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officedocument.drawingml.chart+xml" PartName="/ppt/charts/chart4.xml"/>
  <Override ContentType="application/vnd.openxmlformats-officedocument.drawingml.chart+xml" PartName="/ppt/charts/chart5.xml"/>
  <Override ContentType="application/vnd.openxmlformats-officedocument.drawingml.chart+xml" PartName="/ppt/charts/chart6.xml"/>
  <Override ContentType="application/vnd.openxmlformats-officedocument.drawingml.chart+xml" PartName="/ppt/charts/chart7.xml"/>
  <Override ContentType="application/vnd.openxmlformats-officedocument.drawingml.chart+xml" PartName="/ppt/charts/chart8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colorstyle+xml" PartName="/ppt/charts/colors3.xml"/>
  <Override ContentType="application/vnd.ms-office.chartcolorstyle+xml" PartName="/ppt/charts/colors4.xml"/>
  <Override ContentType="application/vnd.ms-office.chartcolorstyle+xml" PartName="/ppt/charts/colors5.xml"/>
  <Override ContentType="application/vnd.ms-office.chartcolorstyle+xml" PartName="/ppt/charts/colors6.xml"/>
  <Override ContentType="application/vnd.ms-office.chartstyle+xml" PartName="/ppt/charts/style1.xml"/>
  <Override ContentType="application/vnd.ms-office.chartstyle+xml" PartName="/ppt/charts/style2.xml"/>
  <Override ContentType="application/vnd.ms-office.chartstyle+xml" PartName="/ppt/charts/style3.xml"/>
  <Override ContentType="application/vnd.ms-office.chartstyle+xml" PartName="/ppt/charts/style4.xml"/>
  <Override ContentType="application/vnd.ms-office.chartstyle+xml" PartName="/ppt/charts/style5.xml"/>
  <Override ContentType="application/vnd.ms-office.chartstyle+xml" PartName="/ppt/charts/style6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Relationship Id="rId5" Target="docProps/custom.xml" Type="http://schemas.openxmlformats.org/officeDocument/2006/relationships/custom-properties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60" r:id="rId2"/>
  </p:sldMasterIdLst>
  <p:notesMasterIdLst>
    <p:notesMasterId r:id="rId3"/>
  </p:notesMasterIdLst>
  <p:sldIdLst>
    <p:sldId id="261" r:id="rId4"/>
    <p:sldId id="262" r:id="rId5"/>
    <p:sldId id="264" r:id="rId6"/>
    <p:sldId id="263" r:id="rId7"/>
    <p:sldId id="268" r:id="rId8"/>
    <p:sldId id="260" r:id="rId9"/>
    <p:sldId id="272" r:id="rId10"/>
    <p:sldId id="273" r:id="rId11"/>
    <p:sldId id="266" r:id="rId12"/>
    <p:sldId id="274" r:id="rId13"/>
    <p:sldId id="275" r:id="rId14"/>
    <p:sldId id="276" r:id="rId15"/>
    <p:sldId id="277" r:id="rId16"/>
    <p:sldId id="265" r:id="rId17"/>
    <p:sldId id="256" r:id="rId18"/>
    <p:sldId id="257" r:id="rId19"/>
    <p:sldId id="278" r:id="rId20"/>
    <p:sldId id="279" r:id="rId21"/>
    <p:sldId id="280" r:id="rId22"/>
    <p:sldId id="281" r:id="rId23"/>
    <p:sldId id="267" r:id="rId24"/>
    <p:sldId id="258" r:id="rId25"/>
    <p:sldId id="259" r:id="rId26"/>
    <p:sldId id="269" r:id="rId27"/>
    <p:sldId id="282" r:id="rId28"/>
    <p:sldId id="283" r:id="rId29"/>
    <p:sldId id="270" r:id="rId30"/>
    <p:sldId id="271" r:id="rId31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3840">
          <p15:clr>
            <a:srgbClr val="A4A3A4"/>
          </p15:clr>
        </p15:guide>
        <p15:guide id="3" pos="4838">
          <p15:clr>
            <a:srgbClr val="A4A3A4"/>
          </p15:clr>
        </p15:guide>
        <p15:guide id="4" pos="438">
          <p15:clr>
            <a:srgbClr val="A4A3A4"/>
          </p15:clr>
        </p15:guide>
        <p15:guide id="5" pos="7265">
          <p15:clr>
            <a:srgbClr val="A4A3A4"/>
          </p15:clr>
        </p15:guide>
        <p15:guide id="6" orient="horz" pos="232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42" autoAdjust="0"/>
  </p:normalViewPr>
  <p:slideViewPr>
    <p:cSldViewPr snapToGrid="0" showGuides="1">
      <p:cViewPr varScale="1">
        <p:scale>
          <a:sx n="83" d="100"/>
          <a:sy n="83" d="100"/>
        </p:scale>
        <p:origin x="420" y="60"/>
      </p:cViewPr>
      <p:guideLst>
        <p:guide orient="horz" pos="2137"/>
        <p:guide pos="3840"/>
        <p:guide pos="4838"/>
        <p:guide pos="438"/>
        <p:guide pos="7265"/>
        <p:guide orient="horz" pos="23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slides/slide28.xml" Type="http://schemas.openxmlformats.org/officeDocument/2006/relationships/slide"/><Relationship Id="rId32" Target="tags/tag1.xml" Type="http://schemas.openxmlformats.org/officeDocument/2006/relationships/tags"/><Relationship Id="rId33" Target="presProps.xml" Type="http://schemas.openxmlformats.org/officeDocument/2006/relationships/presProps"/><Relationship Id="rId34" Target="viewProps.xml" Type="http://schemas.openxmlformats.org/officeDocument/2006/relationships/viewProps"/><Relationship Id="rId35" Target="theme/theme1.xml" Type="http://schemas.openxmlformats.org/officeDocument/2006/relationships/theme"/><Relationship Id="rId36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Relationship Id="rId2" Target="../media/image6.png" Type="http://schemas.openxmlformats.org/officeDocument/2006/relationships/image"/></Relationships>
</file>

<file path=ppt/charts/_rels/chart3.xml.rels><?xml version="1.0" encoding="UTF-8" standalone="yes"?><Relationships xmlns="http://schemas.openxmlformats.org/package/2006/relationships"><Relationship Id="rId1" Target="../embeddings/Microsoft_Excel_Worksheet3.xlsx" Type="http://schemas.openxmlformats.org/officeDocument/2006/relationships/package"/><Relationship Id="rId2" Target="colors1.xml" Type="http://schemas.microsoft.com/office/2011/relationships/chartColorStyle"/><Relationship Id="rId3" Target="style1.xml" Type="http://schemas.microsoft.com/office/2011/relationships/chartStyle"/></Relationships>
</file>

<file path=ppt/charts/_rels/chart4.xml.rels><?xml version="1.0" encoding="UTF-8" standalone="yes"?><Relationships xmlns="http://schemas.openxmlformats.org/package/2006/relationships"><Relationship Id="rId1" Target="../embeddings/Microsoft_Excel_Worksheet4.xlsx" Type="http://schemas.openxmlformats.org/officeDocument/2006/relationships/package"/><Relationship Id="rId2" Target="colors2.xml" Type="http://schemas.microsoft.com/office/2011/relationships/chartColorStyle"/><Relationship Id="rId3" Target="style2.xml" Type="http://schemas.microsoft.com/office/2011/relationships/chartStyle"/></Relationships>
</file>

<file path=ppt/charts/_rels/chart5.xml.rels><?xml version="1.0" encoding="UTF-8" standalone="yes"?><Relationships xmlns="http://schemas.openxmlformats.org/package/2006/relationships"><Relationship Id="rId1" Target="../embeddings/Microsoft_Excel_Worksheet5.xlsx" Type="http://schemas.openxmlformats.org/officeDocument/2006/relationships/package"/><Relationship Id="rId2" Target="colors3.xml" Type="http://schemas.microsoft.com/office/2011/relationships/chartColorStyle"/><Relationship Id="rId3" Target="style3.xml" Type="http://schemas.microsoft.com/office/2011/relationships/chartStyle"/></Relationships>
</file>

<file path=ppt/charts/_rels/chart6.xml.rels><?xml version="1.0" encoding="UTF-8" standalone="yes"?><Relationships xmlns="http://schemas.openxmlformats.org/package/2006/relationships"><Relationship Id="rId1" Target="../embeddings/Microsoft_Excel_Worksheet6.xlsx" Type="http://schemas.openxmlformats.org/officeDocument/2006/relationships/package"/><Relationship Id="rId2" Target="colors4.xml" Type="http://schemas.microsoft.com/office/2011/relationships/chartColorStyle"/><Relationship Id="rId3" Target="style4.xml" Type="http://schemas.microsoft.com/office/2011/relationships/chartStyle"/></Relationships>
</file>

<file path=ppt/charts/_rels/chart7.xml.rels><?xml version="1.0" encoding="UTF-8" standalone="yes"?><Relationships xmlns="http://schemas.openxmlformats.org/package/2006/relationships"><Relationship Id="rId1" Target="../embeddings/Microsoft_Excel_Worksheet7.xlsx" Type="http://schemas.openxmlformats.org/officeDocument/2006/relationships/package"/><Relationship Id="rId2" Target="colors5.xml" Type="http://schemas.microsoft.com/office/2011/relationships/chartColorStyle"/><Relationship Id="rId3" Target="style5.xml" Type="http://schemas.microsoft.com/office/2011/relationships/chartStyle"/></Relationships>
</file>

<file path=ppt/charts/_rels/chart8.xml.rels><?xml version="1.0" encoding="UTF-8" standalone="yes"?><Relationships xmlns="http://schemas.openxmlformats.org/package/2006/relationships"><Relationship Id="rId1" Target="../embeddings/Microsoft_Excel_Worksheet8.xlsx" Type="http://schemas.openxmlformats.org/officeDocument/2006/relationships/package"/><Relationship Id="rId2" Target="colors6.xml" Type="http://schemas.microsoft.com/office/2011/relationships/chartColorStyle"/><Relationship Id="rId3" Target="style6.xml" Type="http://schemas.microsoft.com/office/2011/relationships/chartStyl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2250999510288239"/>
          <c:y val="0.06792856752872467"/>
          <c:w val="0.92774897813797"/>
          <c:h val="0.864142894744873"/>
        </c:manualLayout>
      </c:layout>
      <c:lineChart>
        <c:grouping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picture"/>
            <c:spPr>
              <a:blipFill>
                <a:blip r:embed="rId2"/>
                <a:stretch>
                  <a:fillRect/>
                </a:stretch>
              </a:blipFill>
              <a:ln w="25400" cap="flat" cmpd="sng" algn="ctr">
                <a:noFill/>
                <a:prstDash val="solid"/>
                <a:round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 cmpd="sng" algn="ctr">
              <a:solidFill>
                <a:schemeClr val="bg1"/>
              </a:solidFill>
              <a:prstDash val="solid"/>
              <a:round/>
            </a:ln>
            <a:effectLst/>
          </c:spPr>
          <c:marker>
            <c:symbol val="picture"/>
            <c:spPr>
              <a:blipFill>
                <a:blip r:embed="rId3"/>
                <a:stretch>
                  <a:fillRect/>
                </a:stretch>
              </a:blipFill>
              <a:ln w="25400" cap="flat" cmpd="sng" algn="ctr">
                <a:noFill/>
                <a:prstDash val="solid"/>
                <a:round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28575" cap="rnd" cmpd="sng" algn="ctr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picture"/>
            <c:spPr>
              <a:blipFill>
                <a:blip r:embed="rId4"/>
                <a:stretch>
                  <a:fillRect/>
                </a:stretch>
              </a:blipFill>
              <a:ln w="25400" cap="flat" cmpd="sng" algn="ctr">
                <a:noFill/>
                <a:prstDash val="solid"/>
                <a:round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689608224"/>
        <c:axId val="689608784"/>
      </c:lineChart>
      <c:catAx>
        <c:axId val="689608224"/>
        <c:scaling>
          <c:orientation/>
        </c:scaling>
        <c:delete val="1"/>
        <c:axPos val="b"/>
        <c:numFmt formatCode="General" sourceLinked="1"/>
        <c:majorTickMark val="none"/>
        <c:minorTickMark val="none"/>
        <c:crossAx val="689608784"/>
        <c:auto val="0"/>
        <c:lblAlgn val="ctr"/>
        <c:lblOffset/>
        <c:noMultiLvlLbl val="0"/>
      </c:catAx>
      <c:valAx>
        <c:axId val="689608784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lang="zh-CN" sz="1600" b="0" i="0" u="none" strike="noStrike" kern="1200" baseline="0" smtId="4294967295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  <a:cs typeface="+mn-cs"/>
              </a:defRPr>
            </a:pPr>
            <a:endParaRPr lang="zh-CN" sz="1600" b="0" i="0" u="none" strike="noStrike" kern="1200" baseline="0" smtId="4294967295">
              <a:solidFill>
                <a:schemeClr val="bg1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  <a:cs typeface="+mn-cs"/>
            </a:endParaRPr>
          </a:p>
        </c:txPr>
        <c:crossAx val="6896082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2250999510288239"/>
          <c:y val="0.06792856752872467"/>
          <c:w val="0.92774897813797"/>
          <c:h val="0.8641428947448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>
              <a:blip r:embed="rId2"/>
              <a:stretch>
                <a:fillRect/>
              </a:stretch>
            </a:blipFill>
            <a:ln w="28575" cap="rnd">
              <a:noFill/>
              <a:round/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>
                <a:spAutoFit/>
              </a:bodyPr>
              <a:p>
                <a:pPr>
                  <a:defRPr lang="zh-CN" sz="2000" b="0" i="0" u="none" strike="noStrike" kern="1200" baseline="0" smtId="4294967295">
                    <a:solidFill>
                      <a:schemeClr val="tx1"/>
                    </a:solidFill>
                    <a:latin typeface="方正兰亭粗黑简体" panose="02000000000000000000" pitchFamily="2" charset="-122"/>
                    <a:ea typeface="方正兰亭粗黑简体" panose="02000000000000000000" pitchFamily="2" charset="-122"/>
                    <a:cs typeface="+mn-cs"/>
                  </a:defRPr>
                </a:pPr>
                <a:endParaRPr lang="zh-CN" sz="2000" b="0" i="0" u="none" strike="noStrike" kern="1200" baseline="0" smtId="4294967295">
                  <a:solidFill>
                    <a:schemeClr val="tx1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  <a:cs typeface="+mn-cs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97293728"/>
        <c:axId val="697294288"/>
      </c:barChart>
      <c:catAx>
        <c:axId val="697293728"/>
        <c:scaling>
          <c:orientation/>
        </c:scaling>
        <c:delete val="1"/>
        <c:axPos val="b"/>
        <c:numFmt formatCode="General" sourceLinked="1"/>
        <c:majorTickMark val="none"/>
        <c:minorTickMark val="none"/>
        <c:crossAx val="697294288"/>
        <c:auto val="0"/>
        <c:lblAlgn val="ctr"/>
        <c:lblOffset/>
        <c:noMultiLvlLbl val="0"/>
      </c:catAx>
      <c:valAx>
        <c:axId val="697294288"/>
        <c:scaling>
          <c:orientation/>
        </c:scaling>
        <c:delete val="1"/>
        <c:axPos val="l"/>
        <c:numFmt formatCode="General" sourceLinked="1"/>
        <c:majorTickMark val="none"/>
        <c:minorTickMark val="none"/>
        <c:crossAx val="697293728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lang="zh-CN" sz="1800" b="0" i="0" u="none" strike="noStrike" kern="1200" baseline="0" smtId="4294967295">
                    <a:solidFill>
                      <a:schemeClr val="bg1"/>
                    </a:solidFill>
                    <a:latin typeface="方正兰亭粗黑简体" panose="02000000000000000000" pitchFamily="2" charset="-122"/>
                    <a:ea typeface="方正兰亭粗黑简体" panose="02000000000000000000" pitchFamily="2" charset="-122"/>
                    <a:cs typeface="+mn-cs"/>
                  </a:defRPr>
                </a:pPr>
                <a:endParaRPr lang="zh-CN" sz="1800" b="0" i="0" u="none" strike="noStrike" kern="1200" baseline="0" smtId="4294967295">
                  <a:solidFill>
                    <a:schemeClr val="bg1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  <a:cs typeface="+mn-cs"/>
                </a:endParaR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Sheet1!$A$2:$A$7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4</c:v>
                </c:pt>
                <c:pt idx="5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82"/>
        <c:overlap/>
        <c:axId val="697298768"/>
        <c:axId val="697299328"/>
      </c:barChart>
      <c:catAx>
        <c:axId val="697298768"/>
        <c:scaling>
          <c:orientation/>
        </c:scaling>
        <c:delete val="1"/>
        <c:axPos val="l"/>
        <c:numFmt formatCode="General" sourceLinked="1"/>
        <c:majorTickMark val="none"/>
        <c:minorTickMark val="none"/>
        <c:crossAx val="697299328"/>
        <c:auto val="0"/>
        <c:lblAlgn val="ctr"/>
        <c:lblOffset/>
        <c:noMultiLvlLbl val="0"/>
      </c:catAx>
      <c:valAx>
        <c:axId val="697299328"/>
        <c:scaling>
          <c:orientation/>
        </c:scaling>
        <c:delete val="1"/>
        <c:axPos val="b"/>
        <c:numFmt formatCode="General" sourceLinked="1"/>
        <c:majorTickMark val="none"/>
        <c:minorTickMark val="none"/>
        <c:crossAx val="697298768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ln w="19050">
              <a:solidFill>
                <a:schemeClr val="bg2">
                  <a:lumMod val="10000"/>
                </a:schemeClr>
              </a:solidFill>
            </a:ln>
          </c:spPr>
          <c:dPt>
            <c:idx val="0"/>
            <c:invertIfNegative val="1"/>
            <c:spPr>
              <a:solidFill>
                <a:schemeClr val="bg2">
                  <a:lumMod val="10000"/>
                </a:schemeClr>
              </a:solidFill>
              <a:ln w="19050">
                <a:solidFill>
                  <a:schemeClr val="bg2">
                    <a:lumMod val="10000"/>
                  </a:schemeClr>
                </a:solidFill>
              </a:ln>
            </c:spPr>
          </c:dPt>
          <c:dPt>
            <c:idx val="1"/>
            <c:invertIfNegative val="1"/>
            <c:spPr>
              <a:solidFill>
                <a:schemeClr val="bg2">
                  <a:lumMod val="25000"/>
                </a:schemeClr>
              </a:solidFill>
              <a:ln w="19050">
                <a:solidFill>
                  <a:schemeClr val="bg2">
                    <a:lumMod val="10000"/>
                  </a:schemeClr>
                </a:solidFill>
              </a:ln>
            </c:spPr>
          </c:dPt>
          <c:dPt>
            <c:idx val="2"/>
            <c:invertIfNegative val="1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bg2">
                    <a:lumMod val="10000"/>
                  </a:schemeClr>
                </a:solidFill>
              </a:ln>
            </c:spPr>
          </c:dPt>
          <c:dPt>
            <c:idx val="3"/>
            <c:invertIfNegative val="1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bg2">
                    <a:lumMod val="10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-0.23914098739624023"/>
                  <c:y val="0.01047703064978122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46253"/>
                      <c:h val="0.4199088"/>
                    </c:manualLayout>
                  </c15:layout>
                </c:ext>
              </c:extLst>
            </c:dLbl>
            <c:dLbl>
              <c:idx val="1"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lang="zh-CN" sz="4000" b="0" i="0" u="none" strike="noStrike" kern="1200" baseline="0" smtId="4294967295">
                    <a:solidFill>
                      <a:schemeClr val="bg1"/>
                    </a:solidFill>
                    <a:latin typeface="方正兰亭粗黑简体" panose="02000000000000000000" pitchFamily="2" charset="-122"/>
                    <a:ea typeface="方正兰亭粗黑简体" panose="02000000000000000000" pitchFamily="2" charset="-122"/>
                    <a:cs typeface="+mn-cs"/>
                  </a:defRPr>
                </a:pPr>
                <a:endParaRPr lang="zh-CN" sz="4000" b="0" i="0" u="none" strike="noStrike" kern="1200" baseline="0" smtId="4294967295">
                  <a:solidFill>
                    <a:schemeClr val="bg1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  <a:cs typeface="+mn-cs"/>
                </a:endParaRPr>
              </a:p>
            </c:txPr>
            <c:dLblPos val="bestFit"/>
            <c:showLegendKey val="0"/>
            <c:showVal val="0"/>
            <c:showCatName val="0"/>
            <c:showSerName val="0"/>
            <c:showPercent val="0"/>
            <c:showBubbleSize val="0"/>
            <c:showLeaderLines val="1"/>
            <c:extLst/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0.52</c:v>
                </c:pt>
                <c:pt idx="1">
                  <c:v>0.23</c:v>
                </c:pt>
                <c:pt idx="2">
                  <c:v>0.16</c:v>
                </c:pt>
                <c:pt idx="3">
                  <c:v>0.09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hart5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2">
                <a:lumMod val="10000"/>
              </a:schemeClr>
            </a:solidFill>
            <a:ln w="19050">
              <a:solidFill>
                <a:schemeClr val="bg2">
                  <a:lumMod val="10000"/>
                </a:schemeClr>
              </a:solidFill>
            </a:ln>
          </c:spPr>
          <c:dPt>
            <c:idx val="0"/>
            <c:invertIfNegative val="1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bg2">
                    <a:lumMod val="90000"/>
                  </a:schemeClr>
                </a:solidFill>
              </a:ln>
            </c:spPr>
          </c:dPt>
          <c:dPt>
            <c:idx val="1"/>
            <c:invertIfNegative val="1"/>
            <c:spPr>
              <a:solidFill>
                <a:schemeClr val="bg2">
                  <a:lumMod val="10000"/>
                </a:schemeClr>
              </a:solidFill>
              <a:ln w="19050">
                <a:solidFill>
                  <a:schemeClr val="bg2">
                    <a:lumMod val="10000"/>
                  </a:schemeClr>
                </a:solidFill>
              </a:ln>
            </c:spPr>
          </c:dPt>
          <c:dLbls>
            <c:dLbl>
              <c:idx val="0"/>
              <c:delete val="1"/>
              <c:extLst/>
            </c:dLbl>
            <c:dLbl>
              <c:idx val="1"/>
              <c:layout>
                <c:manualLayout>
                  <c:x val="0.12024450302124023"/>
                  <c:y val="-0.2751356661319732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lang="zh-CN" sz="2400" b="0" i="0" u="none" strike="noStrike" kern="1200" baseline="0" smtId="4294967295">
                      <a:solidFill>
                        <a:schemeClr val="bg2">
                          <a:lumMod val="10000"/>
                        </a:schemeClr>
                      </a:solidFill>
                      <a:latin typeface="方正兰亭粗黑简体" panose="02000000000000000000" pitchFamily="2" charset="-122"/>
                      <a:ea typeface="方正兰亭粗黑简体" panose="02000000000000000000" pitchFamily="2" charset="-122"/>
                      <a:cs typeface="+mn-cs"/>
                    </a:defRPr>
                  </a:pPr>
                  <a:endParaRPr lang="zh-CN" sz="2400" b="0" i="0" u="none" strike="noStrike" kern="1200" baseline="0" smtId="4294967295">
                    <a:solidFill>
                      <a:schemeClr val="bg2">
                        <a:lumMod val="10000"/>
                      </a:schemeClr>
                    </a:solidFill>
                    <a:latin typeface="方正兰亭粗黑简体" panose="02000000000000000000" pitchFamily="2" charset="-122"/>
                    <a:ea typeface="方正兰亭粗黑简体" panose="02000000000000000000" pitchFamily="2" charset="-122"/>
                    <a:cs typeface="+mn-cs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18138"/>
                      <c:h val="0.3094667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lang="zh-CN" sz="1195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 sz="1195" b="0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</c:v>
                </c:pt>
                <c:pt idx="1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19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hart6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2">
                <a:lumMod val="10000"/>
              </a:schemeClr>
            </a:solidFill>
            <a:ln w="19050">
              <a:solidFill>
                <a:schemeClr val="bg2">
                  <a:lumMod val="10000"/>
                </a:schemeClr>
              </a:solidFill>
            </a:ln>
          </c:spPr>
          <c:dPt>
            <c:idx val="0"/>
            <c:invertIfNegative val="1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bg2">
                    <a:lumMod val="90000"/>
                  </a:schemeClr>
                </a:solidFill>
              </a:ln>
            </c:spPr>
          </c:dPt>
          <c:dPt>
            <c:idx val="1"/>
            <c:invertIfNegative val="1"/>
            <c:spPr>
              <a:solidFill>
                <a:schemeClr val="bg2">
                  <a:lumMod val="10000"/>
                </a:schemeClr>
              </a:solidFill>
              <a:ln w="19050">
                <a:solidFill>
                  <a:schemeClr val="bg2">
                    <a:lumMod val="10000"/>
                  </a:schemeClr>
                </a:solidFill>
              </a:ln>
            </c:spPr>
          </c:dPt>
          <c:dLbls>
            <c:dLbl>
              <c:idx val="0"/>
              <c:delete val="1"/>
              <c:extLst/>
            </c:dLbl>
            <c:dLbl>
              <c:idx val="1"/>
              <c:layout>
                <c:manualLayout>
                  <c:x val="0.12024450302124023"/>
                  <c:y val="-0.2751356661319732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lang="zh-CN" sz="2400" b="0" i="0" u="none" strike="noStrike" kern="1200" baseline="0" smtId="4294967295">
                      <a:solidFill>
                        <a:schemeClr val="bg2">
                          <a:lumMod val="10000"/>
                        </a:schemeClr>
                      </a:solidFill>
                      <a:latin typeface="方正兰亭粗黑简体" panose="02000000000000000000" pitchFamily="2" charset="-122"/>
                      <a:ea typeface="方正兰亭粗黑简体" panose="02000000000000000000" pitchFamily="2" charset="-122"/>
                      <a:cs typeface="+mn-cs"/>
                    </a:defRPr>
                  </a:pPr>
                  <a:endParaRPr lang="zh-CN" sz="2400" b="0" i="0" u="none" strike="noStrike" kern="1200" baseline="0" smtId="4294967295">
                    <a:solidFill>
                      <a:schemeClr val="bg2">
                        <a:lumMod val="10000"/>
                      </a:schemeClr>
                    </a:solidFill>
                    <a:latin typeface="方正兰亭粗黑简体" panose="02000000000000000000" pitchFamily="2" charset="-122"/>
                    <a:ea typeface="方正兰亭粗黑简体" panose="02000000000000000000" pitchFamily="2" charset="-122"/>
                    <a:cs typeface="+mn-cs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18138"/>
                      <c:h val="0.3094667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lang="zh-CN" sz="1195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 sz="1195" b="0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</c:v>
                </c:pt>
                <c:pt idx="1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19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hart7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chemeClr val="bg2">
                <a:lumMod val="10000"/>
              </a:schemeClr>
            </a:solidFill>
            <a:ln w="19050">
              <a:solidFill>
                <a:schemeClr val="bg2">
                  <a:lumMod val="10000"/>
                </a:schemeClr>
              </a:solidFill>
            </a:ln>
          </c:spPr>
          <c:dPt>
            <c:idx val="0"/>
            <c:invertIfNegative val="1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bg2">
                    <a:lumMod val="90000"/>
                  </a:schemeClr>
                </a:solidFill>
              </a:ln>
            </c:spPr>
          </c:dPt>
          <c:dPt>
            <c:idx val="1"/>
            <c:invertIfNegative val="1"/>
            <c:spPr>
              <a:solidFill>
                <a:schemeClr val="bg2">
                  <a:lumMod val="10000"/>
                </a:schemeClr>
              </a:solidFill>
              <a:ln w="19050">
                <a:solidFill>
                  <a:schemeClr val="bg2">
                    <a:lumMod val="10000"/>
                  </a:schemeClr>
                </a:solidFill>
              </a:ln>
            </c:spPr>
          </c:dPt>
          <c:dLbls>
            <c:dLbl>
              <c:idx val="0"/>
              <c:delete val="1"/>
              <c:extLst/>
            </c:dLbl>
            <c:dLbl>
              <c:idx val="1"/>
              <c:layout>
                <c:manualLayout>
                  <c:x val="0.12024450302124023"/>
                  <c:y val="-0.2751356661319732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p>
                  <a:pPr>
                    <a:defRPr lang="zh-CN" sz="2400" b="0" i="0" u="none" strike="noStrike" kern="1200" baseline="0" smtId="4294967295">
                      <a:solidFill>
                        <a:schemeClr val="bg2">
                          <a:lumMod val="10000"/>
                        </a:schemeClr>
                      </a:solidFill>
                      <a:latin typeface="方正兰亭粗黑简体" panose="02000000000000000000" pitchFamily="2" charset="-122"/>
                      <a:ea typeface="方正兰亭粗黑简体" panose="02000000000000000000" pitchFamily="2" charset="-122"/>
                      <a:cs typeface="+mn-cs"/>
                    </a:defRPr>
                  </a:pPr>
                  <a:endParaRPr lang="zh-CN" sz="2400" b="0" i="0" u="none" strike="noStrike" kern="1200" baseline="0" smtId="4294967295">
                    <a:solidFill>
                      <a:schemeClr val="bg2">
                        <a:lumMod val="10000"/>
                      </a:schemeClr>
                    </a:solidFill>
                    <a:latin typeface="方正兰亭粗黑简体" panose="02000000000000000000" pitchFamily="2" charset="-122"/>
                    <a:ea typeface="方正兰亭粗黑简体" panose="02000000000000000000" pitchFamily="2" charset="-122"/>
                    <a:cs typeface="+mn-cs"/>
                  </a:endParaRPr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18138"/>
                      <c:h val="0.3094667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lang="zh-CN" sz="1195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 sz="1195" b="0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</c:v>
                </c:pt>
                <c:pt idx="1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19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hart8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cat>
            <c:strRef>
              <c:f>Sheet1!$A$2:$A$7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4</c:v>
                </c:pt>
                <c:pt idx="5">
                  <c:v>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bg1"/>
            </a:solidFill>
            <a:ln w="25400">
              <a:noFill/>
            </a:ln>
            <a:effectLst/>
          </c:spPr>
          <c:cat>
            <c:strRef>
              <c:f>Sheet1!$A$2:$A$7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4</c:v>
                </c:pt>
                <c:pt idx="5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697325088"/>
        <c:axId val="697315568"/>
      </c:areaChart>
      <c:catAx>
        <c:axId val="697325088"/>
        <c:scaling>
          <c:orientation/>
        </c:scaling>
        <c:delete val="1"/>
        <c:axPos val="b"/>
        <c:numFmt formatCode="General" sourceLinked="1"/>
        <c:majorTickMark val="none"/>
        <c:minorTickMark val="none"/>
        <c:crossAx val="697315568"/>
        <c:auto val="0"/>
        <c:lblAlgn val="ctr"/>
        <c:lblOffset/>
        <c:noMultiLvlLbl val="0"/>
      </c:catAx>
      <c:valAx>
        <c:axId val="697315568"/>
        <c:scaling>
          <c:orientation/>
        </c:scaling>
        <c:delete val="1"/>
        <c:axPos val="l"/>
        <c:numFmt formatCode="General" sourceLinked="1"/>
        <c:majorTickMark val="none"/>
        <c:minorTickMark val="none"/>
        <c:crossAx val="697325088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 lang="zh-CN" smtId="4294967295"/>
      </a:pPr>
      <a:endParaRPr lang="zh-CN" smtId="4294967295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a="http://schemas.openxmlformats.org/drawingml/2006/main" xmlns:r="http://schemas.openxmlformats.org/officeDocument/2006/relationships" xmlns:cs="http://schemas.microsoft.com/office/drawing/2012/chartStyle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8B23F-152A-4D82-9449-4BDCA8170DF9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794BB-A33A-4672-9C39-ACE4065FC1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92669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6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7.xml.rels><?xml version="1.0" encoding="UTF-8" standalone="yes"?><Relationships xmlns="http://schemas.openxmlformats.org/package/2006/relationships"><Relationship Id="rId1" Target="../slides/slide2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8.xml.rels><?xml version="1.0" encoding="UTF-8" standalone="yes"?><Relationships xmlns="http://schemas.openxmlformats.org/package/2006/relationships"><Relationship Id="rId1" Target="../slides/slide2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860349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119688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310210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670331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801043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414658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116928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944442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786872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559913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4027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695674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914046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5757683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689901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113064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612964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424098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250666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489157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31639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99084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4124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18426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51263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12275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52667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76650002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315E-1CB9-4E03-8B03-3EC977FC971F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03462-DF38-4029-9C02-A3951422C6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315E-1CB9-4E03-8B03-3EC977FC971F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03462-DF38-4029-9C02-A3951422C6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315E-1CB9-4E03-8B03-3EC977FC971F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03462-DF38-4029-9C02-A3951422C6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83375071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70465254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30334594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54520923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48091891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55463601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76472889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19582316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315E-1CB9-4E03-8B03-3EC977FC971F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03462-DF38-4029-9C02-A3951422C6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705597635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509673087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630794406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315E-1CB9-4E03-8B03-3EC977FC971F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03462-DF38-4029-9C02-A3951422C6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315E-1CB9-4E03-8B03-3EC977FC971F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03462-DF38-4029-9C02-A3951422C6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315E-1CB9-4E03-8B03-3EC977FC971F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03462-DF38-4029-9C02-A3951422C6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315E-1CB9-4E03-8B03-3EC977FC971F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03462-DF38-4029-9C02-A3951422C6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315E-1CB9-4E03-8B03-3EC977FC971F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03462-DF38-4029-9C02-A3951422C6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315E-1CB9-4E03-8B03-3EC977FC971F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03462-DF38-4029-9C02-A3951422C6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315E-1CB9-4E03-8B03-3EC977FC971F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03462-DF38-4029-9C02-A3951422C6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1315E-1CB9-4E03-8B03-3EC977FC971F}" type="datetimeFigureOut">
              <a:rPr lang="zh-CN" altLang="en-US" smtClean="0"/>
              <a:t>2018/6/4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03462-DF38-4029-9C02-A3951422C6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2018/6/4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74206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0.xml" Type="http://schemas.openxmlformats.org/officeDocument/2006/relationships/notesSlid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1.xml" Type="http://schemas.openxmlformats.org/officeDocument/2006/relationships/notesSlid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2.xml" Type="http://schemas.openxmlformats.org/officeDocument/2006/relationships/notesSlid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3.xml" Type="http://schemas.openxmlformats.org/officeDocument/2006/relationships/notesSlid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4.xml" Type="http://schemas.openxmlformats.org/officeDocument/2006/relationships/notesSlid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charts/chart1.xml" Type="http://schemas.openxmlformats.org/officeDocument/2006/relationships/chart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charts/chart2.xml" Type="http://schemas.openxmlformats.org/officeDocument/2006/relationships/chart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charts/chart3.xml" Type="http://schemas.openxmlformats.org/officeDocument/2006/relationships/chart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charts/chart4.xml" Type="http://schemas.openxmlformats.org/officeDocument/2006/relationships/chart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charts/chart5.xml" Type="http://schemas.openxmlformats.org/officeDocument/2006/relationships/chart"/><Relationship Id="rId4" Target="../charts/chart6.xml" Type="http://schemas.openxmlformats.org/officeDocument/2006/relationships/chart"/><Relationship Id="rId5" Target="../charts/chart7.xml" Type="http://schemas.openxmlformats.org/officeDocument/2006/relationships/char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charts/chart8.xml" Type="http://schemas.openxmlformats.org/officeDocument/2006/relationships/chart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1.xml" Type="http://schemas.openxmlformats.org/officeDocument/2006/relationships/notesSlid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7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3.xml" Type="http://schemas.openxmlformats.org/officeDocument/2006/relationships/notesSlid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4.xml" Type="http://schemas.openxmlformats.org/officeDocument/2006/relationships/notesSlid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5.xml" Type="http://schemas.openxmlformats.org/officeDocument/2006/relationships/notesSlid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6.xml" Type="http://schemas.openxmlformats.org/officeDocument/2006/relationships/notesSlide"/><Relationship Id="rId3" Target="../media/image1.jpe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notesSlides/notesSlide27.xml" Type="http://schemas.openxmlformats.org/officeDocument/2006/relationships/notesSlid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8.xml" Type="http://schemas.openxmlformats.org/officeDocument/2006/relationships/notesSlid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2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438400" y="2755100"/>
            <a:ext cx="7315200" cy="1097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altLang="zh-CN" b="0" i="0" lang="en-US" sz="6600">
                <a:solidFill>
                  <a:schemeClr val="bg1"/>
                </a:solidFill>
                <a:effectLst/>
                <a:latin charset="-122" panose="02000000000000000000" pitchFamily="2" typeface="方正兰亭粗黑简体"/>
                <a:ea charset="-122" panose="02000000000000000000" pitchFamily="2" typeface="方正兰亭粗黑简体"/>
              </a:rPr>
              <a:t>POWERPOINT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2438400" y="3795703"/>
            <a:ext cx="7315200" cy="585797"/>
            <a:chOff x="2438400" y="3776653"/>
            <a:chExt cx="7315200" cy="585797"/>
          </a:xfrm>
        </p:grpSpPr>
        <p:sp>
          <p:nvSpPr>
            <p:cNvPr id="10" name="矩形 9"/>
            <p:cNvSpPr/>
            <p:nvPr/>
          </p:nvSpPr>
          <p:spPr>
            <a:xfrm>
              <a:off x="4399598" y="3776653"/>
              <a:ext cx="3392805" cy="585797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6" name="矩形 5"/>
            <p:cNvSpPr/>
            <p:nvPr/>
          </p:nvSpPr>
          <p:spPr>
            <a:xfrm>
              <a:off x="2438400" y="3869496"/>
              <a:ext cx="7315200" cy="396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t"/>
              <a:r>
                <a:rPr altLang="zh-CN" b="0" i="0" lang="en-US" sz="2000">
                  <a:solidFill>
                    <a:schemeClr val="bg1"/>
                  </a:solidFill>
                  <a:effectLst/>
                  <a:latin charset="-122" panose="02000000000000000000" pitchFamily="2" typeface="方正兰亭粗黑简体"/>
                  <a:ea charset="-122" panose="02000000000000000000" pitchFamily="2" typeface="方正兰亭粗黑简体"/>
                </a:rPr>
                <a:t>REPORT TEMPLATE</a:t>
              </a:r>
            </a:p>
          </p:txBody>
        </p:sp>
      </p:grpSp>
      <p:sp>
        <p:nvSpPr>
          <p:cNvPr id="12" name="等腰三角形 11"/>
          <p:cNvSpPr/>
          <p:nvPr/>
        </p:nvSpPr>
        <p:spPr>
          <a:xfrm>
            <a:off x="4399599" y="4238624"/>
            <a:ext cx="172402" cy="142875"/>
          </a:xfrm>
          <a:prstGeom prst="triangle">
            <a:avLst>
              <a:gd fmla="val 0" name="adj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3" name="等腰三角形 12"/>
          <p:cNvSpPr/>
          <p:nvPr/>
        </p:nvSpPr>
        <p:spPr>
          <a:xfrm rot="10800000">
            <a:off x="7620001" y="3795702"/>
            <a:ext cx="172402" cy="142875"/>
          </a:xfrm>
          <a:prstGeom prst="triangle">
            <a:avLst>
              <a:gd fmla="val 0" name="adj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4" name="矩形 13"/>
          <p:cNvSpPr/>
          <p:nvPr/>
        </p:nvSpPr>
        <p:spPr>
          <a:xfrm>
            <a:off x="2452328" y="6183580"/>
            <a:ext cx="7315200" cy="274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altLang="zh-CN" b="0" i="0" lang="en-US" sz="1200">
                <a:solidFill>
                  <a:schemeClr val="bg1"/>
                </a:solidFill>
                <a:effectLst/>
                <a:latin charset="-122" panose="02000000000000000000" pitchFamily="2" typeface="方正兰亭粗黑简体"/>
                <a:ea charset="-122" panose="02000000000000000000" pitchFamily="2" typeface="方正兰亭粗黑简体"/>
              </a:rPr>
              <a:t>REPORTER : SUGAR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5087761" y="6458058"/>
            <a:ext cx="2016479" cy="0"/>
          </a:xfrm>
          <a:prstGeom prst="line">
            <a:avLst/>
          </a:prstGeom>
          <a:ln>
            <a:solidFill>
              <a:schemeClr val="bg1"/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6400800" y="-192528"/>
            <a:ext cx="0" cy="1849875"/>
          </a:xfrm>
          <a:prstGeom prst="line">
            <a:avLst/>
          </a:prstGeom>
          <a:ln>
            <a:solidFill>
              <a:schemeClr val="bg1"/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4924611" y="1670101"/>
            <a:ext cx="304800" cy="1097280"/>
          </a:xfrm>
          <a:prstGeom prst="rect">
            <a:avLst/>
          </a:prstGeom>
          <a:noFill/>
        </p:spPr>
        <p:txBody>
          <a:bodyPr rtlCol="0" vert="horz">
            <a:spAutoFit/>
          </a:bodyPr>
          <a:lstStyle/>
          <a:p>
            <a:r>
              <a:rPr altLang="zh-CN" lang="en-US" sz="6600">
                <a:solidFill>
                  <a:schemeClr val="bg1"/>
                </a:solidFill>
                <a:latin charset="-122" panose="02000000000000000000" pitchFamily="2" typeface="方正兰亭粗黑简体"/>
                <a:ea charset="-122" panose="02000000000000000000" pitchFamily="2" typeface="方正兰亭粗黑简体"/>
              </a:rPr>
              <a:t>2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483411" y="1670101"/>
            <a:ext cx="304800" cy="1097280"/>
          </a:xfrm>
          <a:prstGeom prst="rect">
            <a:avLst/>
          </a:prstGeom>
          <a:noFill/>
        </p:spPr>
        <p:txBody>
          <a:bodyPr rtlCol="0" vert="horz">
            <a:spAutoFit/>
          </a:bodyPr>
          <a:lstStyle/>
          <a:p>
            <a:r>
              <a:rPr altLang="zh-CN" lang="en-US" sz="6600">
                <a:solidFill>
                  <a:schemeClr val="bg1"/>
                </a:solidFill>
                <a:latin charset="-122" panose="02000000000000000000" pitchFamily="2" typeface="方正兰亭粗黑简体"/>
                <a:ea charset="-122" panose="02000000000000000000" pitchFamily="2" typeface="方正兰亭粗黑简体"/>
              </a:rPr>
              <a:t>0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042211" y="1670101"/>
            <a:ext cx="304800" cy="1097280"/>
          </a:xfrm>
          <a:prstGeom prst="rect">
            <a:avLst/>
          </a:prstGeom>
          <a:noFill/>
        </p:spPr>
        <p:txBody>
          <a:bodyPr rtlCol="0" vert="horz">
            <a:spAutoFit/>
          </a:bodyPr>
          <a:lstStyle/>
          <a:p>
            <a:r>
              <a:rPr altLang="zh-CN" lang="en-US" sz="6600">
                <a:solidFill>
                  <a:schemeClr val="bg2">
                    <a:lumMod val="10000"/>
                  </a:schemeClr>
                </a:solidFill>
                <a:latin charset="-122" panose="02000000000000000000" pitchFamily="2" typeface="方正兰亭粗黑简体"/>
                <a:ea charset="-122" panose="02000000000000000000" pitchFamily="2" typeface="方正兰亭粗黑简体"/>
              </a:rPr>
              <a:t>1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601010" y="1670101"/>
            <a:ext cx="304800" cy="1097280"/>
          </a:xfrm>
          <a:prstGeom prst="rect">
            <a:avLst/>
          </a:prstGeom>
          <a:noFill/>
        </p:spPr>
        <p:txBody>
          <a:bodyPr rtlCol="0" vert="horz">
            <a:spAutoFit/>
          </a:bodyPr>
          <a:lstStyle/>
          <a:p>
            <a:r>
              <a:rPr altLang="zh-CN" lang="en-US" sz="6600">
                <a:solidFill>
                  <a:schemeClr val="bg1"/>
                </a:solidFill>
                <a:latin charset="-122" panose="02000000000000000000" pitchFamily="2" typeface="方正兰亭粗黑简体"/>
                <a:ea charset="-122" panose="02000000000000000000" pitchFamily="2" typeface="方正兰亭粗黑简体"/>
              </a:rPr>
              <a:t>7</a:t>
            </a:r>
          </a:p>
        </p:txBody>
      </p:sp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11" nodeType="withEffect" presetClass="entr" presetID="45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2" id="16" nodeType="withEffect" presetClass="emph" presetID="8" presetSubtype="0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dur="1000" fill="hold" id="17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37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2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23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24" nodeType="withEffect" presetClass="entr" presetID="45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2" id="29" nodeType="withEffect" presetClass="emph" presetID="8" presetSubtype="0">
                                  <p:stCondLst>
                                    <p:cond delay="1100"/>
                                  </p:stCondLst>
                                  <p:childTnLst>
                                    <p:animRot by="21600000">
                                      <p:cBhvr>
                                        <p:cTn dur="1000" fill="hold" id="30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37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3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36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37" nodeType="withEffect" presetClass="entr" presetID="45" presetSubtype="0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2" id="42" nodeType="withEffect" presetClass="emph" presetID="8" presetSubtype="0">
                                  <p:stCondLst>
                                    <p:cond delay="1600"/>
                                  </p:stCondLst>
                                  <p:childTnLst>
                                    <p:animRot by="21600000">
                                      <p:cBhvr>
                                        <p:cTn dur="1000" fill="hold" id="43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22" presetSubtype="1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42" presetSubtype="0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42" presetSubtype="0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22" presetSubtype="1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42" presetSubtype="0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5" nodeType="withEffect" presetClass="entr" presetID="10" presetSubtype="0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4"/>
      <p:bldP grpId="0" spid="2"/>
      <p:bldP grpId="1" spid="2"/>
      <p:bldP grpId="2" spid="2"/>
      <p:bldP grpId="0" spid="3"/>
      <p:bldP grpId="1" spid="3"/>
      <p:bldP grpId="2" spid="3"/>
      <p:bldP grpId="0" spid="5"/>
      <p:bldP grpId="0" spid="7"/>
      <p:bldP grpId="1" spid="7"/>
      <p:bldP grpId="2" spid="7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695325" y="329180"/>
            <a:ext cx="4429125" cy="812151"/>
            <a:chOff x="695325" y="386330"/>
            <a:chExt cx="4429125" cy="812151"/>
          </a:xfrm>
        </p:grpSpPr>
        <p:grpSp>
          <p:nvGrpSpPr>
            <p:cNvPr id="3" name="组合 2"/>
            <p:cNvGrpSpPr/>
            <p:nvPr/>
          </p:nvGrpSpPr>
          <p:grpSpPr>
            <a:xfrm>
              <a:off x="695325" y="386330"/>
              <a:ext cx="3928995" cy="738892"/>
              <a:chOff x="1328935" y="2467033"/>
              <a:chExt cx="3928995" cy="738892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1328935" y="2524550"/>
                <a:ext cx="681375" cy="681375"/>
                <a:chOff x="2866816" y="2504421"/>
                <a:chExt cx="943184" cy="943184"/>
              </a:xfrm>
            </p:grpSpPr>
            <p:grpSp>
              <p:nvGrpSpPr>
                <p:cNvPr id="8" name="组合 7"/>
                <p:cNvGrpSpPr/>
                <p:nvPr/>
              </p:nvGrpSpPr>
              <p:grpSpPr>
                <a:xfrm>
                  <a:off x="2866816" y="2504421"/>
                  <a:ext cx="943184" cy="943184"/>
                  <a:chOff x="3173998" y="2528145"/>
                  <a:chExt cx="638355" cy="638355"/>
                </a:xfrm>
              </p:grpSpPr>
              <p:sp>
                <p:nvSpPr>
                  <p:cNvPr id="10" name="矩形 9"/>
                  <p:cNvSpPr/>
                  <p:nvPr/>
                </p:nvSpPr>
                <p:spPr>
                  <a:xfrm>
                    <a:off x="3173998" y="2528145"/>
                    <a:ext cx="638355" cy="638355"/>
                  </a:xfrm>
                  <a:prstGeom prst="rect">
                    <a:avLst/>
                  </a:pr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" name="矩形 10"/>
                  <p:cNvSpPr/>
                  <p:nvPr/>
                </p:nvSpPr>
                <p:spPr>
                  <a:xfrm>
                    <a:off x="3234823" y="2588970"/>
                    <a:ext cx="516704" cy="51670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12" name="矩形 11"/>
                  <p:cNvSpPr/>
                  <p:nvPr/>
                </p:nvSpPr>
                <p:spPr>
                  <a:xfrm>
                    <a:off x="3279524" y="2633671"/>
                    <a:ext cx="427302" cy="427302"/>
                  </a:xfrm>
                  <a:prstGeom prst="rect">
                    <a:avLst/>
                  </a:pr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</p:grpSp>
            <p:sp>
              <p:nvSpPr>
                <p:cNvPr id="9" name="矩形 8"/>
                <p:cNvSpPr/>
                <p:nvPr/>
              </p:nvSpPr>
              <p:spPr>
                <a:xfrm>
                  <a:off x="2976621" y="2611817"/>
                  <a:ext cx="723575" cy="80163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fontAlgn="t"/>
                  <a:r>
                    <a:rPr altLang="zh-CN" lang="en-US" sz="3200">
                      <a:solidFill>
                        <a:schemeClr val="bg1"/>
                      </a:solidFill>
                      <a:latin charset="-122" panose="02000000000000000000" pitchFamily="2" typeface="方正兰亭粗黑简体"/>
                      <a:ea charset="-122" panose="02000000000000000000" pitchFamily="2" typeface="方正兰亭粗黑简体"/>
                    </a:rPr>
                    <a:t>2</a:t>
                  </a:r>
                </a:p>
              </p:txBody>
            </p:sp>
          </p:grpSp>
          <p:sp>
            <p:nvSpPr>
              <p:cNvPr id="7" name="矩形 6"/>
              <p:cNvSpPr/>
              <p:nvPr/>
            </p:nvSpPr>
            <p:spPr>
              <a:xfrm>
                <a:off x="2142975" y="2467033"/>
                <a:ext cx="2316480" cy="4572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t"/>
                <a:r>
                  <a:rPr altLang="zh-CN" lang="en-US" sz="2400">
                    <a:solidFill>
                      <a:schemeClr val="bg2">
                        <a:lumMod val="10000"/>
                      </a:schemeClr>
                    </a:solidFill>
                    <a:latin charset="-122" panose="02000000000000000000" pitchFamily="2" typeface="方正兰亭粗黑简体"/>
                    <a:ea charset="-122" panose="02000000000000000000" pitchFamily="2" typeface="方正兰亭粗黑简体"/>
                  </a:rPr>
                  <a:t>ADD TITLE HERE</a:t>
                </a:r>
              </a:p>
            </p:txBody>
          </p:sp>
        </p:grpSp>
        <p:sp>
          <p:nvSpPr>
            <p:cNvPr id="4" name="矩形 3"/>
            <p:cNvSpPr/>
            <p:nvPr/>
          </p:nvSpPr>
          <p:spPr>
            <a:xfrm>
              <a:off x="1494125" y="782983"/>
              <a:ext cx="3630325" cy="4114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1050">
                  <a:solidFill>
                    <a:schemeClr val="bg2">
                      <a:lumMod val="1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LIFE OF THE ELDERLY IS A WISE, LIFE IS A LEARNED TEACHER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 flipH="1">
              <a:off x="1471900" y="442576"/>
              <a:ext cx="0" cy="681375"/>
            </a:xfrm>
            <a:prstGeom prst="line">
              <a:avLst/>
            </a:prstGeom>
            <a:ln w="28575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矩形 12"/>
          <p:cNvSpPr/>
          <p:nvPr/>
        </p:nvSpPr>
        <p:spPr>
          <a:xfrm rot="2700000">
            <a:off x="5005654" y="2862224"/>
            <a:ext cx="2153728" cy="2153728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矩形 13"/>
          <p:cNvSpPr/>
          <p:nvPr/>
        </p:nvSpPr>
        <p:spPr>
          <a:xfrm rot="2700000">
            <a:off x="5151701" y="3008271"/>
            <a:ext cx="1861634" cy="1861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矩形 14"/>
          <p:cNvSpPr/>
          <p:nvPr/>
        </p:nvSpPr>
        <p:spPr>
          <a:xfrm rot="2700000">
            <a:off x="5252737" y="3109307"/>
            <a:ext cx="1659561" cy="1659561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1" name="组合 20"/>
          <p:cNvGrpSpPr/>
          <p:nvPr/>
        </p:nvGrpSpPr>
        <p:grpSpPr>
          <a:xfrm>
            <a:off x="5625318" y="3508732"/>
            <a:ext cx="914400" cy="860712"/>
            <a:chOff x="8350370" y="933582"/>
            <a:chExt cx="914400" cy="860712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8350370" y="1363938"/>
              <a:ext cx="914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>
              <a:off x="8807570" y="933582"/>
              <a:ext cx="0" cy="86071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组合 59"/>
          <p:cNvGrpSpPr/>
          <p:nvPr/>
        </p:nvGrpSpPr>
        <p:grpSpPr>
          <a:xfrm>
            <a:off x="5542026" y="3388214"/>
            <a:ext cx="1172425" cy="1101749"/>
            <a:chOff x="5542026" y="3388214"/>
            <a:chExt cx="1172425" cy="1101749"/>
          </a:xfrm>
        </p:grpSpPr>
        <p:sp>
          <p:nvSpPr>
            <p:cNvPr id="24" name="矩形 23"/>
            <p:cNvSpPr/>
            <p:nvPr/>
          </p:nvSpPr>
          <p:spPr>
            <a:xfrm>
              <a:off x="6185140" y="3405684"/>
              <a:ext cx="335280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t"/>
              <a:r>
                <a:rPr altLang="zh-CN" lang="en-US" sz="2400">
                  <a:solidFill>
                    <a:schemeClr val="bg1"/>
                  </a:solidFill>
                  <a:latin charset="-122" panose="02000000000000000000" pitchFamily="2" typeface="方正兰亭粗黑简体"/>
                  <a:ea charset="-122" panose="02000000000000000000" pitchFamily="2" typeface="方正兰亭粗黑简体"/>
                </a:rPr>
                <a:t>W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6246053" y="4010236"/>
              <a:ext cx="335280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t"/>
              <a:r>
                <a:rPr altLang="zh-CN" lang="en-US" sz="2400">
                  <a:solidFill>
                    <a:schemeClr val="bg1"/>
                  </a:solidFill>
                  <a:latin charset="-122" panose="02000000000000000000" pitchFamily="2" typeface="方正兰亭粗黑简体"/>
                  <a:ea charset="-122" panose="02000000000000000000" pitchFamily="2" typeface="方正兰亭粗黑简体"/>
                </a:rPr>
                <a:t>T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5542026" y="3388214"/>
              <a:ext cx="335280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t"/>
              <a:r>
                <a:rPr altLang="zh-CN" lang="en-US" sz="2400">
                  <a:solidFill>
                    <a:schemeClr val="bg1"/>
                  </a:solidFill>
                  <a:latin charset="-122" panose="02000000000000000000" pitchFamily="2" typeface="方正兰亭粗黑简体"/>
                  <a:ea charset="-122" panose="02000000000000000000" pitchFamily="2" typeface="方正兰亭粗黑简体"/>
                </a:rPr>
                <a:t>S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5542026" y="4028298"/>
              <a:ext cx="335280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t"/>
              <a:r>
                <a:rPr altLang="zh-CN" lang="en-US" sz="2400">
                  <a:solidFill>
                    <a:schemeClr val="bg1"/>
                  </a:solidFill>
                  <a:latin charset="-122" panose="02000000000000000000" pitchFamily="2" typeface="方正兰亭粗黑简体"/>
                  <a:ea charset="-122" panose="02000000000000000000" pitchFamily="2" typeface="方正兰亭粗黑简体"/>
                </a:rPr>
                <a:t>O</a:t>
              </a:r>
            </a:p>
          </p:txBody>
        </p:sp>
      </p:grpSp>
      <p:sp>
        <p:nvSpPr>
          <p:cNvPr id="30" name="等腰三角形 29"/>
          <p:cNvSpPr/>
          <p:nvPr/>
        </p:nvSpPr>
        <p:spPr>
          <a:xfrm rot="2700000">
            <a:off x="6775570" y="2458046"/>
            <a:ext cx="735634" cy="854479"/>
          </a:xfrm>
          <a:prstGeom prst="triangl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1" name="等腰三角形 30"/>
          <p:cNvSpPr/>
          <p:nvPr/>
        </p:nvSpPr>
        <p:spPr>
          <a:xfrm rot="8100000">
            <a:off x="6746910" y="4584904"/>
            <a:ext cx="735634" cy="854479"/>
          </a:xfrm>
          <a:prstGeom prst="triangl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" name="等腰三角形 31"/>
          <p:cNvSpPr/>
          <p:nvPr/>
        </p:nvSpPr>
        <p:spPr>
          <a:xfrm rot="13500000">
            <a:off x="4680797" y="4561330"/>
            <a:ext cx="735634" cy="854479"/>
          </a:xfrm>
          <a:prstGeom prst="triangl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3" name="等腰三角形 32"/>
          <p:cNvSpPr/>
          <p:nvPr/>
        </p:nvSpPr>
        <p:spPr>
          <a:xfrm rot="18900000">
            <a:off x="4675060" y="2443773"/>
            <a:ext cx="735634" cy="854479"/>
          </a:xfrm>
          <a:prstGeom prst="triangl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3" name="组合 42"/>
          <p:cNvGrpSpPr/>
          <p:nvPr/>
        </p:nvGrpSpPr>
        <p:grpSpPr>
          <a:xfrm>
            <a:off x="8308956" y="1681127"/>
            <a:ext cx="2582648" cy="1960288"/>
            <a:chOff x="8032731" y="1519202"/>
            <a:chExt cx="2582648" cy="1960288"/>
          </a:xfrm>
        </p:grpSpPr>
        <p:sp>
          <p:nvSpPr>
            <p:cNvPr id="35" name="矩形 34"/>
            <p:cNvSpPr/>
            <p:nvPr/>
          </p:nvSpPr>
          <p:spPr>
            <a:xfrm>
              <a:off x="8032732" y="2094495"/>
              <a:ext cx="2582648" cy="13716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altLang="zh-CN" lang="en-US" sz="1400">
                  <a:solidFill>
                    <a:schemeClr val="bg2">
                      <a:lumMod val="1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LIFE OF THE ELDERLY IS A WISE LIFE IS A LEARNED TEACHER, IT OFTEN SALUTARY INFLUENCE OF EDUCATION LIFE OF THE ELDERLY IS A WISE LIFE</a:t>
              </a: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8253179" y="1519202"/>
              <a:ext cx="2276475" cy="484792"/>
              <a:chOff x="4799016" y="2013344"/>
              <a:chExt cx="2276475" cy="484792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4799016" y="2013344"/>
                <a:ext cx="2276475" cy="479341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4807779" y="2036471"/>
                <a:ext cx="1706880" cy="4572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t"/>
                <a:r>
                  <a:rPr altLang="zh-CN" lang="en-US" sz="2400">
                    <a:solidFill>
                      <a:schemeClr val="bg1"/>
                    </a:solidFill>
                    <a:latin charset="-122" panose="02000000000000000000" pitchFamily="2" typeface="方正兰亭粗黑简体"/>
                    <a:ea charset="-122" panose="02000000000000000000" pitchFamily="2" typeface="方正兰亭粗黑简体"/>
                  </a:rPr>
                  <a:t>TITLE HERE</a:t>
                </a:r>
              </a:p>
            </p:txBody>
          </p:sp>
        </p:grpSp>
      </p:grpSp>
      <p:grpSp>
        <p:nvGrpSpPr>
          <p:cNvPr id="49" name="组合 48"/>
          <p:cNvGrpSpPr/>
          <p:nvPr/>
        </p:nvGrpSpPr>
        <p:grpSpPr>
          <a:xfrm>
            <a:off x="8308956" y="4355368"/>
            <a:ext cx="2582648" cy="1907887"/>
            <a:chOff x="10873317" y="1463924"/>
            <a:chExt cx="2582648" cy="1907887"/>
          </a:xfrm>
        </p:grpSpPr>
        <p:sp>
          <p:nvSpPr>
            <p:cNvPr id="45" name="矩形 44"/>
            <p:cNvSpPr/>
            <p:nvPr/>
          </p:nvSpPr>
          <p:spPr>
            <a:xfrm>
              <a:off x="10873318" y="1463924"/>
              <a:ext cx="2582648" cy="13716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altLang="zh-CN" lang="en-US" sz="1400">
                  <a:solidFill>
                    <a:schemeClr val="bg2">
                      <a:lumMod val="1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LIFE OF THE ELDERLY IS A WISE LIFE IS A LEARNED TEACHER, IT OFTEN SALUTARY INFLUENCE OF EDUCATION LIFE OF THE ELDERLY IS A WISE LIFE</a:t>
              </a:r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11084240" y="2887019"/>
              <a:ext cx="2276475" cy="484792"/>
              <a:chOff x="4799016" y="2013344"/>
              <a:chExt cx="2276475" cy="484792"/>
            </a:xfrm>
          </p:grpSpPr>
          <p:sp>
            <p:nvSpPr>
              <p:cNvPr id="47" name="矩形 46"/>
              <p:cNvSpPr/>
              <p:nvPr/>
            </p:nvSpPr>
            <p:spPr>
              <a:xfrm>
                <a:off x="4799016" y="2013344"/>
                <a:ext cx="2276475" cy="479341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4807778" y="2036471"/>
                <a:ext cx="1706880" cy="4572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t"/>
                <a:r>
                  <a:rPr altLang="zh-CN" lang="en-US" sz="2400">
                    <a:solidFill>
                      <a:schemeClr val="bg1"/>
                    </a:solidFill>
                    <a:latin charset="-122" panose="02000000000000000000" pitchFamily="2" typeface="方正兰亭粗黑简体"/>
                    <a:ea charset="-122" panose="02000000000000000000" pitchFamily="2" typeface="方正兰亭粗黑简体"/>
                  </a:rPr>
                  <a:t>TITLE HERE</a:t>
                </a: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 flipH="1">
            <a:off x="1266769" y="1681127"/>
            <a:ext cx="2582648" cy="1960288"/>
            <a:chOff x="8032731" y="1519202"/>
            <a:chExt cx="2582648" cy="1960288"/>
          </a:xfrm>
        </p:grpSpPr>
        <p:sp>
          <p:nvSpPr>
            <p:cNvPr id="51" name="矩形 50"/>
            <p:cNvSpPr/>
            <p:nvPr/>
          </p:nvSpPr>
          <p:spPr>
            <a:xfrm>
              <a:off x="8032731" y="2094495"/>
              <a:ext cx="2582648" cy="13716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1400">
                  <a:solidFill>
                    <a:schemeClr val="bg2">
                      <a:lumMod val="1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LIFE OF THE ELDERLY IS A WISE LIFE IS A LEARNED TEACHER, IT OFTEN SALUTARY INFLUENCE OF EDUCATION LIFE OF THE ELDERLY IS A WISE LIFE</a:t>
              </a:r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8253179" y="1519202"/>
              <a:ext cx="2276475" cy="484792"/>
              <a:chOff x="4799016" y="2013344"/>
              <a:chExt cx="2276475" cy="484792"/>
            </a:xfrm>
          </p:grpSpPr>
          <p:sp>
            <p:nvSpPr>
              <p:cNvPr id="53" name="矩形 52"/>
              <p:cNvSpPr/>
              <p:nvPr/>
            </p:nvSpPr>
            <p:spPr>
              <a:xfrm>
                <a:off x="4799016" y="2013344"/>
                <a:ext cx="2276475" cy="479341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4807777" y="2036471"/>
                <a:ext cx="1706880" cy="4572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t"/>
                <a:r>
                  <a:rPr altLang="zh-CN" lang="en-US" sz="2400">
                    <a:solidFill>
                      <a:schemeClr val="bg1"/>
                    </a:solidFill>
                    <a:latin charset="-122" panose="02000000000000000000" pitchFamily="2" typeface="方正兰亭粗黑简体"/>
                    <a:ea charset="-122" panose="02000000000000000000" pitchFamily="2" typeface="方正兰亭粗黑简体"/>
                  </a:rPr>
                  <a:t>TITLE HERE</a:t>
                </a:r>
              </a:p>
            </p:txBody>
          </p:sp>
        </p:grpSp>
      </p:grpSp>
      <p:grpSp>
        <p:nvGrpSpPr>
          <p:cNvPr id="55" name="组合 54"/>
          <p:cNvGrpSpPr/>
          <p:nvPr/>
        </p:nvGrpSpPr>
        <p:grpSpPr>
          <a:xfrm flipH="1">
            <a:off x="1266769" y="4355368"/>
            <a:ext cx="2582648" cy="1907887"/>
            <a:chOff x="10873317" y="1463924"/>
            <a:chExt cx="2582648" cy="1907887"/>
          </a:xfrm>
        </p:grpSpPr>
        <p:sp>
          <p:nvSpPr>
            <p:cNvPr id="56" name="矩形 55"/>
            <p:cNvSpPr/>
            <p:nvPr/>
          </p:nvSpPr>
          <p:spPr>
            <a:xfrm>
              <a:off x="10873317" y="1463924"/>
              <a:ext cx="2582648" cy="13716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1400">
                  <a:solidFill>
                    <a:schemeClr val="bg2">
                      <a:lumMod val="1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LIFE OF THE ELDERLY IS A WISE LIFE IS A LEARNED TEACHER, IT OFTEN SALUTARY INFLUENCE OF EDUCATION LIFE OF THE ELDERLY IS A WISE LIFE</a:t>
              </a:r>
            </a:p>
          </p:txBody>
        </p:sp>
        <p:grpSp>
          <p:nvGrpSpPr>
            <p:cNvPr id="57" name="组合 56"/>
            <p:cNvGrpSpPr/>
            <p:nvPr/>
          </p:nvGrpSpPr>
          <p:grpSpPr>
            <a:xfrm>
              <a:off x="11084240" y="2887019"/>
              <a:ext cx="2276475" cy="484792"/>
              <a:chOff x="4799016" y="2013344"/>
              <a:chExt cx="2276475" cy="484792"/>
            </a:xfrm>
          </p:grpSpPr>
          <p:sp>
            <p:nvSpPr>
              <p:cNvPr id="58" name="矩形 57"/>
              <p:cNvSpPr/>
              <p:nvPr/>
            </p:nvSpPr>
            <p:spPr>
              <a:xfrm>
                <a:off x="4799016" y="2013344"/>
                <a:ext cx="2276475" cy="479341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9" name="矩形 58"/>
              <p:cNvSpPr/>
              <p:nvPr/>
            </p:nvSpPr>
            <p:spPr>
              <a:xfrm>
                <a:off x="4807778" y="2036471"/>
                <a:ext cx="1706880" cy="4572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t"/>
                <a:r>
                  <a:rPr altLang="zh-CN" lang="en-US" sz="2400">
                    <a:solidFill>
                      <a:schemeClr val="bg1"/>
                    </a:solidFill>
                    <a:latin charset="-122" panose="02000000000000000000" pitchFamily="2" typeface="方正兰亭粗黑简体"/>
                    <a:ea charset="-122" panose="02000000000000000000" pitchFamily="2" typeface="方正兰亭粗黑简体"/>
                  </a:rPr>
                  <a:t>TITLE HERE</a:t>
                </a:r>
              </a:p>
            </p:txBody>
          </p:sp>
        </p:grpSp>
      </p:grpSp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11" nodeType="withEffect" presetClass="entr" presetID="45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2" id="16" nodeType="withEffect" presetClass="emph" presetID="8" presetSubtype="0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dur="1000" fill="hold" id="17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37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2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23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24" nodeType="withEffect" presetClass="entr" presetID="4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2" id="29" nodeType="withEffect" presetClass="emph" presetID="8" presetSubtype="0">
                                  <p:stCondLst>
                                    <p:cond delay="800"/>
                                  </p:stCondLst>
                                  <p:childTnLst>
                                    <p:animRot by="21600000">
                                      <p:cBhvr>
                                        <p:cTn dur="1000" fill="hold" id="30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37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3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36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37" nodeType="withEffect" presetClass="entr" presetID="45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2" id="42" nodeType="withEffect" presetClass="emph" presetID="8" presetSubtype="0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dur="1000" fill="hold" id="43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37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6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48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49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50" nodeType="withEffect" presetClass="entr" presetID="4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2" id="55" nodeType="withEffect" presetClass="emph" presetID="8" presetSubtype="0">
                                  <p:stCondLst>
                                    <p:cond delay="800"/>
                                  </p:stCondLst>
                                  <p:childTnLst>
                                    <p:animRot by="21600000">
                                      <p:cBhvr>
                                        <p:cTn dur="1000" fill="hold" id="56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37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6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62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63" nodeType="withEffect" presetClass="entr" presetID="45" presetSubtype="0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5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2" id="68" nodeType="withEffect" presetClass="emph" presetID="8" presetSubtype="0">
                                  <p:stCondLst>
                                    <p:cond delay="900"/>
                                  </p:stCondLst>
                                  <p:childTnLst>
                                    <p:animRot by="21600000">
                                      <p:cBhvr>
                                        <p:cTn dur="1000" fill="hold" id="69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37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7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75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76" nodeType="withEffect" presetClass="entr" presetID="45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2" id="81" nodeType="withEffect" presetClass="emph" presetID="8" presetSubtype="0">
                                  <p:stCondLst>
                                    <p:cond delay="700"/>
                                  </p:stCondLst>
                                  <p:childTnLst>
                                    <p:animRot by="21600000">
                                      <p:cBhvr>
                                        <p:cTn dur="1000" fill="hold" id="82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8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88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89" nodeType="withEffect" presetClass="entr" presetID="45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2" id="94" nodeType="withEffect" presetClass="emph" presetID="8" presetSubtype="0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dur="1000" fill="hold" id="95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96" nodeType="withEffect" presetClass="entr" presetID="21" presetSubtype="1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98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9" nodeType="withEffect" presetClass="entr" presetID="42" presetSubtype="0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2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3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4" nodeType="withEffect" presetClass="entr" presetID="42" presetSubtype="0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dur="1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6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7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8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9" nodeType="withEffect" presetClass="entr" presetID="42" presetSubtype="0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2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3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14" nodeType="withEffect" presetClass="entr" presetID="42" presetSubtype="0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dur="1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6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7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8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1" spid="13"/>
      <p:bldP grpId="2" spid="13"/>
      <p:bldP grpId="0" spid="14"/>
      <p:bldP grpId="1" spid="14"/>
      <p:bldP grpId="2" spid="14"/>
      <p:bldP grpId="0" spid="15"/>
      <p:bldP grpId="1" spid="15"/>
      <p:bldP grpId="2" spid="15"/>
      <p:bldP grpId="0" spid="30"/>
      <p:bldP grpId="1" spid="30"/>
      <p:bldP grpId="2" spid="30"/>
      <p:bldP grpId="0" spid="31"/>
      <p:bldP grpId="1" spid="31"/>
      <p:bldP grpId="2" spid="31"/>
      <p:bldP grpId="0" spid="32"/>
      <p:bldP grpId="1" spid="32"/>
      <p:bldP grpId="2" spid="32"/>
      <p:bldP grpId="0" spid="33"/>
      <p:bldP grpId="1" spid="33"/>
      <p:bldP grpId="2" spid="33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695325" y="329180"/>
            <a:ext cx="4429125" cy="812151"/>
            <a:chOff x="695325" y="386330"/>
            <a:chExt cx="4429125" cy="812151"/>
          </a:xfrm>
        </p:grpSpPr>
        <p:grpSp>
          <p:nvGrpSpPr>
            <p:cNvPr id="4" name="组合 3"/>
            <p:cNvGrpSpPr/>
            <p:nvPr/>
          </p:nvGrpSpPr>
          <p:grpSpPr>
            <a:xfrm>
              <a:off x="695325" y="386330"/>
              <a:ext cx="3928995" cy="738892"/>
              <a:chOff x="1328935" y="2467033"/>
              <a:chExt cx="3928995" cy="738892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1328935" y="2524550"/>
                <a:ext cx="681375" cy="681375"/>
                <a:chOff x="2866816" y="2504421"/>
                <a:chExt cx="943184" cy="943184"/>
              </a:xfrm>
            </p:grpSpPr>
            <p:grpSp>
              <p:nvGrpSpPr>
                <p:cNvPr id="9" name="组合 8"/>
                <p:cNvGrpSpPr/>
                <p:nvPr/>
              </p:nvGrpSpPr>
              <p:grpSpPr>
                <a:xfrm>
                  <a:off x="2866816" y="2504421"/>
                  <a:ext cx="943184" cy="943184"/>
                  <a:chOff x="3173998" y="2528145"/>
                  <a:chExt cx="638355" cy="638355"/>
                </a:xfrm>
              </p:grpSpPr>
              <p:sp>
                <p:nvSpPr>
                  <p:cNvPr id="11" name="矩形 10"/>
                  <p:cNvSpPr/>
                  <p:nvPr/>
                </p:nvSpPr>
                <p:spPr>
                  <a:xfrm>
                    <a:off x="3173998" y="2528145"/>
                    <a:ext cx="638355" cy="638355"/>
                  </a:xfrm>
                  <a:prstGeom prst="rect">
                    <a:avLst/>
                  </a:pr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2" name="矩形 11"/>
                  <p:cNvSpPr/>
                  <p:nvPr/>
                </p:nvSpPr>
                <p:spPr>
                  <a:xfrm>
                    <a:off x="3234823" y="2588970"/>
                    <a:ext cx="516704" cy="51670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13" name="矩形 12"/>
                  <p:cNvSpPr/>
                  <p:nvPr/>
                </p:nvSpPr>
                <p:spPr>
                  <a:xfrm>
                    <a:off x="3279524" y="2633671"/>
                    <a:ext cx="427302" cy="427302"/>
                  </a:xfrm>
                  <a:prstGeom prst="rect">
                    <a:avLst/>
                  </a:pr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</p:grpSp>
            <p:sp>
              <p:nvSpPr>
                <p:cNvPr id="10" name="矩形 9"/>
                <p:cNvSpPr/>
                <p:nvPr/>
              </p:nvSpPr>
              <p:spPr>
                <a:xfrm>
                  <a:off x="2976621" y="2611817"/>
                  <a:ext cx="723575" cy="80163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fontAlgn="t"/>
                  <a:r>
                    <a:rPr altLang="zh-CN" lang="en-US" sz="3200">
                      <a:solidFill>
                        <a:schemeClr val="bg1"/>
                      </a:solidFill>
                      <a:latin charset="-122" panose="02000000000000000000" pitchFamily="2" typeface="方正兰亭粗黑简体"/>
                      <a:ea charset="-122" panose="02000000000000000000" pitchFamily="2" typeface="方正兰亭粗黑简体"/>
                    </a:rPr>
                    <a:t>2</a:t>
                  </a:r>
                </a:p>
              </p:txBody>
            </p:sp>
          </p:grpSp>
          <p:sp>
            <p:nvSpPr>
              <p:cNvPr id="8" name="矩形 7"/>
              <p:cNvSpPr/>
              <p:nvPr/>
            </p:nvSpPr>
            <p:spPr>
              <a:xfrm>
                <a:off x="2142975" y="2467033"/>
                <a:ext cx="2316480" cy="4572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t"/>
                <a:r>
                  <a:rPr altLang="zh-CN" lang="en-US" sz="2400">
                    <a:solidFill>
                      <a:schemeClr val="bg2">
                        <a:lumMod val="10000"/>
                      </a:schemeClr>
                    </a:solidFill>
                    <a:latin charset="-122" panose="02000000000000000000" pitchFamily="2" typeface="方正兰亭粗黑简体"/>
                    <a:ea charset="-122" panose="02000000000000000000" pitchFamily="2" typeface="方正兰亭粗黑简体"/>
                  </a:rPr>
                  <a:t>ADD TITLE HERE</a:t>
                </a:r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1494125" y="782983"/>
              <a:ext cx="3630325" cy="4114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1050">
                  <a:solidFill>
                    <a:schemeClr val="bg2">
                      <a:lumMod val="1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LIFE OF THE ELDERLY IS A WISE, LIFE IS A LEARNED TEACHER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 flipH="1">
              <a:off x="1471900" y="442576"/>
              <a:ext cx="0" cy="681375"/>
            </a:xfrm>
            <a:prstGeom prst="line">
              <a:avLst/>
            </a:prstGeom>
            <a:ln w="28575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/>
        </p:nvGrpSpPr>
        <p:grpSpPr>
          <a:xfrm>
            <a:off x="4714875" y="2781300"/>
            <a:ext cx="2762250" cy="2762250"/>
            <a:chOff x="4800600" y="2343150"/>
            <a:chExt cx="2762250" cy="2762250"/>
          </a:xfrm>
        </p:grpSpPr>
        <p:sp>
          <p:nvSpPr>
            <p:cNvPr id="2" name="矩形 1"/>
            <p:cNvSpPr/>
            <p:nvPr/>
          </p:nvSpPr>
          <p:spPr>
            <a:xfrm>
              <a:off x="4800600" y="2343150"/>
              <a:ext cx="2762250" cy="276225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" name="矩形 13"/>
            <p:cNvSpPr/>
            <p:nvPr/>
          </p:nvSpPr>
          <p:spPr>
            <a:xfrm>
              <a:off x="4914900" y="2457450"/>
              <a:ext cx="2533650" cy="25336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矩形 14"/>
            <p:cNvSpPr/>
            <p:nvPr/>
          </p:nvSpPr>
          <p:spPr>
            <a:xfrm>
              <a:off x="5000625" y="2543175"/>
              <a:ext cx="2362200" cy="2362200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8632806" y="1681127"/>
            <a:ext cx="2582648" cy="1960288"/>
            <a:chOff x="8632806" y="1681127"/>
            <a:chExt cx="2582648" cy="1960288"/>
          </a:xfrm>
        </p:grpSpPr>
        <p:sp>
          <p:nvSpPr>
            <p:cNvPr id="49" name="矩形 48"/>
            <p:cNvSpPr/>
            <p:nvPr/>
          </p:nvSpPr>
          <p:spPr>
            <a:xfrm>
              <a:off x="8632807" y="2256420"/>
              <a:ext cx="2582648" cy="13716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altLang="zh-CN" lang="en-US" sz="1400">
                  <a:solidFill>
                    <a:schemeClr val="bg2">
                      <a:lumMod val="1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LIFE OF THE ELDERLY IS A WISE LIFE IS A LEARNED TEACHER, IT OFTEN SALUTARY INFLUENCE OF EDUCATION LIFE OF THE ELDERLY IS A WISE LIFE</a:t>
              </a:r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8853254" y="1681127"/>
              <a:ext cx="2276475" cy="484792"/>
              <a:chOff x="4799016" y="2013344"/>
              <a:chExt cx="2276475" cy="484792"/>
            </a:xfrm>
          </p:grpSpPr>
          <p:sp>
            <p:nvSpPr>
              <p:cNvPr id="51" name="矩形 50"/>
              <p:cNvSpPr/>
              <p:nvPr/>
            </p:nvSpPr>
            <p:spPr>
              <a:xfrm>
                <a:off x="4799016" y="2013344"/>
                <a:ext cx="2276475" cy="479341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4807779" y="2036471"/>
                <a:ext cx="1706880" cy="4572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t"/>
                <a:r>
                  <a:rPr altLang="zh-CN" lang="en-US" sz="2400">
                    <a:solidFill>
                      <a:schemeClr val="bg1"/>
                    </a:solidFill>
                    <a:latin charset="-122" panose="02000000000000000000" pitchFamily="2" typeface="方正兰亭粗黑简体"/>
                    <a:ea charset="-122" panose="02000000000000000000" pitchFamily="2" typeface="方正兰亭粗黑简体"/>
                  </a:rPr>
                  <a:t>TITLE HERE</a:t>
                </a:r>
              </a:p>
            </p:txBody>
          </p:sp>
        </p:grpSp>
      </p:grpSp>
      <p:grpSp>
        <p:nvGrpSpPr>
          <p:cNvPr id="56" name="组合 55"/>
          <p:cNvGrpSpPr/>
          <p:nvPr/>
        </p:nvGrpSpPr>
        <p:grpSpPr>
          <a:xfrm rot="5400000">
            <a:off x="7873973" y="2431208"/>
            <a:ext cx="509801" cy="225792"/>
            <a:chOff x="6704883" y="1533361"/>
            <a:chExt cx="1128270" cy="461930"/>
          </a:xfrm>
        </p:grpSpPr>
        <p:sp>
          <p:nvSpPr>
            <p:cNvPr id="53" name="箭头: 燕尾形 52"/>
            <p:cNvSpPr/>
            <p:nvPr/>
          </p:nvSpPr>
          <p:spPr>
            <a:xfrm>
              <a:off x="6704883" y="1533361"/>
              <a:ext cx="461930" cy="461930"/>
            </a:xfrm>
            <a:prstGeom prst="chevron">
              <a:avLst>
                <a:gd fmla="val 58248" name="adj"/>
              </a:avLst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54" name="箭头: 燕尾形 53"/>
            <p:cNvSpPr/>
            <p:nvPr/>
          </p:nvSpPr>
          <p:spPr>
            <a:xfrm>
              <a:off x="7038053" y="1533361"/>
              <a:ext cx="461930" cy="461930"/>
            </a:xfrm>
            <a:prstGeom prst="chevron">
              <a:avLst>
                <a:gd fmla="val 58248" name="adj"/>
              </a:avLst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55" name="箭头: 燕尾形 54"/>
            <p:cNvSpPr/>
            <p:nvPr/>
          </p:nvSpPr>
          <p:spPr>
            <a:xfrm>
              <a:off x="7371223" y="1533361"/>
              <a:ext cx="461930" cy="461930"/>
            </a:xfrm>
            <a:prstGeom prst="chevron">
              <a:avLst>
                <a:gd fmla="val 58248" name="adj"/>
              </a:avLst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4147018" y="1998499"/>
            <a:ext cx="509801" cy="225792"/>
            <a:chOff x="6704883" y="1533361"/>
            <a:chExt cx="1128270" cy="461930"/>
          </a:xfrm>
        </p:grpSpPr>
        <p:sp>
          <p:nvSpPr>
            <p:cNvPr id="58" name="箭头: 燕尾形 57"/>
            <p:cNvSpPr/>
            <p:nvPr/>
          </p:nvSpPr>
          <p:spPr>
            <a:xfrm>
              <a:off x="6704883" y="1533361"/>
              <a:ext cx="461930" cy="461930"/>
            </a:xfrm>
            <a:prstGeom prst="chevron">
              <a:avLst>
                <a:gd fmla="val 58248" name="adj"/>
              </a:avLst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59" name="箭头: 燕尾形 58"/>
            <p:cNvSpPr/>
            <p:nvPr/>
          </p:nvSpPr>
          <p:spPr>
            <a:xfrm>
              <a:off x="7038053" y="1533361"/>
              <a:ext cx="461930" cy="461930"/>
            </a:xfrm>
            <a:prstGeom prst="chevron">
              <a:avLst>
                <a:gd fmla="val 58248" name="adj"/>
              </a:avLst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60" name="箭头: 燕尾形 59"/>
            <p:cNvSpPr/>
            <p:nvPr/>
          </p:nvSpPr>
          <p:spPr>
            <a:xfrm>
              <a:off x="7371223" y="1533361"/>
              <a:ext cx="461930" cy="461930"/>
            </a:xfrm>
            <a:prstGeom prst="chevron">
              <a:avLst>
                <a:gd fmla="val 58248" name="adj"/>
              </a:avLst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 rot="16200000">
            <a:off x="3718616" y="5506853"/>
            <a:ext cx="509801" cy="225792"/>
            <a:chOff x="6704883" y="1533361"/>
            <a:chExt cx="1128270" cy="461930"/>
          </a:xfrm>
        </p:grpSpPr>
        <p:sp>
          <p:nvSpPr>
            <p:cNvPr id="62" name="箭头: 燕尾形 61"/>
            <p:cNvSpPr/>
            <p:nvPr/>
          </p:nvSpPr>
          <p:spPr>
            <a:xfrm>
              <a:off x="6704883" y="1533361"/>
              <a:ext cx="461930" cy="461930"/>
            </a:xfrm>
            <a:prstGeom prst="chevron">
              <a:avLst>
                <a:gd fmla="val 58248" name="adj"/>
              </a:avLst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63" name="箭头: 燕尾形 62"/>
            <p:cNvSpPr/>
            <p:nvPr/>
          </p:nvSpPr>
          <p:spPr>
            <a:xfrm>
              <a:off x="7038053" y="1533361"/>
              <a:ext cx="461930" cy="461930"/>
            </a:xfrm>
            <a:prstGeom prst="chevron">
              <a:avLst>
                <a:gd fmla="val 58248" name="adj"/>
              </a:avLst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64" name="箭头: 燕尾形 63"/>
            <p:cNvSpPr/>
            <p:nvPr/>
          </p:nvSpPr>
          <p:spPr>
            <a:xfrm>
              <a:off x="7371223" y="1533361"/>
              <a:ext cx="461930" cy="461930"/>
            </a:xfrm>
            <a:prstGeom prst="chevron">
              <a:avLst>
                <a:gd fmla="val 58248" name="adj"/>
              </a:avLst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 rot="10800000">
            <a:off x="7407689" y="6000290"/>
            <a:ext cx="509801" cy="225792"/>
            <a:chOff x="6704883" y="1533361"/>
            <a:chExt cx="1128270" cy="461930"/>
          </a:xfrm>
        </p:grpSpPr>
        <p:sp>
          <p:nvSpPr>
            <p:cNvPr id="66" name="箭头: 燕尾形 65"/>
            <p:cNvSpPr/>
            <p:nvPr/>
          </p:nvSpPr>
          <p:spPr>
            <a:xfrm>
              <a:off x="6704883" y="1533361"/>
              <a:ext cx="461930" cy="461930"/>
            </a:xfrm>
            <a:prstGeom prst="chevron">
              <a:avLst>
                <a:gd fmla="val 58248" name="adj"/>
              </a:avLst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67" name="箭头: 燕尾形 66"/>
            <p:cNvSpPr/>
            <p:nvPr/>
          </p:nvSpPr>
          <p:spPr>
            <a:xfrm>
              <a:off x="7038053" y="1533361"/>
              <a:ext cx="461930" cy="461930"/>
            </a:xfrm>
            <a:prstGeom prst="chevron">
              <a:avLst>
                <a:gd fmla="val 58248" name="adj"/>
              </a:avLst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  <p:sp>
          <p:nvSpPr>
            <p:cNvPr id="68" name="箭头: 燕尾形 67"/>
            <p:cNvSpPr/>
            <p:nvPr/>
          </p:nvSpPr>
          <p:spPr>
            <a:xfrm>
              <a:off x="7371223" y="1533361"/>
              <a:ext cx="461930" cy="461930"/>
            </a:xfrm>
            <a:prstGeom prst="chevron">
              <a:avLst>
                <a:gd fmla="val 58248" name="adj"/>
              </a:avLst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8632806" y="4793518"/>
            <a:ext cx="2582648" cy="1431637"/>
            <a:chOff x="8632806" y="4793518"/>
            <a:chExt cx="2582648" cy="1431637"/>
          </a:xfrm>
        </p:grpSpPr>
        <p:sp>
          <p:nvSpPr>
            <p:cNvPr id="75" name="矩形 74"/>
            <p:cNvSpPr/>
            <p:nvPr/>
          </p:nvSpPr>
          <p:spPr>
            <a:xfrm>
              <a:off x="8632806" y="4793518"/>
              <a:ext cx="2582648" cy="944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altLang="zh-CN" lang="en-US" sz="1400">
                  <a:solidFill>
                    <a:schemeClr val="bg2">
                      <a:lumMod val="1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LIFE OF THE ELDERLY IS A WISE LIFE IS A LEARNED TEACHER, IT OFTEN SALUTARY</a:t>
              </a:r>
            </a:p>
          </p:txBody>
        </p:sp>
        <p:grpSp>
          <p:nvGrpSpPr>
            <p:cNvPr id="76" name="组合 75"/>
            <p:cNvGrpSpPr/>
            <p:nvPr/>
          </p:nvGrpSpPr>
          <p:grpSpPr>
            <a:xfrm>
              <a:off x="8843729" y="5740363"/>
              <a:ext cx="2276475" cy="484792"/>
              <a:chOff x="4799016" y="2013344"/>
              <a:chExt cx="2276475" cy="484792"/>
            </a:xfrm>
          </p:grpSpPr>
          <p:sp>
            <p:nvSpPr>
              <p:cNvPr id="77" name="矩形 76"/>
              <p:cNvSpPr/>
              <p:nvPr/>
            </p:nvSpPr>
            <p:spPr>
              <a:xfrm>
                <a:off x="4799016" y="2013344"/>
                <a:ext cx="2276475" cy="479341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8" name="矩形 77"/>
              <p:cNvSpPr/>
              <p:nvPr/>
            </p:nvSpPr>
            <p:spPr>
              <a:xfrm>
                <a:off x="4807778" y="2036471"/>
                <a:ext cx="1706880" cy="4572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t"/>
                <a:r>
                  <a:rPr altLang="zh-CN" lang="en-US" sz="2400">
                    <a:solidFill>
                      <a:schemeClr val="bg1"/>
                    </a:solidFill>
                    <a:latin charset="-122" panose="02000000000000000000" pitchFamily="2" typeface="方正兰亭粗黑简体"/>
                    <a:ea charset="-122" panose="02000000000000000000" pitchFamily="2" typeface="方正兰亭粗黑简体"/>
                  </a:rPr>
                  <a:t>TITLE HERE</a:t>
                </a:r>
              </a:p>
            </p:txBody>
          </p:sp>
        </p:grpSp>
      </p:grpSp>
      <p:grpSp>
        <p:nvGrpSpPr>
          <p:cNvPr id="103" name="组合 102"/>
          <p:cNvGrpSpPr/>
          <p:nvPr/>
        </p:nvGrpSpPr>
        <p:grpSpPr>
          <a:xfrm>
            <a:off x="809569" y="4317268"/>
            <a:ext cx="2582648" cy="1907887"/>
            <a:chOff x="809569" y="4317268"/>
            <a:chExt cx="2582648" cy="1907887"/>
          </a:xfrm>
        </p:grpSpPr>
        <p:sp>
          <p:nvSpPr>
            <p:cNvPr id="80" name="矩形 79"/>
            <p:cNvSpPr/>
            <p:nvPr/>
          </p:nvSpPr>
          <p:spPr>
            <a:xfrm flipH="1">
              <a:off x="809569" y="4317267"/>
              <a:ext cx="2582648" cy="13716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1400">
                  <a:solidFill>
                    <a:schemeClr val="bg2">
                      <a:lumMod val="1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LIFE OF THE ELDERLY IS A WISE LIFE IS A LEARNED TEACHER, IT OFTEN SALUTARY INFLUENCE OF EDUCATION LIFE OF THE ELDERLY IS A WISE LIFE</a:t>
              </a:r>
            </a:p>
          </p:txBody>
        </p:sp>
        <p:grpSp>
          <p:nvGrpSpPr>
            <p:cNvPr id="81" name="组合 80"/>
            <p:cNvGrpSpPr/>
            <p:nvPr/>
          </p:nvGrpSpPr>
          <p:grpSpPr>
            <a:xfrm flipH="1">
              <a:off x="904819" y="5740363"/>
              <a:ext cx="2276475" cy="484792"/>
              <a:chOff x="4799016" y="2013344"/>
              <a:chExt cx="2276475" cy="484792"/>
            </a:xfrm>
          </p:grpSpPr>
          <p:sp>
            <p:nvSpPr>
              <p:cNvPr id="82" name="矩形 81"/>
              <p:cNvSpPr/>
              <p:nvPr/>
            </p:nvSpPr>
            <p:spPr>
              <a:xfrm>
                <a:off x="4799016" y="2013344"/>
                <a:ext cx="2276475" cy="479341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83" name="矩形 82"/>
              <p:cNvSpPr/>
              <p:nvPr/>
            </p:nvSpPr>
            <p:spPr>
              <a:xfrm>
                <a:off x="4807778" y="2036471"/>
                <a:ext cx="1706880" cy="4572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t"/>
                <a:r>
                  <a:rPr altLang="zh-CN" lang="en-US" sz="2400">
                    <a:solidFill>
                      <a:schemeClr val="bg1"/>
                    </a:solidFill>
                    <a:latin charset="-122" panose="02000000000000000000" pitchFamily="2" typeface="方正兰亭粗黑简体"/>
                    <a:ea charset="-122" panose="02000000000000000000" pitchFamily="2" typeface="方正兰亭粗黑简体"/>
                  </a:rPr>
                  <a:t>TITLE HERE</a:t>
                </a:r>
              </a:p>
            </p:txBody>
          </p:sp>
        </p:grpSp>
      </p:grpSp>
      <p:grpSp>
        <p:nvGrpSpPr>
          <p:cNvPr id="102" name="组合 101"/>
          <p:cNvGrpSpPr/>
          <p:nvPr/>
        </p:nvGrpSpPr>
        <p:grpSpPr>
          <a:xfrm>
            <a:off x="809569" y="1681127"/>
            <a:ext cx="2582648" cy="1960288"/>
            <a:chOff x="809569" y="1681127"/>
            <a:chExt cx="2582648" cy="1960288"/>
          </a:xfrm>
        </p:grpSpPr>
        <p:sp>
          <p:nvSpPr>
            <p:cNvPr id="85" name="矩形 84"/>
            <p:cNvSpPr/>
            <p:nvPr/>
          </p:nvSpPr>
          <p:spPr>
            <a:xfrm flipH="1">
              <a:off x="809569" y="2256420"/>
              <a:ext cx="2582648" cy="13716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1400">
                  <a:solidFill>
                    <a:schemeClr val="bg2">
                      <a:lumMod val="1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LIFE OF THE ELDERLY IS A WISE LIFE IS A LEARNED TEACHER, IT OFTEN SALUTARY INFLUENCE OF EDUCATION LIFE OF THE ELDERLY IS A WISE LIFE</a:t>
              </a:r>
            </a:p>
          </p:txBody>
        </p:sp>
        <p:grpSp>
          <p:nvGrpSpPr>
            <p:cNvPr id="86" name="组合 85"/>
            <p:cNvGrpSpPr/>
            <p:nvPr/>
          </p:nvGrpSpPr>
          <p:grpSpPr>
            <a:xfrm flipH="1">
              <a:off x="895294" y="1681127"/>
              <a:ext cx="2276475" cy="484792"/>
              <a:chOff x="4799016" y="2013344"/>
              <a:chExt cx="2276475" cy="484792"/>
            </a:xfrm>
          </p:grpSpPr>
          <p:sp>
            <p:nvSpPr>
              <p:cNvPr id="87" name="矩形 86"/>
              <p:cNvSpPr/>
              <p:nvPr/>
            </p:nvSpPr>
            <p:spPr>
              <a:xfrm>
                <a:off x="4799016" y="2013344"/>
                <a:ext cx="2276475" cy="479341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88" name="矩形 87"/>
              <p:cNvSpPr/>
              <p:nvPr/>
            </p:nvSpPr>
            <p:spPr>
              <a:xfrm>
                <a:off x="4807778" y="2036471"/>
                <a:ext cx="1706880" cy="4572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t"/>
                <a:r>
                  <a:rPr altLang="zh-CN" lang="en-US" sz="2400">
                    <a:solidFill>
                      <a:schemeClr val="bg1"/>
                    </a:solidFill>
                    <a:latin charset="-122" panose="02000000000000000000" pitchFamily="2" typeface="方正兰亭粗黑简体"/>
                    <a:ea charset="-122" panose="02000000000000000000" pitchFamily="2" typeface="方正兰亭粗黑简体"/>
                  </a:rPr>
                  <a:t>TITLE HERE</a:t>
                </a:r>
              </a:p>
            </p:txBody>
          </p:sp>
        </p:grpSp>
      </p:grpSp>
      <p:grpSp>
        <p:nvGrpSpPr>
          <p:cNvPr id="98" name="组合 97"/>
          <p:cNvGrpSpPr/>
          <p:nvPr/>
        </p:nvGrpSpPr>
        <p:grpSpPr>
          <a:xfrm>
            <a:off x="5766440" y="1908578"/>
            <a:ext cx="1932419" cy="1941463"/>
            <a:chOff x="5766440" y="1908578"/>
            <a:chExt cx="1932419" cy="1941463"/>
          </a:xfrm>
        </p:grpSpPr>
        <p:grpSp>
          <p:nvGrpSpPr>
            <p:cNvPr id="24" name="组合 23"/>
            <p:cNvGrpSpPr/>
            <p:nvPr/>
          </p:nvGrpSpPr>
          <p:grpSpPr>
            <a:xfrm>
              <a:off x="5766440" y="1908578"/>
              <a:ext cx="1932419" cy="1941463"/>
              <a:chOff x="5654243" y="1781718"/>
              <a:chExt cx="2369617" cy="2380707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6096000" y="2234565"/>
                <a:ext cx="1927860" cy="1927860"/>
                <a:chOff x="6805613" y="2381250"/>
                <a:chExt cx="1352550" cy="1352550"/>
              </a:xfrm>
            </p:grpSpPr>
            <p:sp>
              <p:nvSpPr>
                <p:cNvPr id="17" name="矩形: 圆角 16"/>
                <p:cNvSpPr/>
                <p:nvPr/>
              </p:nvSpPr>
              <p:spPr>
                <a:xfrm>
                  <a:off x="6805613" y="2381250"/>
                  <a:ext cx="1352550" cy="1352550"/>
                </a:xfrm>
                <a:prstGeom prst="roundRect">
                  <a:avLst>
                    <a:gd fmla="val 6804" name="adj"/>
                  </a:avLst>
                </a:pr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8" name="矩形: 圆角 17"/>
                <p:cNvSpPr/>
                <p:nvPr/>
              </p:nvSpPr>
              <p:spPr>
                <a:xfrm>
                  <a:off x="6895661" y="2471298"/>
                  <a:ext cx="1172455" cy="1172455"/>
                </a:xfrm>
                <a:prstGeom prst="roundRect">
                  <a:avLst>
                    <a:gd fmla="val 5184" name="adj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sp>
            <p:nvSpPr>
              <p:cNvPr id="21" name="矩形: 圆角 20"/>
              <p:cNvSpPr/>
              <p:nvPr/>
            </p:nvSpPr>
            <p:spPr>
              <a:xfrm>
                <a:off x="5654243" y="1781718"/>
                <a:ext cx="511611" cy="511611"/>
              </a:xfrm>
              <a:prstGeom prst="roundRect">
                <a:avLst>
                  <a:gd fmla="val 6804" name="adj"/>
                </a:avLst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3" name="矩形: 圆角 22"/>
              <p:cNvSpPr/>
              <p:nvPr/>
            </p:nvSpPr>
            <p:spPr>
              <a:xfrm rot="2545011">
                <a:off x="5866397" y="2117075"/>
                <a:ext cx="417919" cy="200091"/>
              </a:xfrm>
              <a:prstGeom prst="round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89" name="组合 88"/>
            <p:cNvGrpSpPr/>
            <p:nvPr/>
          </p:nvGrpSpPr>
          <p:grpSpPr>
            <a:xfrm>
              <a:off x="5861041" y="1974173"/>
              <a:ext cx="213593" cy="278040"/>
              <a:chOff x="1584325" y="5105400"/>
              <a:chExt cx="368300" cy="479426"/>
            </a:xfrm>
            <a:solidFill>
              <a:schemeClr val="bg1"/>
            </a:solidFill>
          </p:grpSpPr>
          <p:sp>
            <p:nvSpPr>
              <p:cNvPr id="90" name="Freeform 44"/>
              <p:cNvSpPr/>
              <p:nvPr/>
            </p:nvSpPr>
            <p:spPr bwMode="auto">
              <a:xfrm>
                <a:off x="1641475" y="5105400"/>
                <a:ext cx="255588" cy="184150"/>
              </a:xfrm>
              <a:custGeom>
                <a:gdLst>
                  <a:gd fmla="*/ 14 w 68" name="T0"/>
                  <a:gd fmla="*/ 49 h 49" name="T1"/>
                  <a:gd fmla="*/ 14 w 68" name="T2"/>
                  <a:gd fmla="*/ 34 h 49" name="T3"/>
                  <a:gd fmla="*/ 20 w 68" name="T4"/>
                  <a:gd fmla="*/ 20 h 49" name="T5"/>
                  <a:gd fmla="*/ 34 w 68" name="T6"/>
                  <a:gd fmla="*/ 15 h 49" name="T7"/>
                  <a:gd fmla="*/ 48 w 68" name="T8"/>
                  <a:gd fmla="*/ 20 h 49" name="T9"/>
                  <a:gd fmla="*/ 54 w 68" name="T10"/>
                  <a:gd fmla="*/ 34 h 49" name="T11"/>
                  <a:gd fmla="*/ 54 w 68" name="T12"/>
                  <a:gd fmla="*/ 49 h 49" name="T13"/>
                  <a:gd fmla="*/ 68 w 68" name="T14"/>
                  <a:gd fmla="*/ 49 h 49" name="T15"/>
                  <a:gd fmla="*/ 68 w 68" name="T16"/>
                  <a:gd fmla="*/ 34 h 49" name="T17"/>
                  <a:gd fmla="*/ 34 w 68" name="T18"/>
                  <a:gd fmla="*/ 0 h 49" name="T19"/>
                  <a:gd fmla="*/ 0 w 68" name="T20"/>
                  <a:gd fmla="*/ 34 h 49" name="T21"/>
                  <a:gd fmla="*/ 0 w 68" name="T22"/>
                  <a:gd fmla="*/ 49 h 49" name="T23"/>
                  <a:gd fmla="*/ 14 w 68" name="T24"/>
                  <a:gd fmla="*/ 49 h 49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49" w="68">
                    <a:moveTo>
                      <a:pt x="14" y="49"/>
                    </a:moveTo>
                    <a:cubicBezTo>
                      <a:pt x="14" y="34"/>
                      <a:pt x="14" y="34"/>
                      <a:pt x="14" y="34"/>
                    </a:cubicBezTo>
                    <a:cubicBezTo>
                      <a:pt x="14" y="29"/>
                      <a:pt x="16" y="24"/>
                      <a:pt x="20" y="20"/>
                    </a:cubicBezTo>
                    <a:cubicBezTo>
                      <a:pt x="24" y="17"/>
                      <a:pt x="29" y="15"/>
                      <a:pt x="34" y="15"/>
                    </a:cubicBezTo>
                    <a:cubicBezTo>
                      <a:pt x="39" y="15"/>
                      <a:pt x="44" y="17"/>
                      <a:pt x="48" y="20"/>
                    </a:cubicBezTo>
                    <a:cubicBezTo>
                      <a:pt x="52" y="24"/>
                      <a:pt x="54" y="29"/>
                      <a:pt x="54" y="34"/>
                    </a:cubicBezTo>
                    <a:cubicBezTo>
                      <a:pt x="54" y="49"/>
                      <a:pt x="54" y="49"/>
                      <a:pt x="54" y="49"/>
                    </a:cubicBezTo>
                    <a:cubicBezTo>
                      <a:pt x="68" y="49"/>
                      <a:pt x="68" y="49"/>
                      <a:pt x="68" y="49"/>
                    </a:cubicBezTo>
                    <a:cubicBezTo>
                      <a:pt x="68" y="34"/>
                      <a:pt x="68" y="34"/>
                      <a:pt x="68" y="34"/>
                    </a:cubicBezTo>
                    <a:cubicBezTo>
                      <a:pt x="68" y="15"/>
                      <a:pt x="53" y="0"/>
                      <a:pt x="34" y="0"/>
                    </a:cubicBezTo>
                    <a:cubicBezTo>
                      <a:pt x="15" y="0"/>
                      <a:pt x="0" y="15"/>
                      <a:pt x="0" y="34"/>
                    </a:cubicBezTo>
                    <a:cubicBezTo>
                      <a:pt x="0" y="49"/>
                      <a:pt x="0" y="49"/>
                      <a:pt x="0" y="49"/>
                    </a:cubicBezTo>
                    <a:lnTo>
                      <a:pt x="14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solidFill>
                    <a:schemeClr val="bg1"/>
                  </a:solidFill>
                </a:endParaRPr>
              </a:p>
            </p:txBody>
          </p:sp>
          <p:sp>
            <p:nvSpPr>
              <p:cNvPr id="91" name="Freeform 45"/>
              <p:cNvSpPr>
                <a:spLocks noEditPoints="1"/>
              </p:cNvSpPr>
              <p:nvPr/>
            </p:nvSpPr>
            <p:spPr bwMode="auto">
              <a:xfrm>
                <a:off x="1584325" y="5326063"/>
                <a:ext cx="368300" cy="258763"/>
              </a:xfrm>
              <a:custGeom>
                <a:gdLst>
                  <a:gd fmla="*/ 0 w 98" name="T0"/>
                  <a:gd fmla="*/ 0 h 69" name="T1"/>
                  <a:gd fmla="*/ 0 w 98" name="T2"/>
                  <a:gd fmla="*/ 69 h 69" name="T3"/>
                  <a:gd fmla="*/ 98 w 98" name="T4"/>
                  <a:gd fmla="*/ 69 h 69" name="T5"/>
                  <a:gd fmla="*/ 98 w 98" name="T6"/>
                  <a:gd fmla="*/ 0 h 69" name="T7"/>
                  <a:gd fmla="*/ 0 w 98" name="T8"/>
                  <a:gd fmla="*/ 0 h 69" name="T9"/>
                  <a:gd fmla="*/ 54 w 98" name="T10"/>
                  <a:gd fmla="*/ 39 h 69" name="T11"/>
                  <a:gd fmla="*/ 54 w 98" name="T12"/>
                  <a:gd fmla="*/ 52 h 69" name="T13"/>
                  <a:gd fmla="*/ 44 w 98" name="T14"/>
                  <a:gd fmla="*/ 52 h 69" name="T15"/>
                  <a:gd fmla="*/ 44 w 98" name="T16"/>
                  <a:gd fmla="*/ 39 h 69" name="T17"/>
                  <a:gd fmla="*/ 38 w 98" name="T18"/>
                  <a:gd fmla="*/ 29 h 69" name="T19"/>
                  <a:gd fmla="*/ 49 w 98" name="T20"/>
                  <a:gd fmla="*/ 19 h 69" name="T21"/>
                  <a:gd fmla="*/ 59 w 98" name="T22"/>
                  <a:gd fmla="*/ 29 h 69" name="T23"/>
                  <a:gd fmla="*/ 54 w 98" name="T24"/>
                  <a:gd fmla="*/ 39 h 69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69" w="98">
                    <a:moveTo>
                      <a:pt x="0" y="0"/>
                    </a:moveTo>
                    <a:cubicBezTo>
                      <a:pt x="0" y="69"/>
                      <a:pt x="0" y="69"/>
                      <a:pt x="0" y="69"/>
                    </a:cubicBezTo>
                    <a:cubicBezTo>
                      <a:pt x="98" y="69"/>
                      <a:pt x="98" y="69"/>
                      <a:pt x="98" y="69"/>
                    </a:cubicBezTo>
                    <a:cubicBezTo>
                      <a:pt x="98" y="0"/>
                      <a:pt x="98" y="0"/>
                      <a:pt x="98" y="0"/>
                    </a:cubicBezTo>
                    <a:lnTo>
                      <a:pt x="0" y="0"/>
                    </a:lnTo>
                    <a:close/>
                    <a:moveTo>
                      <a:pt x="54" y="39"/>
                    </a:moveTo>
                    <a:cubicBezTo>
                      <a:pt x="54" y="52"/>
                      <a:pt x="54" y="52"/>
                      <a:pt x="54" y="52"/>
                    </a:cubicBezTo>
                    <a:cubicBezTo>
                      <a:pt x="44" y="52"/>
                      <a:pt x="44" y="52"/>
                      <a:pt x="44" y="52"/>
                    </a:cubicBezTo>
                    <a:cubicBezTo>
                      <a:pt x="44" y="39"/>
                      <a:pt x="44" y="39"/>
                      <a:pt x="44" y="39"/>
                    </a:cubicBezTo>
                    <a:cubicBezTo>
                      <a:pt x="41" y="37"/>
                      <a:pt x="38" y="33"/>
                      <a:pt x="38" y="29"/>
                    </a:cubicBezTo>
                    <a:cubicBezTo>
                      <a:pt x="38" y="24"/>
                      <a:pt x="43" y="19"/>
                      <a:pt x="49" y="19"/>
                    </a:cubicBezTo>
                    <a:cubicBezTo>
                      <a:pt x="55" y="19"/>
                      <a:pt x="59" y="24"/>
                      <a:pt x="59" y="29"/>
                    </a:cubicBezTo>
                    <a:cubicBezTo>
                      <a:pt x="59" y="33"/>
                      <a:pt x="57" y="37"/>
                      <a:pt x="54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01" name="组合 100"/>
          <p:cNvGrpSpPr/>
          <p:nvPr/>
        </p:nvGrpSpPr>
        <p:grpSpPr>
          <a:xfrm>
            <a:off x="6380730" y="3740730"/>
            <a:ext cx="1941463" cy="1932419"/>
            <a:chOff x="6380730" y="3740730"/>
            <a:chExt cx="1941463" cy="1932419"/>
          </a:xfrm>
        </p:grpSpPr>
        <p:grpSp>
          <p:nvGrpSpPr>
            <p:cNvPr id="37" name="组合 36"/>
            <p:cNvGrpSpPr/>
            <p:nvPr/>
          </p:nvGrpSpPr>
          <p:grpSpPr>
            <a:xfrm rot="5400000">
              <a:off x="6385252" y="3736208"/>
              <a:ext cx="1932419" cy="1941463"/>
              <a:chOff x="5654243" y="1781718"/>
              <a:chExt cx="2369617" cy="2380707"/>
            </a:xfrm>
          </p:grpSpPr>
          <p:grpSp>
            <p:nvGrpSpPr>
              <p:cNvPr id="38" name="组合 37"/>
              <p:cNvGrpSpPr/>
              <p:nvPr/>
            </p:nvGrpSpPr>
            <p:grpSpPr>
              <a:xfrm>
                <a:off x="6096000" y="2234565"/>
                <a:ext cx="1927860" cy="1927860"/>
                <a:chOff x="6805613" y="2381250"/>
                <a:chExt cx="1352550" cy="1352550"/>
              </a:xfrm>
            </p:grpSpPr>
            <p:sp>
              <p:nvSpPr>
                <p:cNvPr id="41" name="矩形: 圆角 40"/>
                <p:cNvSpPr/>
                <p:nvPr/>
              </p:nvSpPr>
              <p:spPr>
                <a:xfrm>
                  <a:off x="6805613" y="2381250"/>
                  <a:ext cx="1352550" cy="1352550"/>
                </a:xfrm>
                <a:prstGeom prst="roundRect">
                  <a:avLst>
                    <a:gd fmla="val 6804" name="adj"/>
                  </a:avLst>
                </a:pr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42" name="矩形: 圆角 41"/>
                <p:cNvSpPr/>
                <p:nvPr/>
              </p:nvSpPr>
              <p:spPr>
                <a:xfrm>
                  <a:off x="6895661" y="2471298"/>
                  <a:ext cx="1172455" cy="1172455"/>
                </a:xfrm>
                <a:prstGeom prst="roundRect">
                  <a:avLst>
                    <a:gd fmla="val 5184" name="adj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sp>
            <p:nvSpPr>
              <p:cNvPr id="39" name="矩形: 圆角 38"/>
              <p:cNvSpPr/>
              <p:nvPr/>
            </p:nvSpPr>
            <p:spPr>
              <a:xfrm>
                <a:off x="5654243" y="1781718"/>
                <a:ext cx="511611" cy="511611"/>
              </a:xfrm>
              <a:prstGeom prst="roundRect">
                <a:avLst>
                  <a:gd fmla="val 6804" name="adj"/>
                </a:avLst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0" name="矩形: 圆角 39"/>
              <p:cNvSpPr/>
              <p:nvPr/>
            </p:nvSpPr>
            <p:spPr>
              <a:xfrm rot="2545011">
                <a:off x="5866397" y="2117075"/>
                <a:ext cx="417919" cy="200091"/>
              </a:xfrm>
              <a:prstGeom prst="round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92" name="组合 91"/>
            <p:cNvGrpSpPr/>
            <p:nvPr/>
          </p:nvGrpSpPr>
          <p:grpSpPr>
            <a:xfrm>
              <a:off x="7969791" y="3859802"/>
              <a:ext cx="318165" cy="194259"/>
              <a:chOff x="11139488" y="1350963"/>
              <a:chExt cx="481013" cy="293688"/>
            </a:xfrm>
            <a:solidFill>
              <a:schemeClr val="bg1"/>
            </a:solidFill>
          </p:grpSpPr>
          <p:sp>
            <p:nvSpPr>
              <p:cNvPr id="93" name="Freeform 125"/>
              <p:cNvSpPr/>
              <p:nvPr/>
            </p:nvSpPr>
            <p:spPr bwMode="auto">
              <a:xfrm>
                <a:off x="11139488" y="1350963"/>
                <a:ext cx="481013" cy="184150"/>
              </a:xfrm>
              <a:custGeom>
                <a:gdLst>
                  <a:gd fmla="*/ 303 w 303" name="T0"/>
                  <a:gd fmla="*/ 57 h 116" name="T1"/>
                  <a:gd fmla="*/ 152 w 303" name="T2"/>
                  <a:gd fmla="*/ 0 h 116" name="T3"/>
                  <a:gd fmla="*/ 0 w 303" name="T4"/>
                  <a:gd fmla="*/ 57 h 116" name="T5"/>
                  <a:gd fmla="*/ 152 w 303" name="T6"/>
                  <a:gd fmla="*/ 116 h 116" name="T7"/>
                  <a:gd fmla="*/ 303 w 303" name="T8"/>
                  <a:gd fmla="*/ 57 h 11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15" w="303">
                    <a:moveTo>
                      <a:pt x="303" y="57"/>
                    </a:moveTo>
                    <a:lnTo>
                      <a:pt x="152" y="0"/>
                    </a:lnTo>
                    <a:lnTo>
                      <a:pt x="0" y="57"/>
                    </a:lnTo>
                    <a:lnTo>
                      <a:pt x="152" y="116"/>
                    </a:lnTo>
                    <a:lnTo>
                      <a:pt x="303" y="5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  <p:sp>
            <p:nvSpPr>
              <p:cNvPr id="94" name="Freeform 126"/>
              <p:cNvSpPr/>
              <p:nvPr/>
            </p:nvSpPr>
            <p:spPr bwMode="auto">
              <a:xfrm>
                <a:off x="11233150" y="1516063"/>
                <a:ext cx="293688" cy="128588"/>
              </a:xfrm>
              <a:custGeom>
                <a:gdLst>
                  <a:gd fmla="*/ 39 w 78" name="T0"/>
                  <a:gd fmla="*/ 15 h 34" name="T1"/>
                  <a:gd fmla="*/ 0 w 78" name="T2"/>
                  <a:gd fmla="*/ 0 h 34" name="T3"/>
                  <a:gd fmla="*/ 0 w 78" name="T4"/>
                  <a:gd fmla="*/ 20 h 34" name="T5"/>
                  <a:gd fmla="*/ 39 w 78" name="T6"/>
                  <a:gd fmla="*/ 34 h 34" name="T7"/>
                  <a:gd fmla="*/ 78 w 78" name="T8"/>
                  <a:gd fmla="*/ 20 h 34" name="T9"/>
                  <a:gd fmla="*/ 78 w 78" name="T10"/>
                  <a:gd fmla="*/ 0 h 34" name="T11"/>
                  <a:gd fmla="*/ 39 w 78" name="T12"/>
                  <a:gd fmla="*/ 15 h 3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34" w="78">
                    <a:moveTo>
                      <a:pt x="39" y="15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8"/>
                      <a:pt x="17" y="34"/>
                      <a:pt x="39" y="34"/>
                    </a:cubicBezTo>
                    <a:cubicBezTo>
                      <a:pt x="61" y="34"/>
                      <a:pt x="78" y="28"/>
                      <a:pt x="78" y="20"/>
                    </a:cubicBezTo>
                    <a:cubicBezTo>
                      <a:pt x="78" y="0"/>
                      <a:pt x="78" y="0"/>
                      <a:pt x="78" y="0"/>
                    </a:cubicBezTo>
                    <a:lnTo>
                      <a:pt x="39" y="1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altLang="en-US" lang="zh-CN"/>
              </a:p>
            </p:txBody>
          </p:sp>
        </p:grpSp>
      </p:grpSp>
      <p:grpSp>
        <p:nvGrpSpPr>
          <p:cNvPr id="100" name="组合 99"/>
          <p:cNvGrpSpPr/>
          <p:nvPr/>
        </p:nvGrpSpPr>
        <p:grpSpPr>
          <a:xfrm>
            <a:off x="4444532" y="4374740"/>
            <a:ext cx="1932419" cy="1941463"/>
            <a:chOff x="4444532" y="4374740"/>
            <a:chExt cx="1932419" cy="1941463"/>
          </a:xfrm>
        </p:grpSpPr>
        <p:grpSp>
          <p:nvGrpSpPr>
            <p:cNvPr id="31" name="组合 30"/>
            <p:cNvGrpSpPr/>
            <p:nvPr/>
          </p:nvGrpSpPr>
          <p:grpSpPr>
            <a:xfrm rot="10800000">
              <a:off x="4444532" y="4374740"/>
              <a:ext cx="1932419" cy="1941463"/>
              <a:chOff x="5654243" y="1781718"/>
              <a:chExt cx="2369617" cy="2380707"/>
            </a:xfrm>
          </p:grpSpPr>
          <p:grpSp>
            <p:nvGrpSpPr>
              <p:cNvPr id="32" name="组合 31"/>
              <p:cNvGrpSpPr/>
              <p:nvPr/>
            </p:nvGrpSpPr>
            <p:grpSpPr>
              <a:xfrm>
                <a:off x="6096000" y="2234565"/>
                <a:ext cx="1927860" cy="1927860"/>
                <a:chOff x="6805613" y="2381250"/>
                <a:chExt cx="1352550" cy="1352550"/>
              </a:xfrm>
            </p:grpSpPr>
            <p:sp>
              <p:nvSpPr>
                <p:cNvPr id="35" name="矩形: 圆角 34"/>
                <p:cNvSpPr/>
                <p:nvPr/>
              </p:nvSpPr>
              <p:spPr>
                <a:xfrm>
                  <a:off x="6805613" y="2381250"/>
                  <a:ext cx="1352550" cy="1352550"/>
                </a:xfrm>
                <a:prstGeom prst="roundRect">
                  <a:avLst>
                    <a:gd fmla="val 6804" name="adj"/>
                  </a:avLst>
                </a:pr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36" name="矩形: 圆角 35"/>
                <p:cNvSpPr/>
                <p:nvPr/>
              </p:nvSpPr>
              <p:spPr>
                <a:xfrm>
                  <a:off x="6895661" y="2471298"/>
                  <a:ext cx="1172455" cy="1172455"/>
                </a:xfrm>
                <a:prstGeom prst="roundRect">
                  <a:avLst>
                    <a:gd fmla="val 5184" name="adj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sp>
            <p:nvSpPr>
              <p:cNvPr id="33" name="矩形: 圆角 32"/>
              <p:cNvSpPr/>
              <p:nvPr/>
            </p:nvSpPr>
            <p:spPr>
              <a:xfrm>
                <a:off x="5654243" y="1781718"/>
                <a:ext cx="511611" cy="511611"/>
              </a:xfrm>
              <a:prstGeom prst="roundRect">
                <a:avLst>
                  <a:gd fmla="val 6804" name="adj"/>
                </a:avLst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4" name="矩形: 圆角 33"/>
              <p:cNvSpPr/>
              <p:nvPr/>
            </p:nvSpPr>
            <p:spPr>
              <a:xfrm rot="2545011">
                <a:off x="5866397" y="2117075"/>
                <a:ext cx="417919" cy="200091"/>
              </a:xfrm>
              <a:prstGeom prst="round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95" name="Freeform 29"/>
            <p:cNvSpPr>
              <a:spLocks noEditPoints="1"/>
            </p:cNvSpPr>
            <p:nvPr/>
          </p:nvSpPr>
          <p:spPr bwMode="auto">
            <a:xfrm>
              <a:off x="6042411" y="5980033"/>
              <a:ext cx="246697" cy="267034"/>
            </a:xfrm>
            <a:custGeom>
              <a:gdLst>
                <a:gd fmla="*/ 59 w 118" name="T0"/>
                <a:gd fmla="*/ 0 h 128" name="T1"/>
                <a:gd fmla="*/ 59 w 118" name="T2"/>
                <a:gd fmla="*/ 0 h 128" name="T3"/>
                <a:gd fmla="*/ 59 w 118" name="T4"/>
                <a:gd fmla="*/ 0 h 128" name="T5"/>
                <a:gd fmla="*/ 59 w 118" name="T6"/>
                <a:gd fmla="*/ 0 h 128" name="T7"/>
                <a:gd fmla="*/ 59 w 118" name="T8"/>
                <a:gd fmla="*/ 0 h 128" name="T9"/>
                <a:gd fmla="*/ 0 w 118" name="T10"/>
                <a:gd fmla="*/ 21 h 128" name="T11"/>
                <a:gd fmla="*/ 59 w 118" name="T12"/>
                <a:gd fmla="*/ 128 h 128" name="T13"/>
                <a:gd fmla="*/ 59 w 118" name="T14"/>
                <a:gd fmla="*/ 128 h 128" name="T15"/>
                <a:gd fmla="*/ 59 w 118" name="T16"/>
                <a:gd fmla="*/ 128 h 128" name="T17"/>
                <a:gd fmla="*/ 59 w 118" name="T18"/>
                <a:gd fmla="*/ 128 h 128" name="T19"/>
                <a:gd fmla="*/ 59 w 118" name="T20"/>
                <a:gd fmla="*/ 128 h 128" name="T21"/>
                <a:gd fmla="*/ 118 w 118" name="T22"/>
                <a:gd fmla="*/ 21 h 128" name="T23"/>
                <a:gd fmla="*/ 59 w 118" name="T24"/>
                <a:gd fmla="*/ 0 h 128" name="T25"/>
                <a:gd fmla="*/ 54 w 118" name="T26"/>
                <a:gd fmla="*/ 87 h 128" name="T27"/>
                <a:gd fmla="*/ 54 w 118" name="T28"/>
                <a:gd fmla="*/ 87 h 128" name="T29"/>
                <a:gd fmla="*/ 54 w 118" name="T30"/>
                <a:gd fmla="*/ 87 h 128" name="T31"/>
                <a:gd fmla="*/ 33 w 118" name="T32"/>
                <a:gd fmla="*/ 65 h 128" name="T33"/>
                <a:gd fmla="*/ 43 w 118" name="T34"/>
                <a:gd fmla="*/ 55 h 128" name="T35"/>
                <a:gd fmla="*/ 54 w 118" name="T36"/>
                <a:gd fmla="*/ 66 h 128" name="T37"/>
                <a:gd fmla="*/ 78 w 118" name="T38"/>
                <a:gd fmla="*/ 42 h 128" name="T39"/>
                <a:gd fmla="*/ 89 w 118" name="T40"/>
                <a:gd fmla="*/ 52 h 128" name="T41"/>
                <a:gd fmla="*/ 54 w 118" name="T42"/>
                <a:gd fmla="*/ 87 h 128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128" w="118">
                  <a:moveTo>
                    <a:pt x="59" y="0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43" y="16"/>
                    <a:pt x="18" y="21"/>
                    <a:pt x="0" y="21"/>
                  </a:cubicBezTo>
                  <a:cubicBezTo>
                    <a:pt x="0" y="67"/>
                    <a:pt x="27" y="10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91" y="107"/>
                    <a:pt x="118" y="67"/>
                    <a:pt x="118" y="21"/>
                  </a:cubicBezTo>
                  <a:cubicBezTo>
                    <a:pt x="100" y="21"/>
                    <a:pt x="75" y="16"/>
                    <a:pt x="59" y="0"/>
                  </a:cubicBezTo>
                  <a:close/>
                  <a:moveTo>
                    <a:pt x="54" y="87"/>
                  </a:moveTo>
                  <a:cubicBezTo>
                    <a:pt x="54" y="87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78" y="42"/>
                    <a:pt x="78" y="42"/>
                    <a:pt x="78" y="42"/>
                  </a:cubicBezTo>
                  <a:cubicBezTo>
                    <a:pt x="89" y="52"/>
                    <a:pt x="89" y="52"/>
                    <a:pt x="89" y="52"/>
                  </a:cubicBezTo>
                  <a:lnTo>
                    <a:pt x="54" y="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3762288" y="2480421"/>
            <a:ext cx="1941463" cy="1932419"/>
            <a:chOff x="3762288" y="2480421"/>
            <a:chExt cx="1941463" cy="1932419"/>
          </a:xfrm>
        </p:grpSpPr>
        <p:grpSp>
          <p:nvGrpSpPr>
            <p:cNvPr id="25" name="组合 24"/>
            <p:cNvGrpSpPr/>
            <p:nvPr/>
          </p:nvGrpSpPr>
          <p:grpSpPr>
            <a:xfrm rot="16200000">
              <a:off x="3766810" y="2475899"/>
              <a:ext cx="1932419" cy="1941463"/>
              <a:chOff x="5654243" y="1781718"/>
              <a:chExt cx="2369617" cy="2380707"/>
            </a:xfrm>
          </p:grpSpPr>
          <p:grpSp>
            <p:nvGrpSpPr>
              <p:cNvPr id="26" name="组合 25"/>
              <p:cNvGrpSpPr/>
              <p:nvPr/>
            </p:nvGrpSpPr>
            <p:grpSpPr>
              <a:xfrm>
                <a:off x="6096000" y="2234565"/>
                <a:ext cx="1927860" cy="1927860"/>
                <a:chOff x="6805613" y="2381250"/>
                <a:chExt cx="1352550" cy="1352550"/>
              </a:xfrm>
            </p:grpSpPr>
            <p:sp>
              <p:nvSpPr>
                <p:cNvPr id="29" name="矩形: 圆角 28"/>
                <p:cNvSpPr/>
                <p:nvPr/>
              </p:nvSpPr>
              <p:spPr>
                <a:xfrm>
                  <a:off x="6805613" y="2381250"/>
                  <a:ext cx="1352550" cy="1352550"/>
                </a:xfrm>
                <a:prstGeom prst="roundRect">
                  <a:avLst>
                    <a:gd fmla="val 6804" name="adj"/>
                  </a:avLst>
                </a:pr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30" name="矩形: 圆角 29"/>
                <p:cNvSpPr/>
                <p:nvPr/>
              </p:nvSpPr>
              <p:spPr>
                <a:xfrm>
                  <a:off x="6895661" y="2471298"/>
                  <a:ext cx="1172455" cy="1172455"/>
                </a:xfrm>
                <a:prstGeom prst="roundRect">
                  <a:avLst>
                    <a:gd fmla="val 5184" name="adj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sp>
            <p:nvSpPr>
              <p:cNvPr id="27" name="矩形: 圆角 26"/>
              <p:cNvSpPr/>
              <p:nvPr/>
            </p:nvSpPr>
            <p:spPr>
              <a:xfrm>
                <a:off x="5654243" y="1781718"/>
                <a:ext cx="511611" cy="511611"/>
              </a:xfrm>
              <a:prstGeom prst="roundRect">
                <a:avLst>
                  <a:gd fmla="val 6804" name="adj"/>
                </a:avLst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8" name="矩形: 圆角 27"/>
              <p:cNvSpPr/>
              <p:nvPr/>
            </p:nvSpPr>
            <p:spPr>
              <a:xfrm rot="2545011">
                <a:off x="5866397" y="2117075"/>
                <a:ext cx="417919" cy="200091"/>
              </a:xfrm>
              <a:prstGeom prst="round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96" name="Freeform 138"/>
            <p:cNvSpPr>
              <a:spLocks noEditPoints="1"/>
            </p:cNvSpPr>
            <p:nvPr/>
          </p:nvSpPr>
          <p:spPr bwMode="auto">
            <a:xfrm>
              <a:off x="3887096" y="4069423"/>
              <a:ext cx="147870" cy="280030"/>
            </a:xfrm>
            <a:custGeom>
              <a:gdLst>
                <a:gd fmla="*/ 0 w 160" name="T0"/>
                <a:gd fmla="*/ 0 h 303" name="T1"/>
                <a:gd fmla="*/ 0 w 160" name="T2"/>
                <a:gd fmla="*/ 303 h 303" name="T3"/>
                <a:gd fmla="*/ 80 w 160" name="T4"/>
                <a:gd fmla="*/ 234 h 303" name="T5"/>
                <a:gd fmla="*/ 160 w 160" name="T6"/>
                <a:gd fmla="*/ 303 h 303" name="T7"/>
                <a:gd fmla="*/ 160 w 160" name="T8"/>
                <a:gd fmla="*/ 0 h 303" name="T9"/>
                <a:gd fmla="*/ 0 w 160" name="T10"/>
                <a:gd fmla="*/ 0 h 303" name="T11"/>
                <a:gd fmla="*/ 108 w 160" name="T12"/>
                <a:gd fmla="*/ 170 h 303" name="T13"/>
                <a:gd fmla="*/ 80 w 160" name="T14"/>
                <a:gd fmla="*/ 156 h 303" name="T15"/>
                <a:gd fmla="*/ 52 w 160" name="T16"/>
                <a:gd fmla="*/ 170 h 303" name="T17"/>
                <a:gd fmla="*/ 56 w 160" name="T18"/>
                <a:gd fmla="*/ 139 h 303" name="T19"/>
                <a:gd fmla="*/ 33 w 160" name="T20"/>
                <a:gd fmla="*/ 116 h 303" name="T21"/>
                <a:gd fmla="*/ 66 w 160" name="T22"/>
                <a:gd fmla="*/ 111 h 303" name="T23"/>
                <a:gd fmla="*/ 80 w 160" name="T24"/>
                <a:gd fmla="*/ 83 h 303" name="T25"/>
                <a:gd fmla="*/ 94 w 160" name="T26"/>
                <a:gd fmla="*/ 111 h 303" name="T27"/>
                <a:gd fmla="*/ 127 w 160" name="T28"/>
                <a:gd fmla="*/ 116 h 303" name="T29"/>
                <a:gd fmla="*/ 104 w 160" name="T30"/>
                <a:gd fmla="*/ 139 h 303" name="T31"/>
                <a:gd fmla="*/ 108 w 160" name="T32"/>
                <a:gd fmla="*/ 170 h 303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303" w="160">
                  <a:moveTo>
                    <a:pt x="0" y="0"/>
                  </a:moveTo>
                  <a:lnTo>
                    <a:pt x="0" y="303"/>
                  </a:lnTo>
                  <a:lnTo>
                    <a:pt x="80" y="234"/>
                  </a:lnTo>
                  <a:lnTo>
                    <a:pt x="160" y="303"/>
                  </a:lnTo>
                  <a:lnTo>
                    <a:pt x="160" y="0"/>
                  </a:lnTo>
                  <a:lnTo>
                    <a:pt x="0" y="0"/>
                  </a:lnTo>
                  <a:close/>
                  <a:moveTo>
                    <a:pt x="108" y="170"/>
                  </a:moveTo>
                  <a:lnTo>
                    <a:pt x="80" y="156"/>
                  </a:lnTo>
                  <a:lnTo>
                    <a:pt x="52" y="170"/>
                  </a:lnTo>
                  <a:lnTo>
                    <a:pt x="56" y="139"/>
                  </a:lnTo>
                  <a:lnTo>
                    <a:pt x="33" y="116"/>
                  </a:lnTo>
                  <a:lnTo>
                    <a:pt x="66" y="111"/>
                  </a:lnTo>
                  <a:lnTo>
                    <a:pt x="80" y="83"/>
                  </a:lnTo>
                  <a:lnTo>
                    <a:pt x="94" y="111"/>
                  </a:lnTo>
                  <a:lnTo>
                    <a:pt x="127" y="116"/>
                  </a:lnTo>
                  <a:lnTo>
                    <a:pt x="104" y="139"/>
                  </a:lnTo>
                  <a:lnTo>
                    <a:pt x="108" y="17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sp>
        <p:nvSpPr>
          <p:cNvPr id="45" name="矩形 44"/>
          <p:cNvSpPr/>
          <p:nvPr/>
        </p:nvSpPr>
        <p:spPr>
          <a:xfrm>
            <a:off x="6290321" y="2464796"/>
            <a:ext cx="690880" cy="1310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altLang="zh-CN" lang="en-US" sz="8000">
                <a:solidFill>
                  <a:schemeClr val="bg2">
                    <a:lumMod val="10000"/>
                  </a:schemeClr>
                </a:solidFill>
                <a:latin charset="-122" panose="02000000000000000000" pitchFamily="2" typeface="方正兰亭粗黑简体"/>
                <a:ea charset="-122" panose="02000000000000000000" pitchFamily="2" typeface="方正兰亭粗黑简体"/>
              </a:rPr>
              <a:t>W</a:t>
            </a:r>
          </a:p>
        </p:txBody>
      </p:sp>
      <p:sp>
        <p:nvSpPr>
          <p:cNvPr id="44" name="矩形 43"/>
          <p:cNvSpPr/>
          <p:nvPr/>
        </p:nvSpPr>
        <p:spPr>
          <a:xfrm>
            <a:off x="4418651" y="2624385"/>
            <a:ext cx="690880" cy="1310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altLang="zh-CN" lang="en-US" sz="8000">
                <a:solidFill>
                  <a:schemeClr val="bg2">
                    <a:lumMod val="10000"/>
                  </a:schemeClr>
                </a:solidFill>
                <a:latin charset="-122" panose="02000000000000000000" pitchFamily="2" typeface="方正兰亭粗黑简体"/>
                <a:ea charset="-122" panose="02000000000000000000" pitchFamily="2" typeface="方正兰亭粗黑简体"/>
              </a:rPr>
              <a:t>S</a:t>
            </a:r>
          </a:p>
        </p:txBody>
      </p:sp>
      <p:sp>
        <p:nvSpPr>
          <p:cNvPr id="47" name="矩形 46"/>
          <p:cNvSpPr/>
          <p:nvPr/>
        </p:nvSpPr>
        <p:spPr>
          <a:xfrm>
            <a:off x="4690617" y="4561312"/>
            <a:ext cx="690880" cy="1310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altLang="zh-CN" lang="en-US" sz="8000">
                <a:solidFill>
                  <a:schemeClr val="bg2">
                    <a:lumMod val="10000"/>
                  </a:schemeClr>
                </a:solidFill>
                <a:latin charset="-122" panose="02000000000000000000" pitchFamily="2" typeface="方正兰亭粗黑简体"/>
                <a:ea charset="-122" panose="02000000000000000000" pitchFamily="2" typeface="方正兰亭粗黑简体"/>
              </a:rPr>
              <a:t>O</a:t>
            </a:r>
          </a:p>
        </p:txBody>
      </p:sp>
      <p:sp>
        <p:nvSpPr>
          <p:cNvPr id="46" name="矩形 45"/>
          <p:cNvSpPr/>
          <p:nvPr/>
        </p:nvSpPr>
        <p:spPr>
          <a:xfrm>
            <a:off x="6704884" y="4303482"/>
            <a:ext cx="690880" cy="1310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altLang="zh-CN" lang="en-US" sz="8000">
                <a:solidFill>
                  <a:schemeClr val="bg2">
                    <a:lumMod val="10000"/>
                  </a:schemeClr>
                </a:solidFill>
                <a:latin charset="-122" panose="02000000000000000000" pitchFamily="2" typeface="方正兰亭粗黑简体"/>
                <a:ea charset="-122" panose="02000000000000000000" pitchFamily="2" typeface="方正兰亭粗黑简体"/>
              </a:rPr>
              <a:t>T</a:t>
            </a:r>
          </a:p>
        </p:txBody>
      </p:sp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2" presetSubtype="0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42" presetSubtype="0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42" presetSubtype="0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42" presetSubtype="0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22" presetSubtype="8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7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10" presetSubtype="0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42" presetSubtype="0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22" presetSubtype="1">
                                  <p:stCondLst>
                                    <p:cond delay="71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8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10" presetSubtype="0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2" nodeType="withEffect" presetClass="entr" presetID="42" presetSubtype="0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4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22" presetSubtype="4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59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10" presetSubtype="0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63" nodeType="withEffect" presetClass="entr" presetID="42" presetSubtype="0">
                                  <p:stCondLst>
                                    <p:cond delay="960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5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6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7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8" nodeType="withEffect" presetClass="entr" presetID="22" presetSubtype="2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1" nodeType="withEffect" presetClass="entr" presetID="10" presetSubtype="0">
                                  <p:stCondLst>
                                    <p:cond delay="10900"/>
                                  </p:stCondLst>
                                  <p:childTnLs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3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5"/>
      <p:bldP grpId="0" spid="44"/>
      <p:bldP grpId="0" spid="47"/>
      <p:bldP grpId="0" spid="46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695325" y="329180"/>
            <a:ext cx="4429125" cy="812151"/>
            <a:chOff x="695325" y="386330"/>
            <a:chExt cx="4429125" cy="812151"/>
          </a:xfrm>
        </p:grpSpPr>
        <p:grpSp>
          <p:nvGrpSpPr>
            <p:cNvPr id="3" name="组合 2"/>
            <p:cNvGrpSpPr/>
            <p:nvPr/>
          </p:nvGrpSpPr>
          <p:grpSpPr>
            <a:xfrm>
              <a:off x="695325" y="386330"/>
              <a:ext cx="3928995" cy="738892"/>
              <a:chOff x="1328935" y="2467033"/>
              <a:chExt cx="3928995" cy="738892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1328935" y="2524550"/>
                <a:ext cx="681375" cy="681375"/>
                <a:chOff x="2866816" y="2504421"/>
                <a:chExt cx="943184" cy="943184"/>
              </a:xfrm>
            </p:grpSpPr>
            <p:grpSp>
              <p:nvGrpSpPr>
                <p:cNvPr id="8" name="组合 7"/>
                <p:cNvGrpSpPr/>
                <p:nvPr/>
              </p:nvGrpSpPr>
              <p:grpSpPr>
                <a:xfrm>
                  <a:off x="2866816" y="2504421"/>
                  <a:ext cx="943184" cy="943184"/>
                  <a:chOff x="3173998" y="2528145"/>
                  <a:chExt cx="638355" cy="638355"/>
                </a:xfrm>
              </p:grpSpPr>
              <p:sp>
                <p:nvSpPr>
                  <p:cNvPr id="10" name="矩形 9"/>
                  <p:cNvSpPr/>
                  <p:nvPr/>
                </p:nvSpPr>
                <p:spPr>
                  <a:xfrm>
                    <a:off x="3173998" y="2528145"/>
                    <a:ext cx="638355" cy="638355"/>
                  </a:xfrm>
                  <a:prstGeom prst="rect">
                    <a:avLst/>
                  </a:pr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" name="矩形 10"/>
                  <p:cNvSpPr/>
                  <p:nvPr/>
                </p:nvSpPr>
                <p:spPr>
                  <a:xfrm>
                    <a:off x="3234823" y="2588970"/>
                    <a:ext cx="516704" cy="51670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12" name="矩形 11"/>
                  <p:cNvSpPr/>
                  <p:nvPr/>
                </p:nvSpPr>
                <p:spPr>
                  <a:xfrm>
                    <a:off x="3279524" y="2633671"/>
                    <a:ext cx="427302" cy="427302"/>
                  </a:xfrm>
                  <a:prstGeom prst="rect">
                    <a:avLst/>
                  </a:pr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</p:grpSp>
            <p:sp>
              <p:nvSpPr>
                <p:cNvPr id="9" name="矩形 8"/>
                <p:cNvSpPr/>
                <p:nvPr/>
              </p:nvSpPr>
              <p:spPr>
                <a:xfrm>
                  <a:off x="2976621" y="2611817"/>
                  <a:ext cx="723575" cy="80163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fontAlgn="t"/>
                  <a:r>
                    <a:rPr altLang="zh-CN" lang="en-US" sz="3200">
                      <a:solidFill>
                        <a:schemeClr val="bg1"/>
                      </a:solidFill>
                      <a:latin charset="-122" panose="02000000000000000000" pitchFamily="2" typeface="方正兰亭粗黑简体"/>
                      <a:ea charset="-122" panose="02000000000000000000" pitchFamily="2" typeface="方正兰亭粗黑简体"/>
                    </a:rPr>
                    <a:t>2</a:t>
                  </a:r>
                </a:p>
              </p:txBody>
            </p:sp>
          </p:grpSp>
          <p:sp>
            <p:nvSpPr>
              <p:cNvPr id="7" name="矩形 6"/>
              <p:cNvSpPr/>
              <p:nvPr/>
            </p:nvSpPr>
            <p:spPr>
              <a:xfrm>
                <a:off x="2142975" y="2467033"/>
                <a:ext cx="2316480" cy="4572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t"/>
                <a:r>
                  <a:rPr altLang="zh-CN" lang="en-US" sz="2400">
                    <a:solidFill>
                      <a:schemeClr val="bg2">
                        <a:lumMod val="10000"/>
                      </a:schemeClr>
                    </a:solidFill>
                    <a:latin charset="-122" panose="02000000000000000000" pitchFamily="2" typeface="方正兰亭粗黑简体"/>
                    <a:ea charset="-122" panose="02000000000000000000" pitchFamily="2" typeface="方正兰亭粗黑简体"/>
                  </a:rPr>
                  <a:t>ADD TITLE HERE</a:t>
                </a:r>
              </a:p>
            </p:txBody>
          </p:sp>
        </p:grpSp>
        <p:sp>
          <p:nvSpPr>
            <p:cNvPr id="4" name="矩形 3"/>
            <p:cNvSpPr/>
            <p:nvPr/>
          </p:nvSpPr>
          <p:spPr>
            <a:xfrm>
              <a:off x="1494125" y="782983"/>
              <a:ext cx="3630325" cy="4114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1050">
                  <a:solidFill>
                    <a:schemeClr val="bg2">
                      <a:lumMod val="1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LIFE OF THE ELDERLY IS A WISE, LIFE IS A LEARNED TEACHER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 flipH="1">
              <a:off x="1471900" y="442576"/>
              <a:ext cx="0" cy="681375"/>
            </a:xfrm>
            <a:prstGeom prst="line">
              <a:avLst/>
            </a:prstGeom>
            <a:ln w="28575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矩形 12"/>
          <p:cNvSpPr/>
          <p:nvPr/>
        </p:nvSpPr>
        <p:spPr>
          <a:xfrm>
            <a:off x="0" y="1463454"/>
            <a:ext cx="12192000" cy="539454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箭头: 燕尾形 13"/>
          <p:cNvSpPr/>
          <p:nvPr/>
        </p:nvSpPr>
        <p:spPr>
          <a:xfrm rot="5400000">
            <a:off x="4931345" y="2074653"/>
            <a:ext cx="2324100" cy="2324100"/>
          </a:xfrm>
          <a:prstGeom prst="chevron">
            <a:avLst>
              <a:gd fmla="val 31967" name="adj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92719" y="2068813"/>
            <a:ext cx="4238625" cy="157400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矩形 16"/>
          <p:cNvSpPr/>
          <p:nvPr/>
        </p:nvSpPr>
        <p:spPr>
          <a:xfrm>
            <a:off x="5290755" y="3063883"/>
            <a:ext cx="16052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/>
            <a:r>
              <a:rPr altLang="zh-CN" lang="en-US" sz="3200">
                <a:solidFill>
                  <a:schemeClr val="bg2">
                    <a:lumMod val="10000"/>
                  </a:schemeClr>
                </a:solidFill>
                <a:latin charset="-122" panose="02000000000000000000" pitchFamily="2" typeface="方正兰亭粗黑简体"/>
                <a:ea charset="-122" panose="02000000000000000000" pitchFamily="2" typeface="方正兰亭粗黑简体"/>
              </a:rPr>
              <a:t>STEP 01</a:t>
            </a:r>
          </a:p>
        </p:txBody>
      </p:sp>
      <p:sp>
        <p:nvSpPr>
          <p:cNvPr id="18" name="矩形 17"/>
          <p:cNvSpPr/>
          <p:nvPr/>
        </p:nvSpPr>
        <p:spPr>
          <a:xfrm>
            <a:off x="7255445" y="2068813"/>
            <a:ext cx="4238625" cy="157400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Freeform 138"/>
          <p:cNvSpPr>
            <a:spLocks noEditPoints="1"/>
          </p:cNvSpPr>
          <p:nvPr/>
        </p:nvSpPr>
        <p:spPr bwMode="auto">
          <a:xfrm>
            <a:off x="1007456" y="2403920"/>
            <a:ext cx="467057" cy="884490"/>
          </a:xfrm>
          <a:custGeom>
            <a:gdLst>
              <a:gd fmla="*/ 0 w 160" name="T0"/>
              <a:gd fmla="*/ 0 h 303" name="T1"/>
              <a:gd fmla="*/ 0 w 160" name="T2"/>
              <a:gd fmla="*/ 303 h 303" name="T3"/>
              <a:gd fmla="*/ 80 w 160" name="T4"/>
              <a:gd fmla="*/ 234 h 303" name="T5"/>
              <a:gd fmla="*/ 160 w 160" name="T6"/>
              <a:gd fmla="*/ 303 h 303" name="T7"/>
              <a:gd fmla="*/ 160 w 160" name="T8"/>
              <a:gd fmla="*/ 0 h 303" name="T9"/>
              <a:gd fmla="*/ 0 w 160" name="T10"/>
              <a:gd fmla="*/ 0 h 303" name="T11"/>
              <a:gd fmla="*/ 108 w 160" name="T12"/>
              <a:gd fmla="*/ 170 h 303" name="T13"/>
              <a:gd fmla="*/ 80 w 160" name="T14"/>
              <a:gd fmla="*/ 156 h 303" name="T15"/>
              <a:gd fmla="*/ 52 w 160" name="T16"/>
              <a:gd fmla="*/ 170 h 303" name="T17"/>
              <a:gd fmla="*/ 56 w 160" name="T18"/>
              <a:gd fmla="*/ 139 h 303" name="T19"/>
              <a:gd fmla="*/ 33 w 160" name="T20"/>
              <a:gd fmla="*/ 116 h 303" name="T21"/>
              <a:gd fmla="*/ 66 w 160" name="T22"/>
              <a:gd fmla="*/ 111 h 303" name="T23"/>
              <a:gd fmla="*/ 80 w 160" name="T24"/>
              <a:gd fmla="*/ 83 h 303" name="T25"/>
              <a:gd fmla="*/ 94 w 160" name="T26"/>
              <a:gd fmla="*/ 111 h 303" name="T27"/>
              <a:gd fmla="*/ 127 w 160" name="T28"/>
              <a:gd fmla="*/ 116 h 303" name="T29"/>
              <a:gd fmla="*/ 104 w 160" name="T30"/>
              <a:gd fmla="*/ 139 h 303" name="T31"/>
              <a:gd fmla="*/ 108 w 160" name="T32"/>
              <a:gd fmla="*/ 170 h 303" name="T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b="b" l="0" r="r" t="0"/>
            <a:pathLst>
              <a:path h="303" w="160">
                <a:moveTo>
                  <a:pt x="0" y="0"/>
                </a:moveTo>
                <a:lnTo>
                  <a:pt x="0" y="303"/>
                </a:lnTo>
                <a:lnTo>
                  <a:pt x="80" y="234"/>
                </a:lnTo>
                <a:lnTo>
                  <a:pt x="160" y="303"/>
                </a:lnTo>
                <a:lnTo>
                  <a:pt x="160" y="0"/>
                </a:lnTo>
                <a:lnTo>
                  <a:pt x="0" y="0"/>
                </a:lnTo>
                <a:close/>
                <a:moveTo>
                  <a:pt x="108" y="170"/>
                </a:moveTo>
                <a:lnTo>
                  <a:pt x="80" y="156"/>
                </a:lnTo>
                <a:lnTo>
                  <a:pt x="52" y="170"/>
                </a:lnTo>
                <a:lnTo>
                  <a:pt x="56" y="139"/>
                </a:lnTo>
                <a:lnTo>
                  <a:pt x="33" y="116"/>
                </a:lnTo>
                <a:lnTo>
                  <a:pt x="66" y="111"/>
                </a:lnTo>
                <a:lnTo>
                  <a:pt x="80" y="83"/>
                </a:lnTo>
                <a:lnTo>
                  <a:pt x="94" y="111"/>
                </a:lnTo>
                <a:lnTo>
                  <a:pt x="127" y="116"/>
                </a:lnTo>
                <a:lnTo>
                  <a:pt x="104" y="139"/>
                </a:lnTo>
                <a:lnTo>
                  <a:pt x="108" y="1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grpSp>
        <p:nvGrpSpPr>
          <p:cNvPr id="20" name="组合 19"/>
          <p:cNvGrpSpPr/>
          <p:nvPr/>
        </p:nvGrpSpPr>
        <p:grpSpPr>
          <a:xfrm>
            <a:off x="1578887" y="2422532"/>
            <a:ext cx="3228514" cy="968972"/>
            <a:chOff x="8153381" y="1618938"/>
            <a:chExt cx="3228514" cy="968972"/>
          </a:xfrm>
        </p:grpSpPr>
        <p:sp>
          <p:nvSpPr>
            <p:cNvPr id="21" name="矩形 20"/>
            <p:cNvSpPr/>
            <p:nvPr/>
          </p:nvSpPr>
          <p:spPr>
            <a:xfrm>
              <a:off x="8153381" y="2126245"/>
              <a:ext cx="3228514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LIFE OF THE ELDERLY IS A WISE LIFE IS A LEARNED TEACHER</a:t>
              </a: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8253180" y="1618938"/>
              <a:ext cx="1921464" cy="424373"/>
              <a:chOff x="4799017" y="2113080"/>
              <a:chExt cx="1921464" cy="424373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4799017" y="2113080"/>
                <a:ext cx="1921464" cy="4232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4803398" y="2137343"/>
                <a:ext cx="1452880" cy="3962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t"/>
                <a:r>
                  <a:rPr altLang="zh-CN" lang="en-US" sz="2000">
                    <a:solidFill>
                      <a:schemeClr val="bg2">
                        <a:lumMod val="10000"/>
                      </a:schemeClr>
                    </a:solidFill>
                    <a:latin charset="-122" panose="02000000000000000000" pitchFamily="2" typeface="方正兰亭粗黑简体"/>
                    <a:ea charset="-122" panose="02000000000000000000" pitchFamily="2" typeface="方正兰亭粗黑简体"/>
                  </a:rPr>
                  <a:t>TITLE HERE</a:t>
                </a:r>
              </a:p>
            </p:txBody>
          </p:sp>
        </p:grpSp>
      </p:grpSp>
      <p:sp>
        <p:nvSpPr>
          <p:cNvPr id="25" name="矩形 24"/>
          <p:cNvSpPr/>
          <p:nvPr/>
        </p:nvSpPr>
        <p:spPr>
          <a:xfrm>
            <a:off x="7458028" y="2402164"/>
            <a:ext cx="3833459" cy="94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altLang="zh-CN" lang="en-US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LIFE OF THE ELDERLY IS A WISE LIFE IS A LEARNED TEACHER, IT OFTEN SALUTARY INFLUENCE OF EDUCATION LIFE OF THE ELDERLY IS A WISE LIFE</a:t>
            </a:r>
          </a:p>
        </p:txBody>
      </p:sp>
      <p:sp>
        <p:nvSpPr>
          <p:cNvPr id="28" name="箭头: 燕尾形 27"/>
          <p:cNvSpPr/>
          <p:nvPr/>
        </p:nvSpPr>
        <p:spPr>
          <a:xfrm rot="5400000">
            <a:off x="4931345" y="4270597"/>
            <a:ext cx="2324100" cy="2324100"/>
          </a:xfrm>
          <a:prstGeom prst="chevron">
            <a:avLst>
              <a:gd fmla="val 31967" name="adj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92719" y="4264757"/>
            <a:ext cx="4238625" cy="157400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矩形 29"/>
          <p:cNvSpPr/>
          <p:nvPr/>
        </p:nvSpPr>
        <p:spPr>
          <a:xfrm>
            <a:off x="5290755" y="5259829"/>
            <a:ext cx="16052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/>
            <a:r>
              <a:rPr altLang="zh-CN" lang="en-US" sz="3200">
                <a:solidFill>
                  <a:schemeClr val="bg2">
                    <a:lumMod val="10000"/>
                  </a:schemeClr>
                </a:solidFill>
                <a:latin charset="-122" panose="02000000000000000000" pitchFamily="2" typeface="方正兰亭粗黑简体"/>
                <a:ea charset="-122" panose="02000000000000000000" pitchFamily="2" typeface="方正兰亭粗黑简体"/>
              </a:rPr>
              <a:t>STEP 02</a:t>
            </a:r>
          </a:p>
        </p:txBody>
      </p:sp>
      <p:sp>
        <p:nvSpPr>
          <p:cNvPr id="31" name="矩形 30"/>
          <p:cNvSpPr/>
          <p:nvPr/>
        </p:nvSpPr>
        <p:spPr>
          <a:xfrm>
            <a:off x="7255445" y="4264757"/>
            <a:ext cx="4238625" cy="157400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3" name="组合 32"/>
          <p:cNvGrpSpPr/>
          <p:nvPr/>
        </p:nvGrpSpPr>
        <p:grpSpPr>
          <a:xfrm>
            <a:off x="1578887" y="4618476"/>
            <a:ext cx="3228514" cy="968972"/>
            <a:chOff x="8153381" y="1618938"/>
            <a:chExt cx="3228514" cy="968972"/>
          </a:xfrm>
        </p:grpSpPr>
        <p:sp>
          <p:nvSpPr>
            <p:cNvPr id="35" name="矩形 34"/>
            <p:cNvSpPr/>
            <p:nvPr/>
          </p:nvSpPr>
          <p:spPr>
            <a:xfrm>
              <a:off x="8153381" y="2126245"/>
              <a:ext cx="3228514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LIFE OF THE ELDERLY IS A WISE LIFE IS A LEARNED TEACHER</a:t>
              </a: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8253180" y="1618938"/>
              <a:ext cx="1921464" cy="424373"/>
              <a:chOff x="4799017" y="2113080"/>
              <a:chExt cx="1921464" cy="424373"/>
            </a:xfrm>
          </p:grpSpPr>
          <p:sp>
            <p:nvSpPr>
              <p:cNvPr id="37" name="矩形 36"/>
              <p:cNvSpPr/>
              <p:nvPr/>
            </p:nvSpPr>
            <p:spPr>
              <a:xfrm>
                <a:off x="4799017" y="2113080"/>
                <a:ext cx="1921464" cy="4232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4803398" y="2137343"/>
                <a:ext cx="1452880" cy="3962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t"/>
                <a:r>
                  <a:rPr altLang="zh-CN" lang="en-US" sz="2000">
                    <a:solidFill>
                      <a:schemeClr val="bg2">
                        <a:lumMod val="10000"/>
                      </a:schemeClr>
                    </a:solidFill>
                    <a:latin charset="-122" panose="02000000000000000000" pitchFamily="2" typeface="方正兰亭粗黑简体"/>
                    <a:ea charset="-122" panose="02000000000000000000" pitchFamily="2" typeface="方正兰亭粗黑简体"/>
                  </a:rPr>
                  <a:t>TITLE HERE</a:t>
                </a:r>
              </a:p>
            </p:txBody>
          </p:sp>
        </p:grpSp>
      </p:grpSp>
      <p:sp>
        <p:nvSpPr>
          <p:cNvPr id="34" name="矩形 33"/>
          <p:cNvSpPr/>
          <p:nvPr/>
        </p:nvSpPr>
        <p:spPr>
          <a:xfrm>
            <a:off x="7458028" y="4598108"/>
            <a:ext cx="3833459" cy="94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altLang="zh-CN" lang="en-US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LIFE OF THE ELDERLY IS A WISE LIFE IS A LEARNED TEACHER, IT OFTEN SALUTARY INFLUENCE OF EDUCATION LIFE OF THE ELDERLY IS A WISE LIFE</a:t>
            </a:r>
          </a:p>
        </p:txBody>
      </p:sp>
      <p:sp>
        <p:nvSpPr>
          <p:cNvPr id="39" name="Freeform 29"/>
          <p:cNvSpPr>
            <a:spLocks noEditPoints="1"/>
          </p:cNvSpPr>
          <p:nvPr/>
        </p:nvSpPr>
        <p:spPr bwMode="auto">
          <a:xfrm>
            <a:off x="906169" y="4594651"/>
            <a:ext cx="652717" cy="837996"/>
          </a:xfrm>
          <a:custGeom>
            <a:gdLst>
              <a:gd fmla="*/ 59 w 118" name="T0"/>
              <a:gd fmla="*/ 0 h 128" name="T1"/>
              <a:gd fmla="*/ 59 w 118" name="T2"/>
              <a:gd fmla="*/ 0 h 128" name="T3"/>
              <a:gd fmla="*/ 59 w 118" name="T4"/>
              <a:gd fmla="*/ 0 h 128" name="T5"/>
              <a:gd fmla="*/ 59 w 118" name="T6"/>
              <a:gd fmla="*/ 0 h 128" name="T7"/>
              <a:gd fmla="*/ 59 w 118" name="T8"/>
              <a:gd fmla="*/ 0 h 128" name="T9"/>
              <a:gd fmla="*/ 0 w 118" name="T10"/>
              <a:gd fmla="*/ 21 h 128" name="T11"/>
              <a:gd fmla="*/ 59 w 118" name="T12"/>
              <a:gd fmla="*/ 128 h 128" name="T13"/>
              <a:gd fmla="*/ 59 w 118" name="T14"/>
              <a:gd fmla="*/ 128 h 128" name="T15"/>
              <a:gd fmla="*/ 59 w 118" name="T16"/>
              <a:gd fmla="*/ 128 h 128" name="T17"/>
              <a:gd fmla="*/ 59 w 118" name="T18"/>
              <a:gd fmla="*/ 128 h 128" name="T19"/>
              <a:gd fmla="*/ 59 w 118" name="T20"/>
              <a:gd fmla="*/ 128 h 128" name="T21"/>
              <a:gd fmla="*/ 118 w 118" name="T22"/>
              <a:gd fmla="*/ 21 h 128" name="T23"/>
              <a:gd fmla="*/ 59 w 118" name="T24"/>
              <a:gd fmla="*/ 0 h 128" name="T25"/>
              <a:gd fmla="*/ 54 w 118" name="T26"/>
              <a:gd fmla="*/ 87 h 128" name="T27"/>
              <a:gd fmla="*/ 54 w 118" name="T28"/>
              <a:gd fmla="*/ 87 h 128" name="T29"/>
              <a:gd fmla="*/ 54 w 118" name="T30"/>
              <a:gd fmla="*/ 87 h 128" name="T31"/>
              <a:gd fmla="*/ 33 w 118" name="T32"/>
              <a:gd fmla="*/ 65 h 128" name="T33"/>
              <a:gd fmla="*/ 43 w 118" name="T34"/>
              <a:gd fmla="*/ 55 h 128" name="T35"/>
              <a:gd fmla="*/ 54 w 118" name="T36"/>
              <a:gd fmla="*/ 66 h 128" name="T37"/>
              <a:gd fmla="*/ 78 w 118" name="T38"/>
              <a:gd fmla="*/ 42 h 128" name="T39"/>
              <a:gd fmla="*/ 89 w 118" name="T40"/>
              <a:gd fmla="*/ 52 h 128" name="T41"/>
              <a:gd fmla="*/ 54 w 118" name="T42"/>
              <a:gd fmla="*/ 87 h 128" name="T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b="b" l="0" r="r" t="0"/>
            <a:pathLst>
              <a:path h="128" w="118">
                <a:moveTo>
                  <a:pt x="59" y="0"/>
                </a:move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43" y="16"/>
                  <a:pt x="18" y="21"/>
                  <a:pt x="0" y="21"/>
                </a:cubicBezTo>
                <a:cubicBezTo>
                  <a:pt x="0" y="67"/>
                  <a:pt x="27" y="107"/>
                  <a:pt x="59" y="128"/>
                </a:cubicBezTo>
                <a:cubicBezTo>
                  <a:pt x="59" y="128"/>
                  <a:pt x="59" y="128"/>
                  <a:pt x="59" y="128"/>
                </a:cubicBezTo>
                <a:cubicBezTo>
                  <a:pt x="59" y="128"/>
                  <a:pt x="59" y="128"/>
                  <a:pt x="59" y="128"/>
                </a:cubicBezTo>
                <a:cubicBezTo>
                  <a:pt x="59" y="128"/>
                  <a:pt x="59" y="128"/>
                  <a:pt x="59" y="128"/>
                </a:cubicBezTo>
                <a:cubicBezTo>
                  <a:pt x="59" y="128"/>
                  <a:pt x="59" y="128"/>
                  <a:pt x="59" y="128"/>
                </a:cubicBezTo>
                <a:cubicBezTo>
                  <a:pt x="91" y="107"/>
                  <a:pt x="118" y="67"/>
                  <a:pt x="118" y="21"/>
                </a:cubicBezTo>
                <a:cubicBezTo>
                  <a:pt x="100" y="21"/>
                  <a:pt x="75" y="16"/>
                  <a:pt x="59" y="0"/>
                </a:cubicBezTo>
                <a:close/>
                <a:moveTo>
                  <a:pt x="54" y="87"/>
                </a:moveTo>
                <a:cubicBezTo>
                  <a:pt x="54" y="87"/>
                  <a:pt x="54" y="87"/>
                  <a:pt x="54" y="87"/>
                </a:cubicBezTo>
                <a:cubicBezTo>
                  <a:pt x="54" y="87"/>
                  <a:pt x="54" y="87"/>
                  <a:pt x="54" y="87"/>
                </a:cubicBezTo>
                <a:cubicBezTo>
                  <a:pt x="33" y="65"/>
                  <a:pt x="33" y="65"/>
                  <a:pt x="33" y="65"/>
                </a:cubicBezTo>
                <a:cubicBezTo>
                  <a:pt x="43" y="55"/>
                  <a:pt x="43" y="55"/>
                  <a:pt x="43" y="55"/>
                </a:cubicBezTo>
                <a:cubicBezTo>
                  <a:pt x="54" y="66"/>
                  <a:pt x="54" y="66"/>
                  <a:pt x="54" y="66"/>
                </a:cubicBezTo>
                <a:cubicBezTo>
                  <a:pt x="78" y="42"/>
                  <a:pt x="78" y="42"/>
                  <a:pt x="78" y="42"/>
                </a:cubicBezTo>
                <a:cubicBezTo>
                  <a:pt x="89" y="52"/>
                  <a:pt x="89" y="52"/>
                  <a:pt x="89" y="52"/>
                </a:cubicBezTo>
                <a:lnTo>
                  <a:pt x="54" y="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22" presetSubtype="1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2" presetSubtype="8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5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2" presetSubtype="8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0" presetSubtype="0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22" presetSubtype="8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2" presetSubtype="1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2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2" presetSubtype="8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5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22" presetSubtype="8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8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2" nodeType="withEffect" presetClass="entr" presetID="22" presetSubtype="8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4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42" presetSubtype="0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14"/>
      <p:bldP grpId="0" spid="16"/>
      <p:bldP grpId="0" spid="18"/>
      <p:bldP grpId="0" spid="19"/>
      <p:bldP grpId="0" spid="25"/>
      <p:bldP grpId="0" spid="28"/>
      <p:bldP grpId="0" spid="29"/>
      <p:bldP grpId="0" spid="31"/>
      <p:bldP grpId="0" spid="34"/>
      <p:bldP grpId="0" spid="39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矩形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7" name="箭头: 燕尾形 56"/>
          <p:cNvSpPr/>
          <p:nvPr/>
        </p:nvSpPr>
        <p:spPr>
          <a:xfrm rot="5400000">
            <a:off x="4931345" y="832447"/>
            <a:ext cx="2324100" cy="2324100"/>
          </a:xfrm>
          <a:prstGeom prst="chevron">
            <a:avLst>
              <a:gd fmla="val 31967" name="adj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692719" y="826607"/>
            <a:ext cx="4238625" cy="157400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9" name="矩形 58"/>
          <p:cNvSpPr/>
          <p:nvPr/>
        </p:nvSpPr>
        <p:spPr>
          <a:xfrm>
            <a:off x="5290755" y="1821678"/>
            <a:ext cx="16052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/>
            <a:r>
              <a:rPr altLang="zh-CN" lang="en-US" sz="3200">
                <a:solidFill>
                  <a:schemeClr val="bg2">
                    <a:lumMod val="10000"/>
                  </a:schemeClr>
                </a:solidFill>
                <a:latin charset="-122" panose="02000000000000000000" pitchFamily="2" typeface="方正兰亭粗黑简体"/>
                <a:ea charset="-122" panose="02000000000000000000" pitchFamily="2" typeface="方正兰亭粗黑简体"/>
              </a:rPr>
              <a:t>STEP 03</a:t>
            </a:r>
          </a:p>
        </p:txBody>
      </p:sp>
      <p:sp>
        <p:nvSpPr>
          <p:cNvPr id="60" name="矩形 59"/>
          <p:cNvSpPr/>
          <p:nvPr/>
        </p:nvSpPr>
        <p:spPr>
          <a:xfrm>
            <a:off x="7255445" y="826607"/>
            <a:ext cx="4238625" cy="157400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1" name="Freeform 138"/>
          <p:cNvSpPr>
            <a:spLocks noEditPoints="1"/>
          </p:cNvSpPr>
          <p:nvPr/>
        </p:nvSpPr>
        <p:spPr bwMode="auto">
          <a:xfrm>
            <a:off x="1007456" y="1161714"/>
            <a:ext cx="467057" cy="884490"/>
          </a:xfrm>
          <a:custGeom>
            <a:gdLst>
              <a:gd fmla="*/ 0 w 160" name="T0"/>
              <a:gd fmla="*/ 0 h 303" name="T1"/>
              <a:gd fmla="*/ 0 w 160" name="T2"/>
              <a:gd fmla="*/ 303 h 303" name="T3"/>
              <a:gd fmla="*/ 80 w 160" name="T4"/>
              <a:gd fmla="*/ 234 h 303" name="T5"/>
              <a:gd fmla="*/ 160 w 160" name="T6"/>
              <a:gd fmla="*/ 303 h 303" name="T7"/>
              <a:gd fmla="*/ 160 w 160" name="T8"/>
              <a:gd fmla="*/ 0 h 303" name="T9"/>
              <a:gd fmla="*/ 0 w 160" name="T10"/>
              <a:gd fmla="*/ 0 h 303" name="T11"/>
              <a:gd fmla="*/ 108 w 160" name="T12"/>
              <a:gd fmla="*/ 170 h 303" name="T13"/>
              <a:gd fmla="*/ 80 w 160" name="T14"/>
              <a:gd fmla="*/ 156 h 303" name="T15"/>
              <a:gd fmla="*/ 52 w 160" name="T16"/>
              <a:gd fmla="*/ 170 h 303" name="T17"/>
              <a:gd fmla="*/ 56 w 160" name="T18"/>
              <a:gd fmla="*/ 139 h 303" name="T19"/>
              <a:gd fmla="*/ 33 w 160" name="T20"/>
              <a:gd fmla="*/ 116 h 303" name="T21"/>
              <a:gd fmla="*/ 66 w 160" name="T22"/>
              <a:gd fmla="*/ 111 h 303" name="T23"/>
              <a:gd fmla="*/ 80 w 160" name="T24"/>
              <a:gd fmla="*/ 83 h 303" name="T25"/>
              <a:gd fmla="*/ 94 w 160" name="T26"/>
              <a:gd fmla="*/ 111 h 303" name="T27"/>
              <a:gd fmla="*/ 127 w 160" name="T28"/>
              <a:gd fmla="*/ 116 h 303" name="T29"/>
              <a:gd fmla="*/ 104 w 160" name="T30"/>
              <a:gd fmla="*/ 139 h 303" name="T31"/>
              <a:gd fmla="*/ 108 w 160" name="T32"/>
              <a:gd fmla="*/ 170 h 303" name="T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b="b" l="0" r="r" t="0"/>
            <a:pathLst>
              <a:path h="303" w="160">
                <a:moveTo>
                  <a:pt x="0" y="0"/>
                </a:moveTo>
                <a:lnTo>
                  <a:pt x="0" y="303"/>
                </a:lnTo>
                <a:lnTo>
                  <a:pt x="80" y="234"/>
                </a:lnTo>
                <a:lnTo>
                  <a:pt x="160" y="303"/>
                </a:lnTo>
                <a:lnTo>
                  <a:pt x="160" y="0"/>
                </a:lnTo>
                <a:lnTo>
                  <a:pt x="0" y="0"/>
                </a:lnTo>
                <a:close/>
                <a:moveTo>
                  <a:pt x="108" y="170"/>
                </a:moveTo>
                <a:lnTo>
                  <a:pt x="80" y="156"/>
                </a:lnTo>
                <a:lnTo>
                  <a:pt x="52" y="170"/>
                </a:lnTo>
                <a:lnTo>
                  <a:pt x="56" y="139"/>
                </a:lnTo>
                <a:lnTo>
                  <a:pt x="33" y="116"/>
                </a:lnTo>
                <a:lnTo>
                  <a:pt x="66" y="111"/>
                </a:lnTo>
                <a:lnTo>
                  <a:pt x="80" y="83"/>
                </a:lnTo>
                <a:lnTo>
                  <a:pt x="94" y="111"/>
                </a:lnTo>
                <a:lnTo>
                  <a:pt x="127" y="116"/>
                </a:lnTo>
                <a:lnTo>
                  <a:pt x="104" y="139"/>
                </a:lnTo>
                <a:lnTo>
                  <a:pt x="108" y="1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grpSp>
        <p:nvGrpSpPr>
          <p:cNvPr id="62" name="组合 61"/>
          <p:cNvGrpSpPr/>
          <p:nvPr/>
        </p:nvGrpSpPr>
        <p:grpSpPr>
          <a:xfrm>
            <a:off x="1578887" y="1180326"/>
            <a:ext cx="3228514" cy="968972"/>
            <a:chOff x="8153381" y="1618938"/>
            <a:chExt cx="3228514" cy="968972"/>
          </a:xfrm>
        </p:grpSpPr>
        <p:sp>
          <p:nvSpPr>
            <p:cNvPr id="63" name="矩形 62"/>
            <p:cNvSpPr/>
            <p:nvPr/>
          </p:nvSpPr>
          <p:spPr>
            <a:xfrm>
              <a:off x="8153381" y="2126245"/>
              <a:ext cx="3228514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LIFE OF THE ELDERLY IS A WISE LIFE IS A LEARNED TEACHER</a:t>
              </a:r>
            </a:p>
          </p:txBody>
        </p:sp>
        <p:grpSp>
          <p:nvGrpSpPr>
            <p:cNvPr id="64" name="组合 63"/>
            <p:cNvGrpSpPr/>
            <p:nvPr/>
          </p:nvGrpSpPr>
          <p:grpSpPr>
            <a:xfrm>
              <a:off x="8253180" y="1618938"/>
              <a:ext cx="1921464" cy="424373"/>
              <a:chOff x="4799017" y="2113080"/>
              <a:chExt cx="1921464" cy="424373"/>
            </a:xfrm>
          </p:grpSpPr>
          <p:sp>
            <p:nvSpPr>
              <p:cNvPr id="65" name="矩形 64"/>
              <p:cNvSpPr/>
              <p:nvPr/>
            </p:nvSpPr>
            <p:spPr>
              <a:xfrm>
                <a:off x="4799017" y="2113080"/>
                <a:ext cx="1921464" cy="4232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6" name="矩形 65"/>
              <p:cNvSpPr/>
              <p:nvPr/>
            </p:nvSpPr>
            <p:spPr>
              <a:xfrm>
                <a:off x="4803398" y="2137343"/>
                <a:ext cx="1452880" cy="3962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t"/>
                <a:r>
                  <a:rPr altLang="zh-CN" lang="en-US" sz="2000">
                    <a:solidFill>
                      <a:schemeClr val="bg2">
                        <a:lumMod val="10000"/>
                      </a:schemeClr>
                    </a:solidFill>
                    <a:latin charset="-122" panose="02000000000000000000" pitchFamily="2" typeface="方正兰亭粗黑简体"/>
                    <a:ea charset="-122" panose="02000000000000000000" pitchFamily="2" typeface="方正兰亭粗黑简体"/>
                  </a:rPr>
                  <a:t>TITLE HERE</a:t>
                </a:r>
              </a:p>
            </p:txBody>
          </p:sp>
        </p:grpSp>
      </p:grpSp>
      <p:sp>
        <p:nvSpPr>
          <p:cNvPr id="67" name="矩形 66"/>
          <p:cNvSpPr/>
          <p:nvPr/>
        </p:nvSpPr>
        <p:spPr>
          <a:xfrm>
            <a:off x="7458028" y="1159958"/>
            <a:ext cx="3833459" cy="94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altLang="zh-CN" lang="en-US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LIFE OF THE ELDERLY IS A WISE LIFE IS A LEARNED TEACHER, IT OFTEN SALUTARY INFLUENCE OF EDUCATION LIFE OF THE ELDERLY IS A WISE LIFE</a:t>
            </a:r>
          </a:p>
        </p:txBody>
      </p:sp>
      <p:sp>
        <p:nvSpPr>
          <p:cNvPr id="68" name="箭头: 燕尾形 67"/>
          <p:cNvSpPr/>
          <p:nvPr/>
        </p:nvSpPr>
        <p:spPr>
          <a:xfrm rot="5400000">
            <a:off x="4931345" y="3028391"/>
            <a:ext cx="2324100" cy="2324100"/>
          </a:xfrm>
          <a:prstGeom prst="chevron">
            <a:avLst>
              <a:gd fmla="val 31967" name="adj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692719" y="3022551"/>
            <a:ext cx="4238625" cy="157400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0" name="矩形 69"/>
          <p:cNvSpPr/>
          <p:nvPr/>
        </p:nvSpPr>
        <p:spPr>
          <a:xfrm>
            <a:off x="5290755" y="4017622"/>
            <a:ext cx="16052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t"/>
            <a:r>
              <a:rPr altLang="zh-CN" lang="en-US" sz="3200">
                <a:solidFill>
                  <a:schemeClr val="bg2">
                    <a:lumMod val="10000"/>
                  </a:schemeClr>
                </a:solidFill>
                <a:latin charset="-122" panose="02000000000000000000" pitchFamily="2" typeface="方正兰亭粗黑简体"/>
                <a:ea charset="-122" panose="02000000000000000000" pitchFamily="2" typeface="方正兰亭粗黑简体"/>
              </a:rPr>
              <a:t>STEP 04</a:t>
            </a:r>
          </a:p>
        </p:txBody>
      </p:sp>
      <p:sp>
        <p:nvSpPr>
          <p:cNvPr id="71" name="矩形 70"/>
          <p:cNvSpPr/>
          <p:nvPr/>
        </p:nvSpPr>
        <p:spPr>
          <a:xfrm>
            <a:off x="7255445" y="3022551"/>
            <a:ext cx="4238625" cy="157400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72" name="组合 71"/>
          <p:cNvGrpSpPr/>
          <p:nvPr/>
        </p:nvGrpSpPr>
        <p:grpSpPr>
          <a:xfrm>
            <a:off x="1578887" y="3376270"/>
            <a:ext cx="3228514" cy="968972"/>
            <a:chOff x="8153381" y="1618938"/>
            <a:chExt cx="3228514" cy="968972"/>
          </a:xfrm>
        </p:grpSpPr>
        <p:sp>
          <p:nvSpPr>
            <p:cNvPr id="73" name="矩形 72"/>
            <p:cNvSpPr/>
            <p:nvPr/>
          </p:nvSpPr>
          <p:spPr>
            <a:xfrm>
              <a:off x="8153381" y="2126245"/>
              <a:ext cx="3228514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12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LIFE OF THE ELDERLY IS A WISE LIFE IS A LEARNED TEACHER</a:t>
              </a:r>
            </a:p>
          </p:txBody>
        </p:sp>
        <p:grpSp>
          <p:nvGrpSpPr>
            <p:cNvPr id="74" name="组合 73"/>
            <p:cNvGrpSpPr/>
            <p:nvPr/>
          </p:nvGrpSpPr>
          <p:grpSpPr>
            <a:xfrm>
              <a:off x="8253180" y="1618938"/>
              <a:ext cx="1921464" cy="424373"/>
              <a:chOff x="4799017" y="2113080"/>
              <a:chExt cx="1921464" cy="424373"/>
            </a:xfrm>
          </p:grpSpPr>
          <p:sp>
            <p:nvSpPr>
              <p:cNvPr id="75" name="矩形 74"/>
              <p:cNvSpPr/>
              <p:nvPr/>
            </p:nvSpPr>
            <p:spPr>
              <a:xfrm>
                <a:off x="4799017" y="2113080"/>
                <a:ext cx="1921464" cy="4232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6" name="矩形 75"/>
              <p:cNvSpPr/>
              <p:nvPr/>
            </p:nvSpPr>
            <p:spPr>
              <a:xfrm>
                <a:off x="4803398" y="2137344"/>
                <a:ext cx="1452880" cy="3962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t"/>
                <a:r>
                  <a:rPr altLang="zh-CN" lang="en-US" sz="2000">
                    <a:solidFill>
                      <a:schemeClr val="bg2">
                        <a:lumMod val="10000"/>
                      </a:schemeClr>
                    </a:solidFill>
                    <a:latin charset="-122" panose="02000000000000000000" pitchFamily="2" typeface="方正兰亭粗黑简体"/>
                    <a:ea charset="-122" panose="02000000000000000000" pitchFamily="2" typeface="方正兰亭粗黑简体"/>
                  </a:rPr>
                  <a:t>TITLE HERE</a:t>
                </a:r>
              </a:p>
            </p:txBody>
          </p:sp>
        </p:grpSp>
      </p:grpSp>
      <p:sp>
        <p:nvSpPr>
          <p:cNvPr id="77" name="矩形 76"/>
          <p:cNvSpPr/>
          <p:nvPr/>
        </p:nvSpPr>
        <p:spPr>
          <a:xfrm>
            <a:off x="7458028" y="3355902"/>
            <a:ext cx="3833459" cy="94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altLang="zh-CN" lang="en-US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LIFE OF THE ELDERLY IS A WISE LIFE IS A LEARNED TEACHER, IT OFTEN SALUTARY INFLUENCE OF EDUCATION LIFE OF THE ELDERLY IS A WISE LIFE</a:t>
            </a:r>
          </a:p>
        </p:txBody>
      </p:sp>
      <p:sp>
        <p:nvSpPr>
          <p:cNvPr id="78" name="Freeform 29"/>
          <p:cNvSpPr>
            <a:spLocks noEditPoints="1"/>
          </p:cNvSpPr>
          <p:nvPr/>
        </p:nvSpPr>
        <p:spPr bwMode="auto">
          <a:xfrm>
            <a:off x="906169" y="3352445"/>
            <a:ext cx="652717" cy="837996"/>
          </a:xfrm>
          <a:custGeom>
            <a:gdLst>
              <a:gd fmla="*/ 59 w 118" name="T0"/>
              <a:gd fmla="*/ 0 h 128" name="T1"/>
              <a:gd fmla="*/ 59 w 118" name="T2"/>
              <a:gd fmla="*/ 0 h 128" name="T3"/>
              <a:gd fmla="*/ 59 w 118" name="T4"/>
              <a:gd fmla="*/ 0 h 128" name="T5"/>
              <a:gd fmla="*/ 59 w 118" name="T6"/>
              <a:gd fmla="*/ 0 h 128" name="T7"/>
              <a:gd fmla="*/ 59 w 118" name="T8"/>
              <a:gd fmla="*/ 0 h 128" name="T9"/>
              <a:gd fmla="*/ 0 w 118" name="T10"/>
              <a:gd fmla="*/ 21 h 128" name="T11"/>
              <a:gd fmla="*/ 59 w 118" name="T12"/>
              <a:gd fmla="*/ 128 h 128" name="T13"/>
              <a:gd fmla="*/ 59 w 118" name="T14"/>
              <a:gd fmla="*/ 128 h 128" name="T15"/>
              <a:gd fmla="*/ 59 w 118" name="T16"/>
              <a:gd fmla="*/ 128 h 128" name="T17"/>
              <a:gd fmla="*/ 59 w 118" name="T18"/>
              <a:gd fmla="*/ 128 h 128" name="T19"/>
              <a:gd fmla="*/ 59 w 118" name="T20"/>
              <a:gd fmla="*/ 128 h 128" name="T21"/>
              <a:gd fmla="*/ 118 w 118" name="T22"/>
              <a:gd fmla="*/ 21 h 128" name="T23"/>
              <a:gd fmla="*/ 59 w 118" name="T24"/>
              <a:gd fmla="*/ 0 h 128" name="T25"/>
              <a:gd fmla="*/ 54 w 118" name="T26"/>
              <a:gd fmla="*/ 87 h 128" name="T27"/>
              <a:gd fmla="*/ 54 w 118" name="T28"/>
              <a:gd fmla="*/ 87 h 128" name="T29"/>
              <a:gd fmla="*/ 54 w 118" name="T30"/>
              <a:gd fmla="*/ 87 h 128" name="T31"/>
              <a:gd fmla="*/ 33 w 118" name="T32"/>
              <a:gd fmla="*/ 65 h 128" name="T33"/>
              <a:gd fmla="*/ 43 w 118" name="T34"/>
              <a:gd fmla="*/ 55 h 128" name="T35"/>
              <a:gd fmla="*/ 54 w 118" name="T36"/>
              <a:gd fmla="*/ 66 h 128" name="T37"/>
              <a:gd fmla="*/ 78 w 118" name="T38"/>
              <a:gd fmla="*/ 42 h 128" name="T39"/>
              <a:gd fmla="*/ 89 w 118" name="T40"/>
              <a:gd fmla="*/ 52 h 128" name="T41"/>
              <a:gd fmla="*/ 54 w 118" name="T42"/>
              <a:gd fmla="*/ 87 h 128" name="T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b="b" l="0" r="r" t="0"/>
            <a:pathLst>
              <a:path h="128" w="118">
                <a:moveTo>
                  <a:pt x="59" y="0"/>
                </a:move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43" y="16"/>
                  <a:pt x="18" y="21"/>
                  <a:pt x="0" y="21"/>
                </a:cubicBezTo>
                <a:cubicBezTo>
                  <a:pt x="0" y="67"/>
                  <a:pt x="27" y="107"/>
                  <a:pt x="59" y="128"/>
                </a:cubicBezTo>
                <a:cubicBezTo>
                  <a:pt x="59" y="128"/>
                  <a:pt x="59" y="128"/>
                  <a:pt x="59" y="128"/>
                </a:cubicBezTo>
                <a:cubicBezTo>
                  <a:pt x="59" y="128"/>
                  <a:pt x="59" y="128"/>
                  <a:pt x="59" y="128"/>
                </a:cubicBezTo>
                <a:cubicBezTo>
                  <a:pt x="59" y="128"/>
                  <a:pt x="59" y="128"/>
                  <a:pt x="59" y="128"/>
                </a:cubicBezTo>
                <a:cubicBezTo>
                  <a:pt x="59" y="128"/>
                  <a:pt x="59" y="128"/>
                  <a:pt x="59" y="128"/>
                </a:cubicBezTo>
                <a:cubicBezTo>
                  <a:pt x="91" y="107"/>
                  <a:pt x="118" y="67"/>
                  <a:pt x="118" y="21"/>
                </a:cubicBezTo>
                <a:cubicBezTo>
                  <a:pt x="100" y="21"/>
                  <a:pt x="75" y="16"/>
                  <a:pt x="59" y="0"/>
                </a:cubicBezTo>
                <a:close/>
                <a:moveTo>
                  <a:pt x="54" y="87"/>
                </a:moveTo>
                <a:cubicBezTo>
                  <a:pt x="54" y="87"/>
                  <a:pt x="54" y="87"/>
                  <a:pt x="54" y="87"/>
                </a:cubicBezTo>
                <a:cubicBezTo>
                  <a:pt x="54" y="87"/>
                  <a:pt x="54" y="87"/>
                  <a:pt x="54" y="87"/>
                </a:cubicBezTo>
                <a:cubicBezTo>
                  <a:pt x="33" y="65"/>
                  <a:pt x="33" y="65"/>
                  <a:pt x="33" y="65"/>
                </a:cubicBezTo>
                <a:cubicBezTo>
                  <a:pt x="43" y="55"/>
                  <a:pt x="43" y="55"/>
                  <a:pt x="43" y="55"/>
                </a:cubicBezTo>
                <a:cubicBezTo>
                  <a:pt x="54" y="66"/>
                  <a:pt x="54" y="66"/>
                  <a:pt x="54" y="66"/>
                </a:cubicBezTo>
                <a:cubicBezTo>
                  <a:pt x="78" y="42"/>
                  <a:pt x="78" y="42"/>
                  <a:pt x="78" y="42"/>
                </a:cubicBezTo>
                <a:cubicBezTo>
                  <a:pt x="89" y="52"/>
                  <a:pt x="89" y="52"/>
                  <a:pt x="89" y="52"/>
                </a:cubicBezTo>
                <a:lnTo>
                  <a:pt x="54" y="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79" name="矩形 78"/>
          <p:cNvSpPr/>
          <p:nvPr/>
        </p:nvSpPr>
        <p:spPr>
          <a:xfrm>
            <a:off x="-414068" y="5975684"/>
            <a:ext cx="12939623" cy="882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1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8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3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0" presetSubtype="0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2" presetSubtype="8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2" presetSubtype="1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7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2" presetSubtype="8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2" presetSubtype="8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3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10" presetSubtype="0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22" presetSubtype="8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9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2" presetSubtype="0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57"/>
      <p:bldP grpId="0" spid="58"/>
      <p:bldP grpId="0" spid="60"/>
      <p:bldP grpId="0" spid="61"/>
      <p:bldP grpId="0" spid="67"/>
      <p:bldP grpId="0" spid="68"/>
      <p:bldP grpId="0" spid="69"/>
      <p:bldP grpId="0" spid="71"/>
      <p:bldP grpId="0" spid="77"/>
      <p:bldP grpId="0" spid="78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-1" y="2296900"/>
            <a:ext cx="12192001" cy="1897574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 rot="2700000">
            <a:off x="1976093" y="1567264"/>
            <a:ext cx="3356847" cy="3356847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 rot="2700000">
            <a:off x="2237916" y="1829087"/>
            <a:ext cx="2833201" cy="2833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 rot="2700000">
            <a:off x="2435650" y="2026821"/>
            <a:ext cx="2437733" cy="2437733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文本框 2"/>
          <p:cNvSpPr txBox="1"/>
          <p:nvPr/>
        </p:nvSpPr>
        <p:spPr>
          <a:xfrm>
            <a:off x="2844756" y="1922248"/>
            <a:ext cx="1236980" cy="2621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16600">
                <a:solidFill>
                  <a:schemeClr val="bg1"/>
                </a:solidFill>
                <a:latin charset="-122" panose="02000000000000000000" pitchFamily="2" typeface="方正兰亭粗黑简体"/>
                <a:ea charset="-122" panose="02000000000000000000" pitchFamily="2" typeface="方正兰亭粗黑简体"/>
              </a:rPr>
              <a:t>3</a:t>
            </a:r>
          </a:p>
        </p:txBody>
      </p:sp>
      <p:sp>
        <p:nvSpPr>
          <p:cNvPr id="12" name="矩形 11"/>
          <p:cNvSpPr/>
          <p:nvPr/>
        </p:nvSpPr>
        <p:spPr>
          <a:xfrm>
            <a:off x="6756825" y="3187628"/>
            <a:ext cx="4548786" cy="94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LIFE OF THE ELDERLY IS A WISE, LIFE IS A LEARNED TEACHER, IT OFTEN SALUTARY INFLUENCE OF EDUCATION, SILENT TO GUIDE US, GIVE US INSPIRATION IN LIFE</a:t>
            </a:r>
          </a:p>
        </p:txBody>
      </p:sp>
      <p:sp>
        <p:nvSpPr>
          <p:cNvPr id="13" name="矩形 12"/>
          <p:cNvSpPr/>
          <p:nvPr/>
        </p:nvSpPr>
        <p:spPr>
          <a:xfrm>
            <a:off x="6842726" y="2469665"/>
            <a:ext cx="4394950" cy="6159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762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6859768" y="2504293"/>
            <a:ext cx="4341814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fontAlgn="t"/>
            <a:r>
              <a:rPr altLang="zh-CN" lang="en-US" sz="3200">
                <a:solidFill>
                  <a:schemeClr val="bg2">
                    <a:lumMod val="10000"/>
                  </a:schemeClr>
                </a:solidFill>
                <a:latin charset="-122" panose="02000000000000000000" pitchFamily="2" typeface="方正兰亭粗黑简体"/>
                <a:ea charset="-122" panose="02000000000000000000" pitchFamily="2" typeface="方正兰亭粗黑简体"/>
              </a:rPr>
              <a:t>ADD TITLE HERE</a:t>
            </a:r>
          </a:p>
        </p:txBody>
      </p:sp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37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3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4" nodeType="withEffect" presetClass="entr" presetID="49" presetSubtype="0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20" nodeType="withEffect" presetClass="entr" presetID="49" presetSubtype="0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42" presetSubtype="0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2" presetSubtype="8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42" presetSubtype="0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"/>
      <p:bldP grpId="0" spid="6"/>
      <p:bldP grpId="0" spid="7"/>
      <p:bldP grpId="0" spid="3"/>
      <p:bldP grpId="0" spid="12"/>
      <p:bldP grpId="0" spid="13"/>
      <p:bldP grpId="0" spid="11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" y="0"/>
            <a:ext cx="7680959" cy="6858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7" name="组合 26"/>
          <p:cNvGrpSpPr/>
          <p:nvPr/>
        </p:nvGrpSpPr>
        <p:grpSpPr>
          <a:xfrm>
            <a:off x="695325" y="332543"/>
            <a:ext cx="4429125" cy="812151"/>
            <a:chOff x="695325" y="386330"/>
            <a:chExt cx="4429125" cy="812151"/>
          </a:xfrm>
        </p:grpSpPr>
        <p:grpSp>
          <p:nvGrpSpPr>
            <p:cNvPr id="13" name="组合 12"/>
            <p:cNvGrpSpPr/>
            <p:nvPr/>
          </p:nvGrpSpPr>
          <p:grpSpPr>
            <a:xfrm>
              <a:off x="695325" y="386330"/>
              <a:ext cx="3928995" cy="738892"/>
              <a:chOff x="1328935" y="2467033"/>
              <a:chExt cx="3928995" cy="738892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1328935" y="2524550"/>
                <a:ext cx="681375" cy="681375"/>
                <a:chOff x="2866816" y="2504421"/>
                <a:chExt cx="943184" cy="943184"/>
              </a:xfrm>
            </p:grpSpPr>
            <p:grpSp>
              <p:nvGrpSpPr>
                <p:cNvPr id="16" name="组合 15"/>
                <p:cNvGrpSpPr/>
                <p:nvPr/>
              </p:nvGrpSpPr>
              <p:grpSpPr>
                <a:xfrm>
                  <a:off x="2866816" y="2504421"/>
                  <a:ext cx="943184" cy="943184"/>
                  <a:chOff x="3173998" y="2528145"/>
                  <a:chExt cx="638355" cy="638355"/>
                </a:xfrm>
              </p:grpSpPr>
              <p:sp>
                <p:nvSpPr>
                  <p:cNvPr id="18" name="矩形 17"/>
                  <p:cNvSpPr/>
                  <p:nvPr/>
                </p:nvSpPr>
                <p:spPr>
                  <a:xfrm>
                    <a:off x="3173998" y="2528145"/>
                    <a:ext cx="638355" cy="63835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9" name="矩形 18"/>
                  <p:cNvSpPr/>
                  <p:nvPr/>
                </p:nvSpPr>
                <p:spPr>
                  <a:xfrm>
                    <a:off x="3234823" y="2588970"/>
                    <a:ext cx="516704" cy="516704"/>
                  </a:xfrm>
                  <a:prstGeom prst="rect">
                    <a:avLst/>
                  </a:pr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20" name="矩形 19"/>
                  <p:cNvSpPr/>
                  <p:nvPr/>
                </p:nvSpPr>
                <p:spPr>
                  <a:xfrm>
                    <a:off x="3279524" y="2633671"/>
                    <a:ext cx="427302" cy="42730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</p:grpSp>
            <p:sp>
              <p:nvSpPr>
                <p:cNvPr id="17" name="矩形 16"/>
                <p:cNvSpPr/>
                <p:nvPr/>
              </p:nvSpPr>
              <p:spPr>
                <a:xfrm>
                  <a:off x="2976621" y="2611817"/>
                  <a:ext cx="723575" cy="80163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fontAlgn="t"/>
                  <a:r>
                    <a:rPr altLang="zh-CN" lang="en-US" sz="3200">
                      <a:solidFill>
                        <a:schemeClr val="bg2">
                          <a:lumMod val="10000"/>
                        </a:schemeClr>
                      </a:solidFill>
                      <a:latin charset="-122" panose="02000000000000000000" pitchFamily="2" typeface="方正兰亭粗黑简体"/>
                      <a:ea charset="-122" panose="02000000000000000000" pitchFamily="2" typeface="方正兰亭粗黑简体"/>
                    </a:rPr>
                    <a:t>3</a:t>
                  </a:r>
                </a:p>
              </p:txBody>
            </p:sp>
          </p:grpSp>
          <p:sp>
            <p:nvSpPr>
              <p:cNvPr id="15" name="矩形 14"/>
              <p:cNvSpPr/>
              <p:nvPr/>
            </p:nvSpPr>
            <p:spPr>
              <a:xfrm>
                <a:off x="2142975" y="2467033"/>
                <a:ext cx="2316480" cy="4572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t"/>
                <a:r>
                  <a:rPr altLang="zh-CN" lang="en-US" sz="2400">
                    <a:solidFill>
                      <a:schemeClr val="bg1"/>
                    </a:solidFill>
                    <a:latin charset="-122" panose="02000000000000000000" pitchFamily="2" typeface="方正兰亭粗黑简体"/>
                    <a:ea charset="-122" panose="02000000000000000000" pitchFamily="2" typeface="方正兰亭粗黑简体"/>
                  </a:rPr>
                  <a:t>ADD TITLE HERE</a:t>
                </a:r>
              </a:p>
            </p:txBody>
          </p:sp>
        </p:grpSp>
        <p:sp>
          <p:nvSpPr>
            <p:cNvPr id="21" name="矩形 20"/>
            <p:cNvSpPr/>
            <p:nvPr/>
          </p:nvSpPr>
          <p:spPr>
            <a:xfrm>
              <a:off x="1494125" y="782983"/>
              <a:ext cx="3630325" cy="4114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105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LIFE OF THE ELDERLY IS A WISE, LIFE IS A LEARNED TEACHER</a:t>
              </a:r>
            </a:p>
          </p:txBody>
        </p:sp>
        <p:cxnSp>
          <p:nvCxnSpPr>
            <p:cNvPr id="26" name="直接连接符 25"/>
            <p:cNvCxnSpPr/>
            <p:nvPr/>
          </p:nvCxnSpPr>
          <p:spPr>
            <a:xfrm flipH="1">
              <a:off x="1471900" y="442576"/>
              <a:ext cx="0" cy="681375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471592" y="1764185"/>
            <a:ext cx="6802360" cy="3886243"/>
            <a:chOff x="471592" y="1764185"/>
            <a:chExt cx="6802360" cy="3886243"/>
          </a:xfrm>
        </p:grpSpPr>
        <p:grpSp>
          <p:nvGrpSpPr>
            <p:cNvPr id="2" name="组合 1"/>
            <p:cNvGrpSpPr/>
            <p:nvPr/>
          </p:nvGrpSpPr>
          <p:grpSpPr>
            <a:xfrm>
              <a:off x="471592" y="1764185"/>
              <a:ext cx="6636568" cy="3886243"/>
              <a:chOff x="471592" y="1764185"/>
              <a:chExt cx="6636568" cy="3886243"/>
            </a:xfrm>
          </p:grpSpPr>
          <p:grpSp>
            <p:nvGrpSpPr>
              <p:cNvPr id="37" name="组合 36"/>
              <p:cNvGrpSpPr/>
              <p:nvPr/>
            </p:nvGrpSpPr>
            <p:grpSpPr>
              <a:xfrm>
                <a:off x="471592" y="2133516"/>
                <a:ext cx="6520879" cy="3516912"/>
                <a:chOff x="471592" y="2064094"/>
                <a:chExt cx="6520879" cy="3273166"/>
              </a:xfrm>
            </p:grpSpPr>
            <p:graphicFrame>
              <p:nvGraphicFramePr>
                <p:cNvPr id="30" name="图表 29"/>
                <p:cNvGraphicFramePr/>
                <p:nvPr/>
              </p:nvGraphicFramePr>
              <p:xfrm>
                <a:off x="471592" y="2064094"/>
                <a:ext cx="6520879" cy="2902650"/>
              </p:xfrm>
              <a:graphic>
                <a:graphicData uri="http://schemas.openxmlformats.org/drawingml/2006/chart">
                  <c:chart xmlns:c="http://schemas.openxmlformats.org/drawingml/2006/chart" r:id="rId3"/>
                </a:graphicData>
              </a:graphic>
            </p:graphicFrame>
            <p:sp>
              <p:nvSpPr>
                <p:cNvPr id="33" name="矩形 32"/>
                <p:cNvSpPr/>
                <p:nvPr/>
              </p:nvSpPr>
              <p:spPr>
                <a:xfrm>
                  <a:off x="1299920" y="4967927"/>
                  <a:ext cx="640080" cy="3404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fontAlgn="t"/>
                  <a:r>
                    <a:rPr altLang="zh-CN" lang="en-US">
                      <a:solidFill>
                        <a:schemeClr val="bg1"/>
                      </a:solidFill>
                      <a:latin charset="-122" panose="02000000000000000000" pitchFamily="2" typeface="方正兰亭粗黑简体"/>
                      <a:ea charset="-122" panose="02000000000000000000" pitchFamily="2" typeface="方正兰亭粗黑简体"/>
                    </a:rPr>
                    <a:t>2013</a:t>
                  </a:r>
                </a:p>
              </p:txBody>
            </p:sp>
            <p:sp>
              <p:nvSpPr>
                <p:cNvPr id="34" name="矩形 33"/>
                <p:cNvSpPr/>
                <p:nvPr/>
              </p:nvSpPr>
              <p:spPr>
                <a:xfrm>
                  <a:off x="2788707" y="4967927"/>
                  <a:ext cx="640080" cy="3404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fontAlgn="t"/>
                  <a:r>
                    <a:rPr altLang="zh-CN" lang="en-US">
                      <a:solidFill>
                        <a:schemeClr val="bg1"/>
                      </a:solidFill>
                      <a:latin charset="-122" panose="02000000000000000000" pitchFamily="2" typeface="方正兰亭粗黑简体"/>
                      <a:ea charset="-122" panose="02000000000000000000" pitchFamily="2" typeface="方正兰亭粗黑简体"/>
                    </a:rPr>
                    <a:t>2014</a:t>
                  </a:r>
                </a:p>
              </p:txBody>
            </p:sp>
            <p:sp>
              <p:nvSpPr>
                <p:cNvPr id="35" name="矩形 34"/>
                <p:cNvSpPr/>
                <p:nvPr/>
              </p:nvSpPr>
              <p:spPr>
                <a:xfrm>
                  <a:off x="4277494" y="4967926"/>
                  <a:ext cx="640080" cy="3404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fontAlgn="t"/>
                  <a:r>
                    <a:rPr altLang="zh-CN" lang="en-US">
                      <a:solidFill>
                        <a:schemeClr val="bg1"/>
                      </a:solidFill>
                      <a:latin charset="-122" panose="02000000000000000000" pitchFamily="2" typeface="方正兰亭粗黑简体"/>
                      <a:ea charset="-122" panose="02000000000000000000" pitchFamily="2" typeface="方正兰亭粗黑简体"/>
                    </a:rPr>
                    <a:t>2015</a:t>
                  </a:r>
                </a:p>
              </p:txBody>
            </p:sp>
            <p:sp>
              <p:nvSpPr>
                <p:cNvPr id="36" name="矩形 35"/>
                <p:cNvSpPr/>
                <p:nvPr/>
              </p:nvSpPr>
              <p:spPr>
                <a:xfrm>
                  <a:off x="5766280" y="4967922"/>
                  <a:ext cx="640080" cy="3404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fontAlgn="t"/>
                  <a:r>
                    <a:rPr altLang="zh-CN" lang="en-US">
                      <a:solidFill>
                        <a:schemeClr val="bg1"/>
                      </a:solidFill>
                      <a:latin charset="-122" panose="02000000000000000000" pitchFamily="2" typeface="方正兰亭粗黑简体"/>
                      <a:ea charset="-122" panose="02000000000000000000" pitchFamily="2" typeface="方正兰亭粗黑简体"/>
                    </a:rPr>
                    <a:t>2016</a:t>
                  </a:r>
                </a:p>
              </p:txBody>
            </p:sp>
          </p:grpSp>
          <p:sp>
            <p:nvSpPr>
              <p:cNvPr id="38" name="矩形 37"/>
              <p:cNvSpPr/>
              <p:nvPr/>
            </p:nvSpPr>
            <p:spPr>
              <a:xfrm>
                <a:off x="5047980" y="1764185"/>
                <a:ext cx="1668780" cy="3657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t"/>
                <a:r>
                  <a:rPr altLang="zh-CN" lang="en-US">
                    <a:solidFill>
                      <a:schemeClr val="bg1"/>
                    </a:solidFill>
                    <a:latin charset="-122" panose="02000000000000000000" pitchFamily="2" typeface="方正兰亭粗黑简体"/>
                    <a:ea charset="-122" panose="02000000000000000000" pitchFamily="2" typeface="方正兰亭粗黑简体"/>
                  </a:rPr>
                  <a:t>UNIT: MILLION</a:t>
                </a:r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6430451" y="2627997"/>
              <a:ext cx="838691" cy="276999"/>
              <a:chOff x="6430451" y="2783274"/>
              <a:chExt cx="838691" cy="276999"/>
            </a:xfrm>
          </p:grpSpPr>
          <p:sp>
            <p:nvSpPr>
              <p:cNvPr id="39" name="矩形 38"/>
              <p:cNvSpPr/>
              <p:nvPr/>
            </p:nvSpPr>
            <p:spPr>
              <a:xfrm>
                <a:off x="6430451" y="2783274"/>
                <a:ext cx="640080" cy="2743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t"/>
                <a:r>
                  <a:rPr altLang="zh-CN" lang="en-US" sz="1200">
                    <a:solidFill>
                      <a:srgbClr val="A5A5A5"/>
                    </a:solidFill>
                    <a:latin charset="-122" panose="02000000000000000000" pitchFamily="2" typeface="方正兰亭粗黑简体"/>
                    <a:ea charset="-122" panose="02000000000000000000" pitchFamily="2" typeface="方正兰亭粗黑简体"/>
                  </a:rPr>
                  <a:t>PART A</a:t>
                </a: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6440612" y="2788015"/>
                <a:ext cx="801534" cy="240914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50" name="组合 49"/>
            <p:cNvGrpSpPr/>
            <p:nvPr/>
          </p:nvGrpSpPr>
          <p:grpSpPr>
            <a:xfrm>
              <a:off x="6417374" y="2981877"/>
              <a:ext cx="837089" cy="276999"/>
              <a:chOff x="6417374" y="3137154"/>
              <a:chExt cx="837089" cy="276999"/>
            </a:xfrm>
          </p:grpSpPr>
          <p:sp>
            <p:nvSpPr>
              <p:cNvPr id="40" name="矩形 39"/>
              <p:cNvSpPr/>
              <p:nvPr/>
            </p:nvSpPr>
            <p:spPr>
              <a:xfrm>
                <a:off x="6417373" y="3137154"/>
                <a:ext cx="640080" cy="2743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t"/>
                <a:r>
                  <a:rPr altLang="zh-CN" lang="en-US" sz="1200">
                    <a:solidFill>
                      <a:srgbClr val="5B9BD5"/>
                    </a:solidFill>
                    <a:latin charset="-122" panose="02000000000000000000" pitchFamily="2" typeface="方正兰亭粗黑简体"/>
                    <a:ea charset="-122" panose="02000000000000000000" pitchFamily="2" typeface="方正兰亭粗黑简体"/>
                  </a:rPr>
                  <a:t>PART B</a:t>
                </a: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6440612" y="3145670"/>
                <a:ext cx="801534" cy="240914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51" name="组合 50"/>
            <p:cNvGrpSpPr/>
            <p:nvPr/>
          </p:nvGrpSpPr>
          <p:grpSpPr>
            <a:xfrm>
              <a:off x="6430451" y="3631042"/>
              <a:ext cx="843501" cy="276999"/>
              <a:chOff x="6430451" y="3786319"/>
              <a:chExt cx="843501" cy="276999"/>
            </a:xfrm>
          </p:grpSpPr>
          <p:sp>
            <p:nvSpPr>
              <p:cNvPr id="41" name="矩形 40"/>
              <p:cNvSpPr/>
              <p:nvPr/>
            </p:nvSpPr>
            <p:spPr>
              <a:xfrm>
                <a:off x="6430451" y="3786318"/>
                <a:ext cx="640080" cy="2743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t"/>
                <a:r>
                  <a:rPr altLang="zh-CN" lang="en-US" sz="1200">
                    <a:solidFill>
                      <a:schemeClr val="bg1"/>
                    </a:solidFill>
                    <a:latin charset="-122" panose="02000000000000000000" pitchFamily="2" typeface="方正兰亭粗黑简体"/>
                    <a:ea charset="-122" panose="02000000000000000000" pitchFamily="2" typeface="方正兰亭粗黑简体"/>
                  </a:rPr>
                  <a:t>PART C</a:t>
                </a:r>
              </a:p>
            </p:txBody>
          </p:sp>
          <p:sp>
            <p:nvSpPr>
              <p:cNvPr id="47" name="矩形 46"/>
              <p:cNvSpPr/>
              <p:nvPr/>
            </p:nvSpPr>
            <p:spPr>
              <a:xfrm>
                <a:off x="6440612" y="3797252"/>
                <a:ext cx="801534" cy="240914"/>
              </a:xfrm>
              <a:prstGeom prst="rect">
                <a:avLst/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sp>
        <p:nvSpPr>
          <p:cNvPr id="52" name="矩形 51"/>
          <p:cNvSpPr/>
          <p:nvPr/>
        </p:nvSpPr>
        <p:spPr>
          <a:xfrm>
            <a:off x="8160169" y="2546449"/>
            <a:ext cx="3567009" cy="1478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1400">
                <a:solidFill>
                  <a:schemeClr val="bg2">
                    <a:lumMod val="1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LIFE OF THE ELDERLY IS A WISE LIFE IS A LEARNED TEACHER, IT OFTEN SALUTARY INFLUENCE OF EDUCATION SILENT TO GUIDE US, GIVE US INSPIRATION IN LIFE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8260079" y="1789613"/>
            <a:ext cx="3272979" cy="615930"/>
            <a:chOff x="8260079" y="1789613"/>
            <a:chExt cx="3272979" cy="615930"/>
          </a:xfrm>
        </p:grpSpPr>
        <p:sp>
          <p:nvSpPr>
            <p:cNvPr id="57" name="矩形 56"/>
            <p:cNvSpPr/>
            <p:nvPr/>
          </p:nvSpPr>
          <p:spPr>
            <a:xfrm>
              <a:off x="8260080" y="1789613"/>
              <a:ext cx="3272978" cy="61593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181717"/>
              </a:solidFill>
            </a:ln>
            <a:effectLst>
              <a:innerShdw blurRad="762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3" name="矩形 52"/>
            <p:cNvSpPr/>
            <p:nvPr/>
          </p:nvSpPr>
          <p:spPr>
            <a:xfrm>
              <a:off x="8260078" y="1851208"/>
              <a:ext cx="3239703" cy="51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 fontAlgn="t"/>
              <a:r>
                <a:rPr altLang="zh-CN" lang="en-US" sz="2800">
                  <a:solidFill>
                    <a:schemeClr val="bg2">
                      <a:lumMod val="10000"/>
                    </a:schemeClr>
                  </a:solidFill>
                  <a:latin charset="-122" panose="02000000000000000000" pitchFamily="2" typeface="方正兰亭粗黑简体"/>
                  <a:ea charset="-122" panose="02000000000000000000" pitchFamily="2" typeface="方正兰亭粗黑简体"/>
                </a:rPr>
                <a:t>$ 2,000,000,000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160170" y="4305678"/>
            <a:ext cx="3567009" cy="1401629"/>
            <a:chOff x="8160170" y="4305678"/>
            <a:chExt cx="3567009" cy="1401629"/>
          </a:xfrm>
        </p:grpSpPr>
        <p:sp>
          <p:nvSpPr>
            <p:cNvPr id="58" name="矩形 57"/>
            <p:cNvSpPr/>
            <p:nvPr/>
          </p:nvSpPr>
          <p:spPr>
            <a:xfrm>
              <a:off x="8171178" y="4305678"/>
              <a:ext cx="1706880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t"/>
              <a:r>
                <a:rPr altLang="zh-CN" lang="en-US" sz="2400">
                  <a:solidFill>
                    <a:schemeClr val="bg2">
                      <a:lumMod val="10000"/>
                    </a:schemeClr>
                  </a:solidFill>
                  <a:latin charset="-122" panose="02000000000000000000" pitchFamily="2" typeface="方正兰亭粗黑简体"/>
                  <a:ea charset="-122" panose="02000000000000000000" pitchFamily="2" typeface="方正兰亭粗黑简体"/>
                </a:rPr>
                <a:t>TITLE HERE</a:t>
              </a:r>
            </a:p>
          </p:txBody>
        </p:sp>
        <p:sp>
          <p:nvSpPr>
            <p:cNvPr id="59" name="矩形 58"/>
            <p:cNvSpPr/>
            <p:nvPr/>
          </p:nvSpPr>
          <p:spPr>
            <a:xfrm>
              <a:off x="8160169" y="4774744"/>
              <a:ext cx="3567009" cy="9235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zh-CN" lang="en-US" sz="1400">
                  <a:solidFill>
                    <a:schemeClr val="bg2">
                      <a:lumMod val="1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LIFE OF THE ELDERLY IS A WISE LIFE IS A LEARNED TEACHER, IT OFTEN SALUTARY INFLUENCE OF EDUCATION</a:t>
              </a:r>
            </a:p>
          </p:txBody>
        </p:sp>
        <p:cxnSp>
          <p:nvCxnSpPr>
            <p:cNvPr id="61" name="直接连接符 60"/>
            <p:cNvCxnSpPr/>
            <p:nvPr/>
          </p:nvCxnSpPr>
          <p:spPr>
            <a:xfrm>
              <a:off x="8260079" y="4760993"/>
              <a:ext cx="2484121" cy="0"/>
            </a:xfrm>
            <a:prstGeom prst="line">
              <a:avLst/>
            </a:prstGeom>
            <a:ln w="28575">
              <a:solidFill>
                <a:srgbClr val="18171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42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42" presetSubtype="0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42" presetSubtype="0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2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7680325" y="-66502"/>
            <a:ext cx="4511675" cy="6991004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" name="组合 2"/>
          <p:cNvGrpSpPr/>
          <p:nvPr/>
        </p:nvGrpSpPr>
        <p:grpSpPr>
          <a:xfrm>
            <a:off x="695325" y="329180"/>
            <a:ext cx="4429125" cy="812151"/>
            <a:chOff x="695325" y="386330"/>
            <a:chExt cx="4429125" cy="812151"/>
          </a:xfrm>
        </p:grpSpPr>
        <p:grpSp>
          <p:nvGrpSpPr>
            <p:cNvPr id="4" name="组合 3"/>
            <p:cNvGrpSpPr/>
            <p:nvPr/>
          </p:nvGrpSpPr>
          <p:grpSpPr>
            <a:xfrm>
              <a:off x="695325" y="386330"/>
              <a:ext cx="3928995" cy="738892"/>
              <a:chOff x="1328935" y="2467033"/>
              <a:chExt cx="3928995" cy="738892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1328935" y="2524550"/>
                <a:ext cx="681375" cy="681375"/>
                <a:chOff x="2866816" y="2504421"/>
                <a:chExt cx="943184" cy="943184"/>
              </a:xfrm>
            </p:grpSpPr>
            <p:grpSp>
              <p:nvGrpSpPr>
                <p:cNvPr id="9" name="组合 8"/>
                <p:cNvGrpSpPr/>
                <p:nvPr/>
              </p:nvGrpSpPr>
              <p:grpSpPr>
                <a:xfrm>
                  <a:off x="2866816" y="2504421"/>
                  <a:ext cx="943184" cy="943184"/>
                  <a:chOff x="3173998" y="2528145"/>
                  <a:chExt cx="638355" cy="638355"/>
                </a:xfrm>
              </p:grpSpPr>
              <p:sp>
                <p:nvSpPr>
                  <p:cNvPr id="11" name="矩形 10"/>
                  <p:cNvSpPr/>
                  <p:nvPr/>
                </p:nvSpPr>
                <p:spPr>
                  <a:xfrm>
                    <a:off x="3173998" y="2528145"/>
                    <a:ext cx="638355" cy="638355"/>
                  </a:xfrm>
                  <a:prstGeom prst="rect">
                    <a:avLst/>
                  </a:pr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2" name="矩形 11"/>
                  <p:cNvSpPr/>
                  <p:nvPr/>
                </p:nvSpPr>
                <p:spPr>
                  <a:xfrm>
                    <a:off x="3234823" y="2588970"/>
                    <a:ext cx="516704" cy="51670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13" name="矩形 12"/>
                  <p:cNvSpPr/>
                  <p:nvPr/>
                </p:nvSpPr>
                <p:spPr>
                  <a:xfrm>
                    <a:off x="3279524" y="2633671"/>
                    <a:ext cx="427302" cy="427302"/>
                  </a:xfrm>
                  <a:prstGeom prst="rect">
                    <a:avLst/>
                  </a:pr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</p:grpSp>
            <p:sp>
              <p:nvSpPr>
                <p:cNvPr id="10" name="矩形 9"/>
                <p:cNvSpPr/>
                <p:nvPr/>
              </p:nvSpPr>
              <p:spPr>
                <a:xfrm>
                  <a:off x="2976621" y="2611817"/>
                  <a:ext cx="723575" cy="80163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fontAlgn="t"/>
                  <a:r>
                    <a:rPr altLang="zh-CN" lang="en-US" sz="3200">
                      <a:solidFill>
                        <a:schemeClr val="bg1"/>
                      </a:solidFill>
                      <a:latin charset="-122" panose="02000000000000000000" pitchFamily="2" typeface="方正兰亭粗黑简体"/>
                      <a:ea charset="-122" panose="02000000000000000000" pitchFamily="2" typeface="方正兰亭粗黑简体"/>
                    </a:rPr>
                    <a:t>3</a:t>
                  </a:r>
                </a:p>
              </p:txBody>
            </p:sp>
          </p:grpSp>
          <p:sp>
            <p:nvSpPr>
              <p:cNvPr id="8" name="矩形 7"/>
              <p:cNvSpPr/>
              <p:nvPr/>
            </p:nvSpPr>
            <p:spPr>
              <a:xfrm>
                <a:off x="2142975" y="2467033"/>
                <a:ext cx="2316480" cy="4572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t"/>
                <a:r>
                  <a:rPr altLang="zh-CN" lang="en-US" sz="2400">
                    <a:solidFill>
                      <a:schemeClr val="bg2">
                        <a:lumMod val="10000"/>
                      </a:schemeClr>
                    </a:solidFill>
                    <a:latin charset="-122" panose="02000000000000000000" pitchFamily="2" typeface="方正兰亭粗黑简体"/>
                    <a:ea charset="-122" panose="02000000000000000000" pitchFamily="2" typeface="方正兰亭粗黑简体"/>
                  </a:rPr>
                  <a:t>ADD TITLE HERE</a:t>
                </a:r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1494125" y="782983"/>
              <a:ext cx="3630325" cy="4114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1050">
                  <a:solidFill>
                    <a:schemeClr val="bg2">
                      <a:lumMod val="1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LIFE OF THE ELDERLY IS A WISE, LIFE IS A LEARNED TEACHER</a:t>
              </a:r>
            </a:p>
          </p:txBody>
        </p:sp>
        <p:cxnSp>
          <p:nvCxnSpPr>
            <p:cNvPr id="6" name="直接连接符 5"/>
            <p:cNvCxnSpPr/>
            <p:nvPr/>
          </p:nvCxnSpPr>
          <p:spPr>
            <a:xfrm flipH="1">
              <a:off x="1471900" y="442576"/>
              <a:ext cx="0" cy="681375"/>
            </a:xfrm>
            <a:prstGeom prst="line">
              <a:avLst/>
            </a:prstGeom>
            <a:ln w="28575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>
          <a:xfrm>
            <a:off x="-1742536" y="1604513"/>
            <a:ext cx="586596" cy="3416061"/>
            <a:chOff x="-1742536" y="1604513"/>
            <a:chExt cx="586596" cy="3416061"/>
          </a:xfrm>
        </p:grpSpPr>
        <p:sp>
          <p:nvSpPr>
            <p:cNvPr id="20" name="等腰三角形 19"/>
            <p:cNvSpPr/>
            <p:nvPr/>
          </p:nvSpPr>
          <p:spPr>
            <a:xfrm>
              <a:off x="-1742536" y="1604513"/>
              <a:ext cx="586596" cy="3416061"/>
            </a:xfrm>
            <a:prstGeom prst="triangle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1" name="等腰三角形 20"/>
            <p:cNvSpPr/>
            <p:nvPr/>
          </p:nvSpPr>
          <p:spPr>
            <a:xfrm>
              <a:off x="-1576388" y="1604513"/>
              <a:ext cx="247650" cy="1314900"/>
            </a:xfrm>
            <a:prstGeom prst="triangle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-98464" y="2149248"/>
            <a:ext cx="6847934" cy="3988027"/>
            <a:chOff x="-12199" y="2149248"/>
            <a:chExt cx="6847934" cy="3988027"/>
          </a:xfrm>
        </p:grpSpPr>
        <p:graphicFrame>
          <p:nvGraphicFramePr>
            <p:cNvPr id="15" name="图表 14"/>
            <p:cNvGraphicFramePr/>
            <p:nvPr/>
          </p:nvGraphicFramePr>
          <p:xfrm>
            <a:off x="-12199" y="2149248"/>
            <a:ext cx="6847934" cy="3788868"/>
          </p:xfrm>
          <a:graphic>
            <a:graphicData uri="http://schemas.openxmlformats.org/drawingml/2006/chart">
              <c:chart xmlns:c="http://schemas.openxmlformats.org/drawingml/2006/chart" r:id="rId3"/>
            </a:graphicData>
          </a:graphic>
        </p:graphicFrame>
        <p:sp>
          <p:nvSpPr>
            <p:cNvPr id="16" name="矩形 15"/>
            <p:cNvSpPr/>
            <p:nvPr/>
          </p:nvSpPr>
          <p:spPr>
            <a:xfrm>
              <a:off x="1975825" y="5767943"/>
              <a:ext cx="6400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t"/>
              <a:r>
                <a:rPr altLang="zh-CN" lang="en-US">
                  <a:solidFill>
                    <a:schemeClr val="bg2">
                      <a:lumMod val="10000"/>
                    </a:schemeClr>
                  </a:solidFill>
                  <a:latin charset="-122" panose="02000000000000000000" pitchFamily="2" typeface="方正兰亭粗黑简体"/>
                  <a:ea charset="-122" panose="02000000000000000000" pitchFamily="2" typeface="方正兰亭粗黑简体"/>
                </a:rPr>
                <a:t>2013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3257528" y="5767943"/>
              <a:ext cx="6400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t"/>
              <a:r>
                <a:rPr altLang="zh-CN" lang="en-US">
                  <a:solidFill>
                    <a:schemeClr val="bg2">
                      <a:lumMod val="10000"/>
                    </a:schemeClr>
                  </a:solidFill>
                  <a:latin charset="-122" panose="02000000000000000000" pitchFamily="2" typeface="方正兰亭粗黑简体"/>
                  <a:ea charset="-122" panose="02000000000000000000" pitchFamily="2" typeface="方正兰亭粗黑简体"/>
                </a:rPr>
                <a:t>2014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4542435" y="5767943"/>
              <a:ext cx="6400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t"/>
              <a:r>
                <a:rPr altLang="zh-CN" lang="en-US">
                  <a:solidFill>
                    <a:schemeClr val="bg2">
                      <a:lumMod val="10000"/>
                    </a:schemeClr>
                  </a:solidFill>
                  <a:latin charset="-122" panose="02000000000000000000" pitchFamily="2" typeface="方正兰亭粗黑简体"/>
                  <a:ea charset="-122" panose="02000000000000000000" pitchFamily="2" typeface="方正兰亭粗黑简体"/>
                </a:rPr>
                <a:t>2015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5825742" y="5767943"/>
              <a:ext cx="6400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t"/>
              <a:r>
                <a:rPr altLang="zh-CN" lang="en-US">
                  <a:solidFill>
                    <a:schemeClr val="bg2">
                      <a:lumMod val="10000"/>
                    </a:schemeClr>
                  </a:solidFill>
                  <a:latin charset="-122" panose="02000000000000000000" pitchFamily="2" typeface="方正兰亭粗黑简体"/>
                  <a:ea charset="-122" panose="02000000000000000000" pitchFamily="2" typeface="方正兰亭粗黑简体"/>
                </a:rPr>
                <a:t>2016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695725" y="5767943"/>
              <a:ext cx="6400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t"/>
              <a:r>
                <a:rPr altLang="zh-CN" lang="en-US">
                  <a:solidFill>
                    <a:schemeClr val="bg2">
                      <a:lumMod val="10000"/>
                    </a:schemeClr>
                  </a:solidFill>
                  <a:latin charset="-122" panose="02000000000000000000" pitchFamily="2" typeface="方正兰亭粗黑简体"/>
                  <a:ea charset="-122" panose="02000000000000000000" pitchFamily="2" typeface="方正兰亭粗黑简体"/>
                </a:rPr>
                <a:t>2012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93574" y="1633146"/>
            <a:ext cx="2060179" cy="369332"/>
            <a:chOff x="-193621" y="1770604"/>
            <a:chExt cx="2060179" cy="369332"/>
          </a:xfrm>
        </p:grpSpPr>
        <p:sp>
          <p:nvSpPr>
            <p:cNvPr id="26" name="矩形 25"/>
            <p:cNvSpPr/>
            <p:nvPr/>
          </p:nvSpPr>
          <p:spPr>
            <a:xfrm>
              <a:off x="-173740" y="1775872"/>
              <a:ext cx="2020417" cy="339746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5" name="矩形 24"/>
            <p:cNvSpPr/>
            <p:nvPr/>
          </p:nvSpPr>
          <p:spPr>
            <a:xfrm>
              <a:off x="-193621" y="1770604"/>
              <a:ext cx="16687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t"/>
              <a:r>
                <a:rPr altLang="zh-CN" lang="en-US">
                  <a:solidFill>
                    <a:schemeClr val="bg1"/>
                  </a:solidFill>
                  <a:latin charset="-122" panose="02000000000000000000" pitchFamily="2" typeface="方正兰亭粗黑简体"/>
                  <a:ea charset="-122" panose="02000000000000000000" pitchFamily="2" typeface="方正兰亭粗黑简体"/>
                </a:rPr>
                <a:t>UNIT: MILLION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129170" y="1574843"/>
            <a:ext cx="3573066" cy="2026687"/>
            <a:chOff x="8129170" y="1574843"/>
            <a:chExt cx="3573066" cy="2026687"/>
          </a:xfrm>
        </p:grpSpPr>
        <p:sp>
          <p:nvSpPr>
            <p:cNvPr id="29" name="矩形 28"/>
            <p:cNvSpPr/>
            <p:nvPr/>
          </p:nvSpPr>
          <p:spPr>
            <a:xfrm>
              <a:off x="8135224" y="2108814"/>
              <a:ext cx="3567009" cy="14782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zh-CN" lang="en-US" sz="1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LIFE OF THE ELDERLY IS A WISE LIFE IS A LEARNED TEACHER, IT OFTEN SALUTARY INFLUENCE OF EDUCATION SILENT TO GUIDE US, GIVE US INSPIRATION IN LIFE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8129171" y="1574843"/>
              <a:ext cx="1706880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t"/>
              <a:r>
                <a:rPr altLang="zh-CN" lang="en-US" sz="2400">
                  <a:solidFill>
                    <a:schemeClr val="bg1"/>
                  </a:solidFill>
                  <a:latin charset="-122" panose="02000000000000000000" pitchFamily="2" typeface="方正兰亭粗黑简体"/>
                  <a:ea charset="-122" panose="02000000000000000000" pitchFamily="2" typeface="方正兰亭粗黑简体"/>
                </a:rPr>
                <a:t>TITLE HERE</a:t>
              </a:r>
            </a:p>
          </p:txBody>
        </p:sp>
      </p:grpSp>
      <p:sp>
        <p:nvSpPr>
          <p:cNvPr id="31" name="矩形 30"/>
          <p:cNvSpPr/>
          <p:nvPr/>
        </p:nvSpPr>
        <p:spPr>
          <a:xfrm>
            <a:off x="8042906" y="4043681"/>
            <a:ext cx="2017067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altLang="zh-CN" lang="en-US" sz="8000">
                <a:solidFill>
                  <a:schemeClr val="bg1"/>
                </a:solidFill>
                <a:latin charset="-122" panose="02000000000000000000" pitchFamily="2" typeface="方正兰亭粗黑简体"/>
                <a:ea charset="-122" panose="02000000000000000000" pitchFamily="2" typeface="方正兰亭粗黑简体"/>
              </a:rPr>
              <a:t>70%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8193945" y="5367121"/>
            <a:ext cx="3307892" cy="615930"/>
            <a:chOff x="8193945" y="5367121"/>
            <a:chExt cx="3307892" cy="615930"/>
          </a:xfrm>
        </p:grpSpPr>
        <p:sp>
          <p:nvSpPr>
            <p:cNvPr id="33" name="矩形 32"/>
            <p:cNvSpPr/>
            <p:nvPr/>
          </p:nvSpPr>
          <p:spPr>
            <a:xfrm>
              <a:off x="8228859" y="5367121"/>
              <a:ext cx="3272978" cy="61593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181717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4" name="矩形 33"/>
            <p:cNvSpPr/>
            <p:nvPr/>
          </p:nvSpPr>
          <p:spPr>
            <a:xfrm>
              <a:off x="8193944" y="5468817"/>
              <a:ext cx="3242791" cy="426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1100">
                  <a:solidFill>
                    <a:schemeClr val="bg2">
                      <a:lumMod val="1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LIFE OF THE ELDERLY IS A WISE LIFE IS A LEARNED , IT OFTEN SALUTARY INFLUENCE </a:t>
              </a:r>
            </a:p>
          </p:txBody>
        </p:sp>
      </p:grpSp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4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1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22" presetSubtype="2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800" id="1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42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0" presetSubtype="0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42" presetSubtype="0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1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矩形 15"/>
          <p:cNvSpPr/>
          <p:nvPr/>
        </p:nvSpPr>
        <p:spPr>
          <a:xfrm>
            <a:off x="0" y="1872343"/>
            <a:ext cx="7680325" cy="4985657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" name="组合 1"/>
          <p:cNvGrpSpPr/>
          <p:nvPr/>
        </p:nvGrpSpPr>
        <p:grpSpPr>
          <a:xfrm>
            <a:off x="695325" y="329180"/>
            <a:ext cx="4429125" cy="812151"/>
            <a:chOff x="695325" y="386330"/>
            <a:chExt cx="4429125" cy="812151"/>
          </a:xfrm>
        </p:grpSpPr>
        <p:grpSp>
          <p:nvGrpSpPr>
            <p:cNvPr id="3" name="组合 2"/>
            <p:cNvGrpSpPr/>
            <p:nvPr/>
          </p:nvGrpSpPr>
          <p:grpSpPr>
            <a:xfrm>
              <a:off x="695325" y="386330"/>
              <a:ext cx="3928995" cy="738892"/>
              <a:chOff x="1328935" y="2467033"/>
              <a:chExt cx="3928995" cy="738892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1328935" y="2524550"/>
                <a:ext cx="681375" cy="681375"/>
                <a:chOff x="2866816" y="2504421"/>
                <a:chExt cx="943184" cy="943184"/>
              </a:xfrm>
            </p:grpSpPr>
            <p:grpSp>
              <p:nvGrpSpPr>
                <p:cNvPr id="8" name="组合 7"/>
                <p:cNvGrpSpPr/>
                <p:nvPr/>
              </p:nvGrpSpPr>
              <p:grpSpPr>
                <a:xfrm>
                  <a:off x="2866816" y="2504421"/>
                  <a:ext cx="943184" cy="943184"/>
                  <a:chOff x="3173998" y="2528145"/>
                  <a:chExt cx="638355" cy="638355"/>
                </a:xfrm>
              </p:grpSpPr>
              <p:sp>
                <p:nvSpPr>
                  <p:cNvPr id="10" name="矩形 9"/>
                  <p:cNvSpPr/>
                  <p:nvPr/>
                </p:nvSpPr>
                <p:spPr>
                  <a:xfrm>
                    <a:off x="3173998" y="2528145"/>
                    <a:ext cx="638355" cy="638355"/>
                  </a:xfrm>
                  <a:prstGeom prst="rect">
                    <a:avLst/>
                  </a:pr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" name="矩形 10"/>
                  <p:cNvSpPr/>
                  <p:nvPr/>
                </p:nvSpPr>
                <p:spPr>
                  <a:xfrm>
                    <a:off x="3234823" y="2588970"/>
                    <a:ext cx="516704" cy="51670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12" name="矩形 11"/>
                  <p:cNvSpPr/>
                  <p:nvPr/>
                </p:nvSpPr>
                <p:spPr>
                  <a:xfrm>
                    <a:off x="3279524" y="2633671"/>
                    <a:ext cx="427302" cy="427302"/>
                  </a:xfrm>
                  <a:prstGeom prst="rect">
                    <a:avLst/>
                  </a:pr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</p:grpSp>
            <p:sp>
              <p:nvSpPr>
                <p:cNvPr id="9" name="矩形 8"/>
                <p:cNvSpPr/>
                <p:nvPr/>
              </p:nvSpPr>
              <p:spPr>
                <a:xfrm>
                  <a:off x="2976621" y="2611817"/>
                  <a:ext cx="723575" cy="80163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fontAlgn="t"/>
                  <a:r>
                    <a:rPr altLang="zh-CN" lang="en-US" sz="3200">
                      <a:solidFill>
                        <a:schemeClr val="bg1"/>
                      </a:solidFill>
                      <a:latin charset="-122" panose="02000000000000000000" pitchFamily="2" typeface="方正兰亭粗黑简体"/>
                      <a:ea charset="-122" panose="02000000000000000000" pitchFamily="2" typeface="方正兰亭粗黑简体"/>
                    </a:rPr>
                    <a:t>3</a:t>
                  </a:r>
                </a:p>
              </p:txBody>
            </p:sp>
          </p:grpSp>
          <p:sp>
            <p:nvSpPr>
              <p:cNvPr id="7" name="矩形 6"/>
              <p:cNvSpPr/>
              <p:nvPr/>
            </p:nvSpPr>
            <p:spPr>
              <a:xfrm>
                <a:off x="2142975" y="2467033"/>
                <a:ext cx="2316480" cy="4572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t"/>
                <a:r>
                  <a:rPr altLang="zh-CN" lang="en-US" sz="2400">
                    <a:solidFill>
                      <a:schemeClr val="bg2">
                        <a:lumMod val="10000"/>
                      </a:schemeClr>
                    </a:solidFill>
                    <a:latin charset="-122" panose="02000000000000000000" pitchFamily="2" typeface="方正兰亭粗黑简体"/>
                    <a:ea charset="-122" panose="02000000000000000000" pitchFamily="2" typeface="方正兰亭粗黑简体"/>
                  </a:rPr>
                  <a:t>ADD TITLE HERE</a:t>
                </a:r>
              </a:p>
            </p:txBody>
          </p:sp>
        </p:grpSp>
        <p:sp>
          <p:nvSpPr>
            <p:cNvPr id="4" name="矩形 3"/>
            <p:cNvSpPr/>
            <p:nvPr/>
          </p:nvSpPr>
          <p:spPr>
            <a:xfrm>
              <a:off x="1494125" y="782983"/>
              <a:ext cx="3630325" cy="4114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1050">
                  <a:solidFill>
                    <a:schemeClr val="bg2">
                      <a:lumMod val="1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LIFE OF THE ELDERLY IS A WISE, LIFE IS A LEARNED TEACHER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 flipH="1">
              <a:off x="1471900" y="442576"/>
              <a:ext cx="0" cy="681375"/>
            </a:xfrm>
            <a:prstGeom prst="line">
              <a:avLst/>
            </a:prstGeom>
            <a:ln w="28575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993759" y="2454000"/>
            <a:ext cx="7159919" cy="2959704"/>
            <a:chOff x="993759" y="2885319"/>
            <a:chExt cx="7159919" cy="2959704"/>
          </a:xfrm>
        </p:grpSpPr>
        <p:graphicFrame>
          <p:nvGraphicFramePr>
            <p:cNvPr id="15" name="图表 14"/>
            <p:cNvGraphicFramePr/>
            <p:nvPr/>
          </p:nvGraphicFramePr>
          <p:xfrm>
            <a:off x="1509365" y="2885319"/>
            <a:ext cx="6644313" cy="2959704"/>
          </p:xfrm>
          <a:graphic>
            <a:graphicData uri="http://schemas.openxmlformats.org/drawingml/2006/chart">
              <c:chart xmlns:c="http://schemas.openxmlformats.org/drawingml/2006/chart" r:id="rId3"/>
            </a:graphicData>
          </a:graphic>
        </p:graphicFrame>
        <p:sp>
          <p:nvSpPr>
            <p:cNvPr id="17" name="矩形 16"/>
            <p:cNvSpPr/>
            <p:nvPr/>
          </p:nvSpPr>
          <p:spPr>
            <a:xfrm>
              <a:off x="993759" y="3523106"/>
              <a:ext cx="538480" cy="3048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t"/>
              <a:r>
                <a:rPr altLang="zh-CN" lang="en-US" sz="1400">
                  <a:solidFill>
                    <a:schemeClr val="bg1"/>
                  </a:solidFill>
                  <a:latin charset="-122" panose="02000000000000000000" pitchFamily="2" typeface="方正兰亭粗黑简体"/>
                  <a:ea charset="-122" panose="02000000000000000000" pitchFamily="2" typeface="方正兰亭粗黑简体"/>
                </a:rPr>
                <a:t>2012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993759" y="3067843"/>
              <a:ext cx="538480" cy="3048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t"/>
              <a:r>
                <a:rPr altLang="zh-CN" lang="en-US" sz="1400">
                  <a:solidFill>
                    <a:schemeClr val="bg1"/>
                  </a:solidFill>
                  <a:latin charset="-122" panose="02000000000000000000" pitchFamily="2" typeface="方正兰亭粗黑简体"/>
                  <a:ea charset="-122" panose="02000000000000000000" pitchFamily="2" typeface="方正兰亭粗黑简体"/>
                </a:rPr>
                <a:t>2011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993759" y="3978369"/>
              <a:ext cx="538480" cy="3048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t"/>
              <a:r>
                <a:rPr altLang="zh-CN" lang="en-US" sz="1400">
                  <a:solidFill>
                    <a:schemeClr val="bg1"/>
                  </a:solidFill>
                  <a:latin charset="-122" panose="02000000000000000000" pitchFamily="2" typeface="方正兰亭粗黑简体"/>
                  <a:ea charset="-122" panose="02000000000000000000" pitchFamily="2" typeface="方正兰亭粗黑简体"/>
                </a:rPr>
                <a:t>2013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993759" y="4433632"/>
              <a:ext cx="538480" cy="3048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t"/>
              <a:r>
                <a:rPr altLang="zh-CN" lang="en-US" sz="1400">
                  <a:solidFill>
                    <a:schemeClr val="bg1"/>
                  </a:solidFill>
                  <a:latin charset="-122" panose="02000000000000000000" pitchFamily="2" typeface="方正兰亭粗黑简体"/>
                  <a:ea charset="-122" panose="02000000000000000000" pitchFamily="2" typeface="方正兰亭粗黑简体"/>
                </a:rPr>
                <a:t>2014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993759" y="4888895"/>
              <a:ext cx="538480" cy="3048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t"/>
              <a:r>
                <a:rPr altLang="zh-CN" lang="en-US" sz="1400">
                  <a:solidFill>
                    <a:schemeClr val="bg1"/>
                  </a:solidFill>
                  <a:latin charset="-122" panose="02000000000000000000" pitchFamily="2" typeface="方正兰亭粗黑简体"/>
                  <a:ea charset="-122" panose="02000000000000000000" pitchFamily="2" typeface="方正兰亭粗黑简体"/>
                </a:rPr>
                <a:t>2015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993759" y="5344157"/>
              <a:ext cx="538480" cy="3048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t"/>
              <a:r>
                <a:rPr altLang="zh-CN" lang="en-US" sz="1400">
                  <a:solidFill>
                    <a:schemeClr val="bg1"/>
                  </a:solidFill>
                  <a:latin charset="-122" panose="02000000000000000000" pitchFamily="2" typeface="方正兰亭粗黑简体"/>
                  <a:ea charset="-122" panose="02000000000000000000" pitchFamily="2" typeface="方正兰亭粗黑简体"/>
                </a:rPr>
                <a:t>2016</a:t>
              </a:r>
            </a:p>
          </p:txBody>
        </p:sp>
      </p:grpSp>
      <p:sp>
        <p:nvSpPr>
          <p:cNvPr id="25" name="矩形 24"/>
          <p:cNvSpPr/>
          <p:nvPr/>
        </p:nvSpPr>
        <p:spPr>
          <a:xfrm>
            <a:off x="993759" y="5498944"/>
            <a:ext cx="6459464" cy="923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LIFE OF THE ELDERLY IS A WISE LIFE IS A LEARNED TEACHER, IT OFTEN SALUTARY INFLUENCE OF EDUCATION SILENT TO GUIDE US, GIVE US INSPIRATION IN LIFE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7964430" y="4617714"/>
            <a:ext cx="4038322" cy="1884211"/>
            <a:chOff x="7964430" y="4617714"/>
            <a:chExt cx="4038322" cy="1884211"/>
          </a:xfrm>
        </p:grpSpPr>
        <p:grpSp>
          <p:nvGrpSpPr>
            <p:cNvPr id="26" name="组合 25"/>
            <p:cNvGrpSpPr/>
            <p:nvPr/>
          </p:nvGrpSpPr>
          <p:grpSpPr>
            <a:xfrm>
              <a:off x="8039099" y="4617714"/>
              <a:ext cx="968487" cy="601810"/>
              <a:chOff x="1274763" y="323851"/>
              <a:chExt cx="403226" cy="236538"/>
            </a:xfrm>
            <a:solidFill>
              <a:schemeClr val="bg2">
                <a:lumMod val="10000"/>
              </a:schemeClr>
            </a:solidFill>
          </p:grpSpPr>
          <p:sp>
            <p:nvSpPr>
              <p:cNvPr id="27" name="Freeform 34"/>
              <p:cNvSpPr/>
              <p:nvPr/>
            </p:nvSpPr>
            <p:spPr bwMode="auto">
              <a:xfrm>
                <a:off x="1274763" y="323851"/>
                <a:ext cx="317500" cy="236538"/>
              </a:xfrm>
              <a:custGeom>
                <a:gdLst>
                  <a:gd fmla="*/ 110 w 158" name="T0"/>
                  <a:gd fmla="*/ 55 h 118" name="T1"/>
                  <a:gd fmla="*/ 109 w 158" name="T2"/>
                  <a:gd fmla="*/ 50 h 118" name="T3"/>
                  <a:gd fmla="*/ 119 w 158" name="T4"/>
                  <a:gd fmla="*/ 33 h 118" name="T5"/>
                  <a:gd fmla="*/ 119 w 158" name="T6"/>
                  <a:gd fmla="*/ 24 h 118" name="T7"/>
                  <a:gd fmla="*/ 119 w 158" name="T8"/>
                  <a:gd fmla="*/ 16 h 118" name="T9"/>
                  <a:gd fmla="*/ 118 w 158" name="T10"/>
                  <a:gd fmla="*/ 15 h 118" name="T11"/>
                  <a:gd fmla="*/ 117 w 158" name="T12"/>
                  <a:gd fmla="*/ 8 h 118" name="T13"/>
                  <a:gd fmla="*/ 99 w 158" name="T14"/>
                  <a:gd fmla="*/ 0 h 118" name="T15"/>
                  <a:gd fmla="*/ 81 w 158" name="T16"/>
                  <a:gd fmla="*/ 5 h 118" name="T17"/>
                  <a:gd fmla="*/ 78 w 158" name="T18"/>
                  <a:gd fmla="*/ 13 h 118" name="T19"/>
                  <a:gd fmla="*/ 77 w 158" name="T20"/>
                  <a:gd fmla="*/ 15 h 118" name="T21"/>
                  <a:gd fmla="*/ 77 w 158" name="T22"/>
                  <a:gd fmla="*/ 23 h 118" name="T23"/>
                  <a:gd fmla="*/ 77 w 158" name="T24"/>
                  <a:gd fmla="*/ 32 h 118" name="T25"/>
                  <a:gd fmla="*/ 87 w 158" name="T26"/>
                  <a:gd fmla="*/ 49 h 118" name="T27"/>
                  <a:gd fmla="*/ 86 w 158" name="T28"/>
                  <a:gd fmla="*/ 55 h 118" name="T29"/>
                  <a:gd fmla="*/ 69 w 158" name="T30"/>
                  <a:gd fmla="*/ 63 h 118" name="T31"/>
                  <a:gd fmla="*/ 52 w 158" name="T32"/>
                  <a:gd fmla="*/ 56 h 118" name="T33"/>
                  <a:gd fmla="*/ 51 w 158" name="T34"/>
                  <a:gd fmla="*/ 52 h 118" name="T35"/>
                  <a:gd fmla="*/ 58 w 158" name="T36"/>
                  <a:gd fmla="*/ 38 h 118" name="T37"/>
                  <a:gd fmla="*/ 59 w 158" name="T38"/>
                  <a:gd fmla="*/ 32 h 118" name="T39"/>
                  <a:gd fmla="*/ 58 w 158" name="T40"/>
                  <a:gd fmla="*/ 18 h 118" name="T41"/>
                  <a:gd fmla="*/ 44 w 158" name="T42"/>
                  <a:gd fmla="*/ 12 h 118" name="T43"/>
                  <a:gd fmla="*/ 29 w 158" name="T44"/>
                  <a:gd fmla="*/ 16 h 118" name="T45"/>
                  <a:gd fmla="*/ 26 w 158" name="T46"/>
                  <a:gd fmla="*/ 31 h 118" name="T47"/>
                  <a:gd fmla="*/ 27 w 158" name="T48"/>
                  <a:gd fmla="*/ 38 h 118" name="T49"/>
                  <a:gd fmla="*/ 34 w 158" name="T50"/>
                  <a:gd fmla="*/ 51 h 118" name="T51"/>
                  <a:gd fmla="*/ 33 w 158" name="T52"/>
                  <a:gd fmla="*/ 56 h 118" name="T53"/>
                  <a:gd fmla="*/ 8 w 158" name="T54"/>
                  <a:gd fmla="*/ 70 h 118" name="T55"/>
                  <a:gd fmla="*/ 3 w 158" name="T56"/>
                  <a:gd fmla="*/ 89 h 118" name="T57"/>
                  <a:gd fmla="*/ 41 w 158" name="T58"/>
                  <a:gd fmla="*/ 99 h 118" name="T59"/>
                  <a:gd fmla="*/ 48 w 158" name="T60"/>
                  <a:gd fmla="*/ 76 h 118" name="T61"/>
                  <a:gd fmla="*/ 57 w 158" name="T62"/>
                  <a:gd fmla="*/ 70 h 118" name="T63"/>
                  <a:gd fmla="*/ 53 w 158" name="T64"/>
                  <a:gd fmla="*/ 73 h 118" name="T65"/>
                  <a:gd fmla="*/ 47 w 158" name="T66"/>
                  <a:gd fmla="*/ 99 h 118" name="T67"/>
                  <a:gd fmla="*/ 155 w 158" name="T68"/>
                  <a:gd fmla="*/ 99 h 118" name="T69"/>
                  <a:gd fmla="*/ 150 w 158" name="T70"/>
                  <a:gd fmla="*/ 78 h 118" name="T71"/>
                  <a:gd fmla="*/ 110 w 158" name="T72"/>
                  <a:gd fmla="*/ 55 h 118" name="T7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b="b" l="0" r="r" t="0"/>
                <a:pathLst>
                  <a:path h="118" w="158">
                    <a:moveTo>
                      <a:pt x="110" y="55"/>
                    </a:moveTo>
                    <a:cubicBezTo>
                      <a:pt x="109" y="50"/>
                      <a:pt x="109" y="50"/>
                      <a:pt x="109" y="50"/>
                    </a:cubicBezTo>
                    <a:cubicBezTo>
                      <a:pt x="113" y="47"/>
                      <a:pt x="117" y="42"/>
                      <a:pt x="119" y="33"/>
                    </a:cubicBezTo>
                    <a:cubicBezTo>
                      <a:pt x="122" y="27"/>
                      <a:pt x="119" y="24"/>
                      <a:pt x="119" y="24"/>
                    </a:cubicBezTo>
                    <a:cubicBezTo>
                      <a:pt x="119" y="16"/>
                      <a:pt x="119" y="16"/>
                      <a:pt x="119" y="16"/>
                    </a:cubicBezTo>
                    <a:cubicBezTo>
                      <a:pt x="119" y="16"/>
                      <a:pt x="118" y="15"/>
                      <a:pt x="118" y="15"/>
                    </a:cubicBezTo>
                    <a:cubicBezTo>
                      <a:pt x="118" y="13"/>
                      <a:pt x="118" y="10"/>
                      <a:pt x="117" y="8"/>
                    </a:cubicBezTo>
                    <a:cubicBezTo>
                      <a:pt x="114" y="5"/>
                      <a:pt x="110" y="1"/>
                      <a:pt x="99" y="0"/>
                    </a:cubicBezTo>
                    <a:cubicBezTo>
                      <a:pt x="92" y="0"/>
                      <a:pt x="84" y="3"/>
                      <a:pt x="81" y="5"/>
                    </a:cubicBezTo>
                    <a:cubicBezTo>
                      <a:pt x="80" y="7"/>
                      <a:pt x="79" y="10"/>
                      <a:pt x="78" y="13"/>
                    </a:cubicBezTo>
                    <a:cubicBezTo>
                      <a:pt x="78" y="13"/>
                      <a:pt x="78" y="14"/>
                      <a:pt x="77" y="15"/>
                    </a:cubicBezTo>
                    <a:cubicBezTo>
                      <a:pt x="77" y="23"/>
                      <a:pt x="77" y="23"/>
                      <a:pt x="77" y="23"/>
                    </a:cubicBezTo>
                    <a:cubicBezTo>
                      <a:pt x="77" y="23"/>
                      <a:pt x="74" y="27"/>
                      <a:pt x="77" y="32"/>
                    </a:cubicBezTo>
                    <a:cubicBezTo>
                      <a:pt x="79" y="41"/>
                      <a:pt x="83" y="46"/>
                      <a:pt x="87" y="49"/>
                    </a:cubicBezTo>
                    <a:cubicBezTo>
                      <a:pt x="86" y="55"/>
                      <a:pt x="86" y="55"/>
                      <a:pt x="86" y="55"/>
                    </a:cubicBezTo>
                    <a:cubicBezTo>
                      <a:pt x="84" y="56"/>
                      <a:pt x="76" y="60"/>
                      <a:pt x="69" y="63"/>
                    </a:cubicBezTo>
                    <a:cubicBezTo>
                      <a:pt x="61" y="59"/>
                      <a:pt x="52" y="56"/>
                      <a:pt x="52" y="56"/>
                    </a:cubicBezTo>
                    <a:cubicBezTo>
                      <a:pt x="51" y="52"/>
                      <a:pt x="51" y="52"/>
                      <a:pt x="51" y="52"/>
                    </a:cubicBezTo>
                    <a:cubicBezTo>
                      <a:pt x="54" y="50"/>
                      <a:pt x="57" y="46"/>
                      <a:pt x="58" y="38"/>
                    </a:cubicBezTo>
                    <a:cubicBezTo>
                      <a:pt x="59" y="37"/>
                      <a:pt x="59" y="34"/>
                      <a:pt x="59" y="32"/>
                    </a:cubicBezTo>
                    <a:cubicBezTo>
                      <a:pt x="59" y="30"/>
                      <a:pt x="60" y="23"/>
                      <a:pt x="58" y="18"/>
                    </a:cubicBezTo>
                    <a:cubicBezTo>
                      <a:pt x="56" y="16"/>
                      <a:pt x="52" y="13"/>
                      <a:pt x="44" y="12"/>
                    </a:cubicBezTo>
                    <a:cubicBezTo>
                      <a:pt x="38" y="12"/>
                      <a:pt x="32" y="14"/>
                      <a:pt x="29" y="16"/>
                    </a:cubicBezTo>
                    <a:cubicBezTo>
                      <a:pt x="26" y="20"/>
                      <a:pt x="26" y="27"/>
                      <a:pt x="26" y="31"/>
                    </a:cubicBezTo>
                    <a:cubicBezTo>
                      <a:pt x="25" y="33"/>
                      <a:pt x="25" y="36"/>
                      <a:pt x="27" y="38"/>
                    </a:cubicBezTo>
                    <a:cubicBezTo>
                      <a:pt x="28" y="45"/>
                      <a:pt x="31" y="49"/>
                      <a:pt x="34" y="51"/>
                    </a:cubicBezTo>
                    <a:cubicBezTo>
                      <a:pt x="33" y="56"/>
                      <a:pt x="33" y="56"/>
                      <a:pt x="33" y="56"/>
                    </a:cubicBezTo>
                    <a:cubicBezTo>
                      <a:pt x="33" y="56"/>
                      <a:pt x="13" y="65"/>
                      <a:pt x="8" y="70"/>
                    </a:cubicBezTo>
                    <a:cubicBezTo>
                      <a:pt x="4" y="73"/>
                      <a:pt x="0" y="85"/>
                      <a:pt x="3" y="89"/>
                    </a:cubicBezTo>
                    <a:cubicBezTo>
                      <a:pt x="14" y="94"/>
                      <a:pt x="27" y="98"/>
                      <a:pt x="41" y="99"/>
                    </a:cubicBezTo>
                    <a:cubicBezTo>
                      <a:pt x="40" y="91"/>
                      <a:pt x="44" y="80"/>
                      <a:pt x="48" y="76"/>
                    </a:cubicBezTo>
                    <a:cubicBezTo>
                      <a:pt x="50" y="75"/>
                      <a:pt x="53" y="73"/>
                      <a:pt x="57" y="70"/>
                    </a:cubicBezTo>
                    <a:cubicBezTo>
                      <a:pt x="55" y="72"/>
                      <a:pt x="54" y="73"/>
                      <a:pt x="53" y="73"/>
                    </a:cubicBezTo>
                    <a:cubicBezTo>
                      <a:pt x="47" y="78"/>
                      <a:pt x="43" y="93"/>
                      <a:pt x="47" y="99"/>
                    </a:cubicBezTo>
                    <a:cubicBezTo>
                      <a:pt x="75" y="113"/>
                      <a:pt x="119" y="118"/>
                      <a:pt x="155" y="99"/>
                    </a:cubicBezTo>
                    <a:cubicBezTo>
                      <a:pt x="158" y="94"/>
                      <a:pt x="153" y="82"/>
                      <a:pt x="150" y="78"/>
                    </a:cubicBezTo>
                    <a:cubicBezTo>
                      <a:pt x="144" y="69"/>
                      <a:pt x="121" y="57"/>
                      <a:pt x="110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/>
              </a:p>
            </p:txBody>
          </p:sp>
          <p:sp>
            <p:nvSpPr>
              <p:cNvPr id="28" name="Freeform 35"/>
              <p:cNvSpPr/>
              <p:nvPr/>
            </p:nvSpPr>
            <p:spPr bwMode="auto">
              <a:xfrm>
                <a:off x="1536701" y="344489"/>
                <a:ext cx="141288" cy="174625"/>
              </a:xfrm>
              <a:custGeom>
                <a:gdLst>
                  <a:gd fmla="*/ 62 w 70" name="T0"/>
                  <a:gd fmla="*/ 57 h 86" name="T1"/>
                  <a:gd fmla="*/ 37 w 70" name="T2"/>
                  <a:gd fmla="*/ 44 h 86" name="T3"/>
                  <a:gd fmla="*/ 36 w 70" name="T4"/>
                  <a:gd fmla="*/ 39 h 86" name="T5"/>
                  <a:gd fmla="*/ 43 w 70" name="T6"/>
                  <a:gd fmla="*/ 26 h 86" name="T7"/>
                  <a:gd fmla="*/ 44 w 70" name="T8"/>
                  <a:gd fmla="*/ 19 h 86" name="T9"/>
                  <a:gd fmla="*/ 41 w 70" name="T10"/>
                  <a:gd fmla="*/ 4 h 86" name="T11"/>
                  <a:gd fmla="*/ 26 w 70" name="T12"/>
                  <a:gd fmla="*/ 0 h 86" name="T13"/>
                  <a:gd fmla="*/ 12 w 70" name="T14"/>
                  <a:gd fmla="*/ 6 h 86" name="T15"/>
                  <a:gd fmla="*/ 11 w 70" name="T16"/>
                  <a:gd fmla="*/ 20 h 86" name="T17"/>
                  <a:gd fmla="*/ 12 w 70" name="T18"/>
                  <a:gd fmla="*/ 26 h 86" name="T19"/>
                  <a:gd fmla="*/ 19 w 70" name="T20"/>
                  <a:gd fmla="*/ 40 h 86" name="T21"/>
                  <a:gd fmla="*/ 18 w 70" name="T22"/>
                  <a:gd fmla="*/ 44 h 86" name="T23"/>
                  <a:gd fmla="*/ 0 w 70" name="T24"/>
                  <a:gd fmla="*/ 52 h 86" name="T25"/>
                  <a:gd fmla="*/ 22 w 70" name="T26"/>
                  <a:gd fmla="*/ 64 h 86" name="T27"/>
                  <a:gd fmla="*/ 29 w 70" name="T28"/>
                  <a:gd fmla="*/ 86 h 86" name="T29"/>
                  <a:gd fmla="*/ 67 w 70" name="T30"/>
                  <a:gd fmla="*/ 77 h 86" name="T31"/>
                  <a:gd fmla="*/ 62 w 70" name="T32"/>
                  <a:gd fmla="*/ 57 h 86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86" w="70">
                    <a:moveTo>
                      <a:pt x="62" y="57"/>
                    </a:moveTo>
                    <a:cubicBezTo>
                      <a:pt x="57" y="53"/>
                      <a:pt x="37" y="44"/>
                      <a:pt x="37" y="44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39" y="37"/>
                      <a:pt x="42" y="33"/>
                      <a:pt x="43" y="26"/>
                    </a:cubicBezTo>
                    <a:cubicBezTo>
                      <a:pt x="45" y="24"/>
                      <a:pt x="45" y="21"/>
                      <a:pt x="44" y="19"/>
                    </a:cubicBezTo>
                    <a:cubicBezTo>
                      <a:pt x="44" y="15"/>
                      <a:pt x="44" y="8"/>
                      <a:pt x="41" y="4"/>
                    </a:cubicBezTo>
                    <a:cubicBezTo>
                      <a:pt x="39" y="2"/>
                      <a:pt x="32" y="0"/>
                      <a:pt x="26" y="0"/>
                    </a:cubicBezTo>
                    <a:cubicBezTo>
                      <a:pt x="18" y="0"/>
                      <a:pt x="14" y="4"/>
                      <a:pt x="12" y="6"/>
                    </a:cubicBezTo>
                    <a:cubicBezTo>
                      <a:pt x="10" y="11"/>
                      <a:pt x="11" y="18"/>
                      <a:pt x="11" y="20"/>
                    </a:cubicBezTo>
                    <a:cubicBezTo>
                      <a:pt x="11" y="22"/>
                      <a:pt x="11" y="25"/>
                      <a:pt x="12" y="26"/>
                    </a:cubicBezTo>
                    <a:cubicBezTo>
                      <a:pt x="13" y="34"/>
                      <a:pt x="16" y="37"/>
                      <a:pt x="19" y="40"/>
                    </a:cubicBezTo>
                    <a:cubicBezTo>
                      <a:pt x="18" y="44"/>
                      <a:pt x="18" y="44"/>
                      <a:pt x="18" y="44"/>
                    </a:cubicBezTo>
                    <a:cubicBezTo>
                      <a:pt x="18" y="44"/>
                      <a:pt x="9" y="47"/>
                      <a:pt x="0" y="52"/>
                    </a:cubicBezTo>
                    <a:cubicBezTo>
                      <a:pt x="8" y="56"/>
                      <a:pt x="18" y="61"/>
                      <a:pt x="22" y="64"/>
                    </a:cubicBezTo>
                    <a:cubicBezTo>
                      <a:pt x="26" y="68"/>
                      <a:pt x="30" y="79"/>
                      <a:pt x="29" y="86"/>
                    </a:cubicBezTo>
                    <a:cubicBezTo>
                      <a:pt x="43" y="86"/>
                      <a:pt x="56" y="82"/>
                      <a:pt x="67" y="77"/>
                    </a:cubicBezTo>
                    <a:cubicBezTo>
                      <a:pt x="70" y="73"/>
                      <a:pt x="66" y="61"/>
                      <a:pt x="62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9256713" y="4646971"/>
              <a:ext cx="2276475" cy="484792"/>
              <a:chOff x="4799016" y="2013344"/>
              <a:chExt cx="2276475" cy="484792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4799016" y="2013344"/>
                <a:ext cx="2276475" cy="479341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4807778" y="2036470"/>
                <a:ext cx="1706880" cy="4572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t"/>
                <a:r>
                  <a:rPr altLang="zh-CN" lang="en-US" sz="2400">
                    <a:solidFill>
                      <a:schemeClr val="bg1"/>
                    </a:solidFill>
                    <a:latin charset="-122" panose="02000000000000000000" pitchFamily="2" typeface="方正兰亭粗黑简体"/>
                    <a:ea charset="-122" panose="02000000000000000000" pitchFamily="2" typeface="方正兰亭粗黑简体"/>
                  </a:rPr>
                  <a:t>TITLE HERE</a:t>
                </a:r>
              </a:p>
            </p:txBody>
          </p:sp>
        </p:grpSp>
        <p:sp>
          <p:nvSpPr>
            <p:cNvPr id="33" name="矩形 32"/>
            <p:cNvSpPr/>
            <p:nvPr/>
          </p:nvSpPr>
          <p:spPr>
            <a:xfrm>
              <a:off x="7964431" y="5289285"/>
              <a:ext cx="4038322" cy="12009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zh-CN" lang="en-US" sz="1400">
                  <a:solidFill>
                    <a:schemeClr val="bg2">
                      <a:lumMod val="1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LIFE OF THE ELDERLY IS A WISE LIFE IS A LEARNED TEACHER, IT OFTEN SALUTARY INFLUENCE OF EDUCATION SILENT TO GUIDE US, GIVE US INSPIRATION IN LIFE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593241" y="1882492"/>
            <a:ext cx="2017067" cy="983331"/>
            <a:chOff x="9189690" y="1844006"/>
            <a:chExt cx="2017067" cy="983331"/>
          </a:xfrm>
        </p:grpSpPr>
        <p:sp>
          <p:nvSpPr>
            <p:cNvPr id="35" name="矩形 34"/>
            <p:cNvSpPr/>
            <p:nvPr/>
          </p:nvSpPr>
          <p:spPr>
            <a:xfrm>
              <a:off x="9653888" y="1844006"/>
              <a:ext cx="1086683" cy="98333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2">
                  <a:lumMod val="1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4" name="矩形 33"/>
            <p:cNvSpPr/>
            <p:nvPr/>
          </p:nvSpPr>
          <p:spPr>
            <a:xfrm>
              <a:off x="9189692" y="2020971"/>
              <a:ext cx="2017067" cy="762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t"/>
              <a:r>
                <a:rPr altLang="zh-CN" lang="en-US" sz="4400">
                  <a:solidFill>
                    <a:schemeClr val="bg2">
                      <a:lumMod val="10000"/>
                    </a:schemeClr>
                  </a:solidFill>
                  <a:latin charset="-122" panose="02000000000000000000" pitchFamily="2" typeface="方正兰亭粗黑简体"/>
                  <a:ea charset="-122" panose="02000000000000000000" pitchFamily="2" typeface="方正兰亭粗黑简体"/>
                </a:rPr>
                <a:t>45%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9985685" y="1872343"/>
            <a:ext cx="2017067" cy="983331"/>
            <a:chOff x="9189690" y="1844006"/>
            <a:chExt cx="2017067" cy="983331"/>
          </a:xfrm>
        </p:grpSpPr>
        <p:sp>
          <p:nvSpPr>
            <p:cNvPr id="38" name="矩形 37"/>
            <p:cNvSpPr/>
            <p:nvPr/>
          </p:nvSpPr>
          <p:spPr>
            <a:xfrm>
              <a:off x="9653888" y="1844006"/>
              <a:ext cx="1086683" cy="983331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38100">
              <a:solidFill>
                <a:schemeClr val="bg2">
                  <a:lumMod val="1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9" name="矩形 38"/>
            <p:cNvSpPr/>
            <p:nvPr/>
          </p:nvSpPr>
          <p:spPr>
            <a:xfrm>
              <a:off x="9189689" y="2020971"/>
              <a:ext cx="2017067" cy="762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t"/>
              <a:r>
                <a:rPr altLang="zh-CN" lang="en-US" sz="4400">
                  <a:solidFill>
                    <a:schemeClr val="bg1"/>
                  </a:solidFill>
                  <a:latin charset="-122" panose="02000000000000000000" pitchFamily="2" typeface="方正兰亭粗黑简体"/>
                  <a:ea charset="-122" panose="02000000000000000000" pitchFamily="2" typeface="方正兰亭粗黑简体"/>
                </a:rPr>
                <a:t>75%</a:t>
              </a:r>
            </a:p>
          </p:txBody>
        </p:sp>
      </p:grpSp>
      <p:sp>
        <p:nvSpPr>
          <p:cNvPr id="40" name="矩形 39"/>
          <p:cNvSpPr/>
          <p:nvPr/>
        </p:nvSpPr>
        <p:spPr>
          <a:xfrm>
            <a:off x="8774950" y="2020971"/>
            <a:ext cx="2017067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altLang="zh-CN" lang="en-US" sz="5400">
                <a:solidFill>
                  <a:schemeClr val="bg2">
                    <a:lumMod val="10000"/>
                  </a:schemeClr>
                </a:solidFill>
                <a:latin charset="-122" panose="02000000000000000000" pitchFamily="2" typeface="方正兰亭粗黑简体"/>
                <a:ea charset="-122" panose="02000000000000000000" pitchFamily="2" typeface="方正兰亭粗黑简体"/>
              </a:rPr>
              <a:t>V</a:t>
            </a:r>
          </a:p>
        </p:txBody>
      </p:sp>
      <p:sp>
        <p:nvSpPr>
          <p:cNvPr id="41" name="矩形 40"/>
          <p:cNvSpPr/>
          <p:nvPr/>
        </p:nvSpPr>
        <p:spPr>
          <a:xfrm>
            <a:off x="10442411" y="3019178"/>
            <a:ext cx="8940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altLang="zh-CN" lang="en-US" sz="2800">
                <a:solidFill>
                  <a:schemeClr val="bg2">
                    <a:lumMod val="10000"/>
                  </a:schemeClr>
                </a:solidFill>
                <a:latin charset="-122" panose="02000000000000000000" pitchFamily="2" typeface="方正兰亭粗黑简体"/>
                <a:ea charset="-122" panose="02000000000000000000" pitchFamily="2" typeface="方正兰亭粗黑简体"/>
              </a:rPr>
              <a:t>2016</a:t>
            </a:r>
          </a:p>
        </p:txBody>
      </p:sp>
      <p:sp>
        <p:nvSpPr>
          <p:cNvPr id="42" name="矩形 41"/>
          <p:cNvSpPr/>
          <p:nvPr/>
        </p:nvSpPr>
        <p:spPr>
          <a:xfrm>
            <a:off x="8058428" y="3019178"/>
            <a:ext cx="8940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altLang="zh-CN" lang="en-US" sz="2800">
                <a:solidFill>
                  <a:schemeClr val="bg2">
                    <a:lumMod val="10000"/>
                  </a:schemeClr>
                </a:solidFill>
                <a:latin charset="-122" panose="02000000000000000000" pitchFamily="2" typeface="方正兰亭粗黑简体"/>
                <a:ea charset="-122" panose="02000000000000000000" pitchFamily="2" typeface="方正兰亭粗黑简体"/>
              </a:rPr>
              <a:t>2015</a:t>
            </a:r>
          </a:p>
        </p:txBody>
      </p:sp>
      <p:sp>
        <p:nvSpPr>
          <p:cNvPr id="43" name="矩形 42"/>
          <p:cNvSpPr/>
          <p:nvPr/>
        </p:nvSpPr>
        <p:spPr>
          <a:xfrm>
            <a:off x="7971070" y="3499626"/>
            <a:ext cx="4038322" cy="646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1400">
                <a:solidFill>
                  <a:schemeClr val="bg2">
                    <a:lumMod val="1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LIFE OF THE ELDERLY IS A WISE LIFE IS A LEARNED TEACHER</a:t>
            </a:r>
          </a:p>
        </p:txBody>
      </p:sp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22" presetSubtype="8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1000" id="12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42" presetSubtype="0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42" presetSubtype="0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0" presetSubtype="0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42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10" presetSubtype="0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53" presetSubtype="0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42" presetSubtype="0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42" presetSubtype="0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6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25"/>
      <p:bldP grpId="0" spid="40"/>
      <p:bldP grpId="0" spid="41"/>
      <p:bldP grpId="0" spid="42"/>
      <p:bldP grpId="0" spid="43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695325" y="329180"/>
            <a:ext cx="4429125" cy="812151"/>
            <a:chOff x="695325" y="386330"/>
            <a:chExt cx="4429125" cy="812151"/>
          </a:xfrm>
        </p:grpSpPr>
        <p:grpSp>
          <p:nvGrpSpPr>
            <p:cNvPr id="3" name="组合 2"/>
            <p:cNvGrpSpPr/>
            <p:nvPr/>
          </p:nvGrpSpPr>
          <p:grpSpPr>
            <a:xfrm>
              <a:off x="695325" y="386330"/>
              <a:ext cx="3928995" cy="738892"/>
              <a:chOff x="1328935" y="2467033"/>
              <a:chExt cx="3928995" cy="738892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1328935" y="2524550"/>
                <a:ext cx="681375" cy="681375"/>
                <a:chOff x="2866816" y="2504421"/>
                <a:chExt cx="943184" cy="943184"/>
              </a:xfrm>
            </p:grpSpPr>
            <p:grpSp>
              <p:nvGrpSpPr>
                <p:cNvPr id="8" name="组合 7"/>
                <p:cNvGrpSpPr/>
                <p:nvPr/>
              </p:nvGrpSpPr>
              <p:grpSpPr>
                <a:xfrm>
                  <a:off x="2866816" y="2504421"/>
                  <a:ext cx="943184" cy="943184"/>
                  <a:chOff x="3173998" y="2528145"/>
                  <a:chExt cx="638355" cy="638355"/>
                </a:xfrm>
              </p:grpSpPr>
              <p:sp>
                <p:nvSpPr>
                  <p:cNvPr id="10" name="矩形 9"/>
                  <p:cNvSpPr/>
                  <p:nvPr/>
                </p:nvSpPr>
                <p:spPr>
                  <a:xfrm>
                    <a:off x="3173998" y="2528145"/>
                    <a:ext cx="638355" cy="638355"/>
                  </a:xfrm>
                  <a:prstGeom prst="rect">
                    <a:avLst/>
                  </a:pr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" name="矩形 10"/>
                  <p:cNvSpPr/>
                  <p:nvPr/>
                </p:nvSpPr>
                <p:spPr>
                  <a:xfrm>
                    <a:off x="3234823" y="2588970"/>
                    <a:ext cx="516704" cy="51670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12" name="矩形 11"/>
                  <p:cNvSpPr/>
                  <p:nvPr/>
                </p:nvSpPr>
                <p:spPr>
                  <a:xfrm>
                    <a:off x="3279524" y="2633671"/>
                    <a:ext cx="427302" cy="427302"/>
                  </a:xfrm>
                  <a:prstGeom prst="rect">
                    <a:avLst/>
                  </a:pr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</p:grpSp>
            <p:sp>
              <p:nvSpPr>
                <p:cNvPr id="9" name="矩形 8"/>
                <p:cNvSpPr/>
                <p:nvPr/>
              </p:nvSpPr>
              <p:spPr>
                <a:xfrm>
                  <a:off x="2976621" y="2611817"/>
                  <a:ext cx="723575" cy="80163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fontAlgn="t"/>
                  <a:r>
                    <a:rPr altLang="zh-CN" lang="en-US" sz="3200">
                      <a:solidFill>
                        <a:schemeClr val="bg1"/>
                      </a:solidFill>
                      <a:latin charset="-122" panose="02000000000000000000" pitchFamily="2" typeface="方正兰亭粗黑简体"/>
                      <a:ea charset="-122" panose="02000000000000000000" pitchFamily="2" typeface="方正兰亭粗黑简体"/>
                    </a:rPr>
                    <a:t>3</a:t>
                  </a:r>
                </a:p>
              </p:txBody>
            </p:sp>
          </p:grpSp>
          <p:sp>
            <p:nvSpPr>
              <p:cNvPr id="7" name="矩形 6"/>
              <p:cNvSpPr/>
              <p:nvPr/>
            </p:nvSpPr>
            <p:spPr>
              <a:xfrm>
                <a:off x="2142975" y="2467033"/>
                <a:ext cx="2316480" cy="4572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t"/>
                <a:r>
                  <a:rPr altLang="zh-CN" lang="en-US" sz="2400">
                    <a:solidFill>
                      <a:schemeClr val="bg2">
                        <a:lumMod val="10000"/>
                      </a:schemeClr>
                    </a:solidFill>
                    <a:latin charset="-122" panose="02000000000000000000" pitchFamily="2" typeface="方正兰亭粗黑简体"/>
                    <a:ea charset="-122" panose="02000000000000000000" pitchFamily="2" typeface="方正兰亭粗黑简体"/>
                  </a:rPr>
                  <a:t>ADD TITLE HERE</a:t>
                </a:r>
              </a:p>
            </p:txBody>
          </p:sp>
        </p:grpSp>
        <p:sp>
          <p:nvSpPr>
            <p:cNvPr id="4" name="矩形 3"/>
            <p:cNvSpPr/>
            <p:nvPr/>
          </p:nvSpPr>
          <p:spPr>
            <a:xfrm>
              <a:off x="1494125" y="782983"/>
              <a:ext cx="3630325" cy="4114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1050">
                  <a:solidFill>
                    <a:schemeClr val="bg2">
                      <a:lumMod val="1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LIFE OF THE ELDERLY IS A WISE, LIFE IS A LEARNED TEACHER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 flipH="1">
              <a:off x="1471900" y="442576"/>
              <a:ext cx="0" cy="681375"/>
            </a:xfrm>
            <a:prstGeom prst="line">
              <a:avLst/>
            </a:prstGeom>
            <a:ln w="28575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5" name="图表 14"/>
          <p:cNvGraphicFramePr/>
          <p:nvPr/>
        </p:nvGraphicFramePr>
        <p:xfrm>
          <a:off x="1471900" y="1781848"/>
          <a:ext cx="5535680" cy="3690454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grpSp>
        <p:nvGrpSpPr>
          <p:cNvPr id="32" name="组合 31"/>
          <p:cNvGrpSpPr/>
          <p:nvPr/>
        </p:nvGrpSpPr>
        <p:grpSpPr>
          <a:xfrm>
            <a:off x="652245" y="2250425"/>
            <a:ext cx="1685364" cy="2774662"/>
            <a:chOff x="652245" y="2250425"/>
            <a:chExt cx="1685364" cy="2774662"/>
          </a:xfrm>
        </p:grpSpPr>
        <p:grpSp>
          <p:nvGrpSpPr>
            <p:cNvPr id="18" name="组合 17"/>
            <p:cNvGrpSpPr/>
            <p:nvPr/>
          </p:nvGrpSpPr>
          <p:grpSpPr>
            <a:xfrm>
              <a:off x="652245" y="2250425"/>
              <a:ext cx="1683760" cy="461665"/>
              <a:chOff x="695325" y="2482652"/>
              <a:chExt cx="1683760" cy="461665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695325" y="2497824"/>
                <a:ext cx="681375" cy="431320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1399330" y="2482652"/>
                <a:ext cx="792480" cy="4572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/>
                <a:r>
                  <a:rPr altLang="zh-CN" lang="en-US" sz="2400">
                    <a:latin charset="-122" panose="02000000000000000000" pitchFamily="2" typeface="方正兰亭粗黑简体"/>
                    <a:ea charset="-122" panose="02000000000000000000" pitchFamily="2" typeface="方正兰亭粗黑简体"/>
                  </a:rPr>
                  <a:t>2016</a:t>
                </a: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652245" y="3021424"/>
              <a:ext cx="1683760" cy="461665"/>
              <a:chOff x="695325" y="2482652"/>
              <a:chExt cx="1683760" cy="461665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695325" y="2497824"/>
                <a:ext cx="681375" cy="431320"/>
              </a:xfrm>
              <a:prstGeom prst="rect">
                <a:avLst/>
              </a:prstGeom>
              <a:solidFill>
                <a:srgbClr val="3B383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399330" y="2482652"/>
                <a:ext cx="792480" cy="4572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/>
                <a:r>
                  <a:rPr altLang="zh-CN" lang="en-US" sz="2400">
                    <a:latin charset="-122" panose="02000000000000000000" pitchFamily="2" typeface="方正兰亭粗黑简体"/>
                    <a:ea charset="-122" panose="02000000000000000000" pitchFamily="2" typeface="方正兰亭粗黑简体"/>
                  </a:rPr>
                  <a:t>2015</a:t>
                </a: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652245" y="3792423"/>
              <a:ext cx="1685364" cy="461665"/>
              <a:chOff x="695325" y="2482652"/>
              <a:chExt cx="1685364" cy="461665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695325" y="2497824"/>
                <a:ext cx="681375" cy="431320"/>
              </a:xfrm>
              <a:prstGeom prst="rect">
                <a:avLst/>
              </a:prstGeom>
              <a:solidFill>
                <a:srgbClr val="7671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1399330" y="2482653"/>
                <a:ext cx="792480" cy="4572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/>
                <a:r>
                  <a:rPr altLang="zh-CN" lang="en-US" sz="2400">
                    <a:latin charset="-122" panose="02000000000000000000" pitchFamily="2" typeface="方正兰亭粗黑简体"/>
                    <a:ea charset="-122" panose="02000000000000000000" pitchFamily="2" typeface="方正兰亭粗黑简体"/>
                  </a:rPr>
                  <a:t>2014</a:t>
                </a: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652245" y="4563422"/>
              <a:ext cx="1680554" cy="461665"/>
              <a:chOff x="695325" y="2482652"/>
              <a:chExt cx="1680554" cy="461665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695325" y="2497824"/>
                <a:ext cx="681375" cy="431320"/>
              </a:xfrm>
              <a:prstGeom prst="rect">
                <a:avLst/>
              </a:prstGeom>
              <a:solidFill>
                <a:srgbClr val="AFABA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1399330" y="2482653"/>
                <a:ext cx="792480" cy="4572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base"/>
                <a:r>
                  <a:rPr altLang="zh-CN" lang="en-US" sz="2400">
                    <a:latin charset="-122" panose="02000000000000000000" pitchFamily="2" typeface="方正兰亭粗黑简体"/>
                    <a:ea charset="-122" panose="02000000000000000000" pitchFamily="2" typeface="方正兰亭粗黑简体"/>
                  </a:rPr>
                  <a:t>2013</a:t>
                </a: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6604000" y="4075983"/>
            <a:ext cx="4611454" cy="1313957"/>
            <a:chOff x="6604000" y="4075983"/>
            <a:chExt cx="4611454" cy="1313957"/>
          </a:xfrm>
        </p:grpSpPr>
        <p:sp>
          <p:nvSpPr>
            <p:cNvPr id="28" name="矩形 27"/>
            <p:cNvSpPr/>
            <p:nvPr/>
          </p:nvSpPr>
          <p:spPr>
            <a:xfrm>
              <a:off x="6604001" y="4651277"/>
              <a:ext cx="4611454" cy="7315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altLang="zh-CN" lang="en-US" sz="1400">
                  <a:solidFill>
                    <a:schemeClr val="bg2">
                      <a:lumMod val="1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LIFE OF THE ELDERLY IS A WISE LIFE IS A LEARNED TEACHER, IT OFTEN SALUTARY INFLUENCE OF EDUCATION LIFE OF THE ELDERLY IS A WISE LIFE</a:t>
              </a: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8853254" y="4075983"/>
              <a:ext cx="2276475" cy="484792"/>
              <a:chOff x="4799016" y="2013344"/>
              <a:chExt cx="2276475" cy="484792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4799016" y="2013344"/>
                <a:ext cx="2276475" cy="479341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4807779" y="2036471"/>
                <a:ext cx="1706880" cy="4572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t"/>
                <a:r>
                  <a:rPr altLang="zh-CN" lang="en-US" sz="2400">
                    <a:solidFill>
                      <a:schemeClr val="bg1"/>
                    </a:solidFill>
                    <a:latin charset="-122" panose="02000000000000000000" pitchFamily="2" typeface="方正兰亭粗黑简体"/>
                    <a:ea charset="-122" panose="02000000000000000000" pitchFamily="2" typeface="方正兰亭粗黑简体"/>
                  </a:rPr>
                  <a:t>TITLE HERE</a:t>
                </a:r>
              </a:p>
            </p:txBody>
          </p:sp>
        </p:grpSp>
      </p:grpSp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8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42" presetSubtype="0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Graphic grpId="0" spid="15">
        <p:bldAsOne/>
      </p:bldGraphic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695325" y="329180"/>
            <a:ext cx="4429125" cy="812151"/>
            <a:chOff x="695325" y="386330"/>
            <a:chExt cx="4429125" cy="812151"/>
          </a:xfrm>
        </p:grpSpPr>
        <p:grpSp>
          <p:nvGrpSpPr>
            <p:cNvPr id="3" name="组合 2"/>
            <p:cNvGrpSpPr/>
            <p:nvPr/>
          </p:nvGrpSpPr>
          <p:grpSpPr>
            <a:xfrm>
              <a:off x="695325" y="386330"/>
              <a:ext cx="3928995" cy="738892"/>
              <a:chOff x="1328935" y="2467033"/>
              <a:chExt cx="3928995" cy="738892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1328935" y="2524550"/>
                <a:ext cx="681375" cy="681375"/>
                <a:chOff x="2866816" y="2504421"/>
                <a:chExt cx="943184" cy="943184"/>
              </a:xfrm>
            </p:grpSpPr>
            <p:grpSp>
              <p:nvGrpSpPr>
                <p:cNvPr id="8" name="组合 7"/>
                <p:cNvGrpSpPr/>
                <p:nvPr/>
              </p:nvGrpSpPr>
              <p:grpSpPr>
                <a:xfrm>
                  <a:off x="2866816" y="2504421"/>
                  <a:ext cx="943184" cy="943184"/>
                  <a:chOff x="3173998" y="2528145"/>
                  <a:chExt cx="638355" cy="638355"/>
                </a:xfrm>
              </p:grpSpPr>
              <p:sp>
                <p:nvSpPr>
                  <p:cNvPr id="10" name="矩形 9"/>
                  <p:cNvSpPr/>
                  <p:nvPr/>
                </p:nvSpPr>
                <p:spPr>
                  <a:xfrm>
                    <a:off x="3173998" y="2528145"/>
                    <a:ext cx="638355" cy="638355"/>
                  </a:xfrm>
                  <a:prstGeom prst="rect">
                    <a:avLst/>
                  </a:pr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" name="矩形 10"/>
                  <p:cNvSpPr/>
                  <p:nvPr/>
                </p:nvSpPr>
                <p:spPr>
                  <a:xfrm>
                    <a:off x="3234823" y="2588970"/>
                    <a:ext cx="516704" cy="51670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12" name="矩形 11"/>
                  <p:cNvSpPr/>
                  <p:nvPr/>
                </p:nvSpPr>
                <p:spPr>
                  <a:xfrm>
                    <a:off x="3279524" y="2633671"/>
                    <a:ext cx="427302" cy="427302"/>
                  </a:xfrm>
                  <a:prstGeom prst="rect">
                    <a:avLst/>
                  </a:pr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</p:grpSp>
            <p:sp>
              <p:nvSpPr>
                <p:cNvPr id="9" name="矩形 8"/>
                <p:cNvSpPr/>
                <p:nvPr/>
              </p:nvSpPr>
              <p:spPr>
                <a:xfrm>
                  <a:off x="2976621" y="2611817"/>
                  <a:ext cx="723575" cy="80163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fontAlgn="t"/>
                  <a:r>
                    <a:rPr altLang="zh-CN" lang="en-US" sz="3200">
                      <a:solidFill>
                        <a:schemeClr val="bg1"/>
                      </a:solidFill>
                      <a:latin charset="-122" panose="02000000000000000000" pitchFamily="2" typeface="方正兰亭粗黑简体"/>
                      <a:ea charset="-122" panose="02000000000000000000" pitchFamily="2" typeface="方正兰亭粗黑简体"/>
                    </a:rPr>
                    <a:t>3</a:t>
                  </a:r>
                </a:p>
              </p:txBody>
            </p:sp>
          </p:grpSp>
          <p:sp>
            <p:nvSpPr>
              <p:cNvPr id="7" name="矩形 6"/>
              <p:cNvSpPr/>
              <p:nvPr/>
            </p:nvSpPr>
            <p:spPr>
              <a:xfrm>
                <a:off x="2142975" y="2467033"/>
                <a:ext cx="2316480" cy="4572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t"/>
                <a:r>
                  <a:rPr altLang="zh-CN" lang="en-US" sz="2400">
                    <a:solidFill>
                      <a:schemeClr val="bg2">
                        <a:lumMod val="10000"/>
                      </a:schemeClr>
                    </a:solidFill>
                    <a:latin charset="-122" panose="02000000000000000000" pitchFamily="2" typeface="方正兰亭粗黑简体"/>
                    <a:ea charset="-122" panose="02000000000000000000" pitchFamily="2" typeface="方正兰亭粗黑简体"/>
                  </a:rPr>
                  <a:t>ADD TITLE HERE</a:t>
                </a:r>
              </a:p>
            </p:txBody>
          </p:sp>
        </p:grpSp>
        <p:sp>
          <p:nvSpPr>
            <p:cNvPr id="4" name="矩形 3"/>
            <p:cNvSpPr/>
            <p:nvPr/>
          </p:nvSpPr>
          <p:spPr>
            <a:xfrm>
              <a:off x="1494125" y="782983"/>
              <a:ext cx="3630325" cy="4114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1050">
                  <a:solidFill>
                    <a:schemeClr val="bg2">
                      <a:lumMod val="1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LIFE OF THE ELDERLY IS A WISE, LIFE IS A LEARNED TEACHER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 flipH="1">
              <a:off x="1471900" y="442576"/>
              <a:ext cx="0" cy="681375"/>
            </a:xfrm>
            <a:prstGeom prst="line">
              <a:avLst/>
            </a:prstGeom>
            <a:ln w="28575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5" name="图表 14"/>
          <p:cNvGraphicFramePr/>
          <p:nvPr/>
        </p:nvGraphicFramePr>
        <p:xfrm>
          <a:off x="861244" y="2040675"/>
          <a:ext cx="3115735" cy="2077157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grpSp>
        <p:nvGrpSpPr>
          <p:cNvPr id="35" name="组合 34"/>
          <p:cNvGrpSpPr/>
          <p:nvPr/>
        </p:nvGrpSpPr>
        <p:grpSpPr>
          <a:xfrm>
            <a:off x="1159133" y="4326208"/>
            <a:ext cx="2554460" cy="2010208"/>
            <a:chOff x="1159133" y="4326208"/>
            <a:chExt cx="2554460" cy="2010208"/>
          </a:xfrm>
        </p:grpSpPr>
        <p:grpSp>
          <p:nvGrpSpPr>
            <p:cNvPr id="18" name="组合 17"/>
            <p:cNvGrpSpPr/>
            <p:nvPr/>
          </p:nvGrpSpPr>
          <p:grpSpPr>
            <a:xfrm>
              <a:off x="1298126" y="4326208"/>
              <a:ext cx="2276475" cy="484792"/>
              <a:chOff x="4799016" y="2013344"/>
              <a:chExt cx="2276475" cy="484792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4799016" y="2013344"/>
                <a:ext cx="2276475" cy="479341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4807777" y="2036471"/>
                <a:ext cx="1706880" cy="4572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t"/>
                <a:r>
                  <a:rPr altLang="zh-CN" lang="en-US" sz="2400">
                    <a:solidFill>
                      <a:schemeClr val="bg1"/>
                    </a:solidFill>
                    <a:latin charset="-122" panose="02000000000000000000" pitchFamily="2" typeface="方正兰亭粗黑简体"/>
                    <a:ea charset="-122" panose="02000000000000000000" pitchFamily="2" typeface="方正兰亭粗黑简体"/>
                  </a:rPr>
                  <a:t>TITLE HERE</a:t>
                </a:r>
              </a:p>
            </p:txBody>
          </p:sp>
        </p:grpSp>
        <p:sp>
          <p:nvSpPr>
            <p:cNvPr id="21" name="矩形 20"/>
            <p:cNvSpPr/>
            <p:nvPr/>
          </p:nvSpPr>
          <p:spPr>
            <a:xfrm>
              <a:off x="1159133" y="4951421"/>
              <a:ext cx="2554460" cy="13716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zh-CN" lang="en-US" sz="1400">
                  <a:solidFill>
                    <a:schemeClr val="bg2">
                      <a:lumMod val="1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LIFE OF THE ELDERLY IS A WISE LIFE IS A LEARNED TEACHER, IT OFTEN SALUTARY INFLUENCE OF EDUCATION LIFE OF THE ELDERLY IS A WISE LIFE</a:t>
              </a:r>
            </a:p>
          </p:txBody>
        </p:sp>
      </p:grpSp>
      <p:graphicFrame>
        <p:nvGraphicFramePr>
          <p:cNvPr id="24" name="图表 23"/>
          <p:cNvGraphicFramePr/>
          <p:nvPr/>
        </p:nvGraphicFramePr>
        <p:xfrm>
          <a:off x="4524595" y="2040675"/>
          <a:ext cx="3115735" cy="2077157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grpSp>
        <p:nvGrpSpPr>
          <p:cNvPr id="36" name="组合 35"/>
          <p:cNvGrpSpPr/>
          <p:nvPr/>
        </p:nvGrpSpPr>
        <p:grpSpPr>
          <a:xfrm>
            <a:off x="4822484" y="4326208"/>
            <a:ext cx="2554460" cy="2010208"/>
            <a:chOff x="4822484" y="4326208"/>
            <a:chExt cx="2554460" cy="2010208"/>
          </a:xfrm>
        </p:grpSpPr>
        <p:grpSp>
          <p:nvGrpSpPr>
            <p:cNvPr id="25" name="组合 24"/>
            <p:cNvGrpSpPr/>
            <p:nvPr/>
          </p:nvGrpSpPr>
          <p:grpSpPr>
            <a:xfrm>
              <a:off x="4961477" y="4326208"/>
              <a:ext cx="2276475" cy="484792"/>
              <a:chOff x="4799016" y="2013344"/>
              <a:chExt cx="2276475" cy="484792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4799016" y="2013344"/>
                <a:ext cx="2276475" cy="479341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4807776" y="2036471"/>
                <a:ext cx="1706880" cy="4572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t"/>
                <a:r>
                  <a:rPr altLang="zh-CN" lang="en-US" sz="2400">
                    <a:solidFill>
                      <a:schemeClr val="bg1"/>
                    </a:solidFill>
                    <a:latin charset="-122" panose="02000000000000000000" pitchFamily="2" typeface="方正兰亭粗黑简体"/>
                    <a:ea charset="-122" panose="02000000000000000000" pitchFamily="2" typeface="方正兰亭粗黑简体"/>
                  </a:rPr>
                  <a:t>TITLE HERE</a:t>
                </a:r>
              </a:p>
            </p:txBody>
          </p:sp>
        </p:grpSp>
        <p:sp>
          <p:nvSpPr>
            <p:cNvPr id="26" name="矩形 25"/>
            <p:cNvSpPr/>
            <p:nvPr/>
          </p:nvSpPr>
          <p:spPr>
            <a:xfrm>
              <a:off x="4822484" y="4951421"/>
              <a:ext cx="2554460" cy="13716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zh-CN" lang="en-US" sz="1400">
                  <a:solidFill>
                    <a:schemeClr val="bg2">
                      <a:lumMod val="1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LIFE OF THE ELDERLY IS A WISE LIFE IS A LEARNED TEACHER, IT OFTEN SALUTARY INFLUENCE OF EDUCATION LIFE OF THE ELDERLY IS A WISE LIFE</a:t>
              </a:r>
            </a:p>
          </p:txBody>
        </p:sp>
      </p:grpSp>
      <p:graphicFrame>
        <p:nvGraphicFramePr>
          <p:cNvPr id="30" name="图表 29"/>
          <p:cNvGraphicFramePr/>
          <p:nvPr/>
        </p:nvGraphicFramePr>
        <p:xfrm>
          <a:off x="8187946" y="2040675"/>
          <a:ext cx="3115735" cy="2077157"/>
        </p:xfrm>
        <a:graphic>
          <a:graphicData uri="http://schemas.openxmlformats.org/drawingml/2006/chart">
            <c:chart xmlns:c="http://schemas.openxmlformats.org/drawingml/2006/chart" r:id="rId5"/>
          </a:graphicData>
        </a:graphic>
      </p:graphicFrame>
      <p:grpSp>
        <p:nvGrpSpPr>
          <p:cNvPr id="37" name="组合 36"/>
          <p:cNvGrpSpPr/>
          <p:nvPr/>
        </p:nvGrpSpPr>
        <p:grpSpPr>
          <a:xfrm>
            <a:off x="8485835" y="4326208"/>
            <a:ext cx="2554460" cy="2010208"/>
            <a:chOff x="8485835" y="4326208"/>
            <a:chExt cx="2554460" cy="2010208"/>
          </a:xfrm>
        </p:grpSpPr>
        <p:grpSp>
          <p:nvGrpSpPr>
            <p:cNvPr id="31" name="组合 30"/>
            <p:cNvGrpSpPr/>
            <p:nvPr/>
          </p:nvGrpSpPr>
          <p:grpSpPr>
            <a:xfrm>
              <a:off x="8624828" y="4326208"/>
              <a:ext cx="2276475" cy="484792"/>
              <a:chOff x="4799016" y="2013344"/>
              <a:chExt cx="2276475" cy="484792"/>
            </a:xfrm>
          </p:grpSpPr>
          <p:sp>
            <p:nvSpPr>
              <p:cNvPr id="33" name="矩形 32"/>
              <p:cNvSpPr/>
              <p:nvPr/>
            </p:nvSpPr>
            <p:spPr>
              <a:xfrm>
                <a:off x="4799016" y="2013344"/>
                <a:ext cx="2276475" cy="479341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4807777" y="2036471"/>
                <a:ext cx="1706880" cy="4572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t"/>
                <a:r>
                  <a:rPr altLang="zh-CN" lang="en-US" sz="2400">
                    <a:solidFill>
                      <a:schemeClr val="bg1"/>
                    </a:solidFill>
                    <a:latin charset="-122" panose="02000000000000000000" pitchFamily="2" typeface="方正兰亭粗黑简体"/>
                    <a:ea charset="-122" panose="02000000000000000000" pitchFamily="2" typeface="方正兰亭粗黑简体"/>
                  </a:rPr>
                  <a:t>TITLE HERE</a:t>
                </a:r>
              </a:p>
            </p:txBody>
          </p:sp>
        </p:grpSp>
        <p:sp>
          <p:nvSpPr>
            <p:cNvPr id="32" name="矩形 31"/>
            <p:cNvSpPr/>
            <p:nvPr/>
          </p:nvSpPr>
          <p:spPr>
            <a:xfrm>
              <a:off x="8485833" y="4951421"/>
              <a:ext cx="2554460" cy="13716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zh-CN" lang="en-US" sz="1400">
                  <a:solidFill>
                    <a:schemeClr val="bg2">
                      <a:lumMod val="1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LIFE OF THE ELDERLY IS A WISE LIFE IS A LEARNED TEACHER, IT OFTEN SALUTARY INFLUENCE OF EDUCATION LIFE OF THE ELDERLY IS A WISE LIFE</a:t>
              </a:r>
            </a:p>
          </p:txBody>
        </p:sp>
      </p:grpSp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42" presetSubtype="0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1" presetSubtype="1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1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42" presetSubtype="0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1" presetSubtype="1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23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42" presetSubtype="0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Graphic grpId="0" spid="15">
        <p:bldAsOne/>
      </p:bldGraphic>
      <p:bldGraphic grpId="0" spid="24">
        <p:bldAsOne/>
      </p:bldGraphic>
      <p:bldGraphic grpId="0" spid="30">
        <p:bldAsOne/>
      </p:bldGraphic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695324" y="552091"/>
            <a:ext cx="10837863" cy="5676181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2794465" y="1398390"/>
            <a:ext cx="4053202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altLang="zh-CN" b="0" i="0" lang="en-US" sz="3200">
                <a:solidFill>
                  <a:schemeClr val="bg1"/>
                </a:solidFill>
                <a:effectLst/>
                <a:latin charset="-122" panose="02000000000000000000" pitchFamily="2" typeface="方正兰亭粗黑简体"/>
                <a:ea charset="-122" panose="02000000000000000000" pitchFamily="2" typeface="方正兰亭粗黑简体"/>
              </a:rPr>
              <a:t>INTRODUCTION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1672237" y="5357902"/>
            <a:ext cx="8850701" cy="0"/>
          </a:xfrm>
          <a:prstGeom prst="line">
            <a:avLst/>
          </a:prstGeom>
          <a:ln w="25400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 flipV="1">
            <a:off x="10522519" y="1673525"/>
            <a:ext cx="0" cy="3692105"/>
          </a:xfrm>
          <a:prstGeom prst="line">
            <a:avLst/>
          </a:prstGeom>
          <a:ln w="25400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1669062" y="1673526"/>
            <a:ext cx="5930" cy="3692104"/>
          </a:xfrm>
          <a:prstGeom prst="line">
            <a:avLst/>
          </a:prstGeom>
          <a:ln w="25400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7089206" y="1673525"/>
            <a:ext cx="3433312" cy="0"/>
          </a:xfrm>
          <a:prstGeom prst="line">
            <a:avLst/>
          </a:prstGeom>
          <a:ln w="25400">
            <a:solidFill>
              <a:schemeClr val="bg1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671817" y="1673525"/>
            <a:ext cx="948906" cy="0"/>
          </a:xfrm>
          <a:prstGeom prst="line">
            <a:avLst/>
          </a:prstGeom>
          <a:ln w="25400">
            <a:solidFill>
              <a:schemeClr val="bg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2149415" y="2203762"/>
            <a:ext cx="7893170" cy="2865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zh-CN" lang="en-US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LIFE OF THE ELDERLY IS A WISE, LIFE IS A LEARNED TEACHER, IT OFTEN SALUTARY INFLUENCE OF EDUCATION, SILENT TO GUIDE US, GIVE US INSPIRATION IN LIFE. LIFE OF THE ELDERLY IS A WISE, LIFE IS A LEARNED TEACHER, IT OFTEN SALUTARY INFLUENCE OF EDUCATION, SILENT TO GUIDE US, GIVE US INSPIRATION IN LIFE. LIFE OF THE ELDERLY IS A WISE, LIFE IS A LEARNED TEACHER, IT OFTEN SALUTARY INFLUENCE OF EDUCATION, SILENT TO GUIDE US, GIVE US INSPIRATION IN LIFE. LIFE OF THE ELDERLY IS A WISE, LIFE IS A LEARNED TEACHER, IT OFTEN SALUTARY INFLUENCE OF EDUCATION, SILENT TO GUIDE US, GIVE US INSPIRATION IN LIFE. LIFE OF THE ELDERLY IS A WISE, LIFE IS A LEARNED TEACHER, IT OFTEN SALUTARY INFLUENCE OF EDUCATION, SILENT TO GUIDE US, GIVE US INSPIRATION IN LIFE. </a:t>
            </a:r>
          </a:p>
        </p:txBody>
      </p:sp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22" presetSubtype="2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22" presetSubtype="1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2" presetSubtype="8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2" presetSubtype="4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2" presetSubtype="2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1" presetSubtype="0">
                                  <p:stCondLst>
                                    <p:cond delay="38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200" fill="hold" id="3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" fill="hold" id="3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" fill="hold" id="3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00" fill="hold" id="3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200" id="36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0" spid="2"/>
      <p:bldP grpId="0" spid="21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矩形 15"/>
          <p:cNvSpPr/>
          <p:nvPr/>
        </p:nvSpPr>
        <p:spPr>
          <a:xfrm>
            <a:off x="0" y="1872343"/>
            <a:ext cx="7680325" cy="4985657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" name="组合 1"/>
          <p:cNvGrpSpPr/>
          <p:nvPr/>
        </p:nvGrpSpPr>
        <p:grpSpPr>
          <a:xfrm>
            <a:off x="695325" y="329180"/>
            <a:ext cx="4429125" cy="812151"/>
            <a:chOff x="695325" y="386330"/>
            <a:chExt cx="4429125" cy="812151"/>
          </a:xfrm>
        </p:grpSpPr>
        <p:grpSp>
          <p:nvGrpSpPr>
            <p:cNvPr id="3" name="组合 2"/>
            <p:cNvGrpSpPr/>
            <p:nvPr/>
          </p:nvGrpSpPr>
          <p:grpSpPr>
            <a:xfrm>
              <a:off x="695325" y="386330"/>
              <a:ext cx="3928995" cy="738892"/>
              <a:chOff x="1328935" y="2467033"/>
              <a:chExt cx="3928995" cy="738892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1328935" y="2524550"/>
                <a:ext cx="681375" cy="681375"/>
                <a:chOff x="2866816" y="2504421"/>
                <a:chExt cx="943184" cy="943184"/>
              </a:xfrm>
            </p:grpSpPr>
            <p:grpSp>
              <p:nvGrpSpPr>
                <p:cNvPr id="8" name="组合 7"/>
                <p:cNvGrpSpPr/>
                <p:nvPr/>
              </p:nvGrpSpPr>
              <p:grpSpPr>
                <a:xfrm>
                  <a:off x="2866816" y="2504421"/>
                  <a:ext cx="943184" cy="943184"/>
                  <a:chOff x="3173998" y="2528145"/>
                  <a:chExt cx="638355" cy="638355"/>
                </a:xfrm>
              </p:grpSpPr>
              <p:sp>
                <p:nvSpPr>
                  <p:cNvPr id="10" name="矩形 9"/>
                  <p:cNvSpPr/>
                  <p:nvPr/>
                </p:nvSpPr>
                <p:spPr>
                  <a:xfrm>
                    <a:off x="3173998" y="2528145"/>
                    <a:ext cx="638355" cy="638355"/>
                  </a:xfrm>
                  <a:prstGeom prst="rect">
                    <a:avLst/>
                  </a:pr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" name="矩形 10"/>
                  <p:cNvSpPr/>
                  <p:nvPr/>
                </p:nvSpPr>
                <p:spPr>
                  <a:xfrm>
                    <a:off x="3234823" y="2588970"/>
                    <a:ext cx="516704" cy="51670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12" name="矩形 11"/>
                  <p:cNvSpPr/>
                  <p:nvPr/>
                </p:nvSpPr>
                <p:spPr>
                  <a:xfrm>
                    <a:off x="3279524" y="2633671"/>
                    <a:ext cx="427302" cy="427302"/>
                  </a:xfrm>
                  <a:prstGeom prst="rect">
                    <a:avLst/>
                  </a:pr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</p:grpSp>
            <p:sp>
              <p:nvSpPr>
                <p:cNvPr id="9" name="矩形 8"/>
                <p:cNvSpPr/>
                <p:nvPr/>
              </p:nvSpPr>
              <p:spPr>
                <a:xfrm>
                  <a:off x="2976621" y="2611817"/>
                  <a:ext cx="723575" cy="80163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fontAlgn="t"/>
                  <a:r>
                    <a:rPr altLang="zh-CN" lang="en-US" sz="3200">
                      <a:solidFill>
                        <a:schemeClr val="bg1"/>
                      </a:solidFill>
                      <a:latin charset="-122" panose="02000000000000000000" pitchFamily="2" typeface="方正兰亭粗黑简体"/>
                      <a:ea charset="-122" panose="02000000000000000000" pitchFamily="2" typeface="方正兰亭粗黑简体"/>
                    </a:rPr>
                    <a:t>3</a:t>
                  </a:r>
                </a:p>
              </p:txBody>
            </p:sp>
          </p:grpSp>
          <p:sp>
            <p:nvSpPr>
              <p:cNvPr id="7" name="矩形 6"/>
              <p:cNvSpPr/>
              <p:nvPr/>
            </p:nvSpPr>
            <p:spPr>
              <a:xfrm>
                <a:off x="2142975" y="2467033"/>
                <a:ext cx="2316480" cy="4572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t"/>
                <a:r>
                  <a:rPr altLang="zh-CN" lang="en-US" sz="2400">
                    <a:solidFill>
                      <a:schemeClr val="bg2">
                        <a:lumMod val="10000"/>
                      </a:schemeClr>
                    </a:solidFill>
                    <a:latin charset="-122" panose="02000000000000000000" pitchFamily="2" typeface="方正兰亭粗黑简体"/>
                    <a:ea charset="-122" panose="02000000000000000000" pitchFamily="2" typeface="方正兰亭粗黑简体"/>
                  </a:rPr>
                  <a:t>ADD TITLE HERE</a:t>
                </a:r>
              </a:p>
            </p:txBody>
          </p:sp>
        </p:grpSp>
        <p:sp>
          <p:nvSpPr>
            <p:cNvPr id="4" name="矩形 3"/>
            <p:cNvSpPr/>
            <p:nvPr/>
          </p:nvSpPr>
          <p:spPr>
            <a:xfrm>
              <a:off x="1494125" y="782983"/>
              <a:ext cx="3630325" cy="4114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1050">
                  <a:solidFill>
                    <a:schemeClr val="bg2">
                      <a:lumMod val="1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LIFE OF THE ELDERLY IS A WISE, LIFE IS A LEARNED TEACHER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 flipH="1">
              <a:off x="1471900" y="442576"/>
              <a:ext cx="0" cy="681375"/>
            </a:xfrm>
            <a:prstGeom prst="line">
              <a:avLst/>
            </a:prstGeom>
            <a:ln w="28575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1022334" y="2454000"/>
            <a:ext cx="6240709" cy="2959704"/>
            <a:chOff x="993759" y="2885319"/>
            <a:chExt cx="6166924" cy="2959704"/>
          </a:xfrm>
        </p:grpSpPr>
        <p:graphicFrame>
          <p:nvGraphicFramePr>
            <p:cNvPr id="15" name="图表 14"/>
            <p:cNvGraphicFramePr/>
            <p:nvPr/>
          </p:nvGraphicFramePr>
          <p:xfrm>
            <a:off x="1509367" y="2885319"/>
            <a:ext cx="5651316" cy="2959704"/>
          </p:xfrm>
          <a:graphic>
            <a:graphicData uri="http://schemas.openxmlformats.org/drawingml/2006/chart">
              <c:chart xmlns:c="http://schemas.openxmlformats.org/drawingml/2006/chart" r:id="rId3"/>
            </a:graphicData>
          </a:graphic>
        </p:graphicFrame>
        <p:sp>
          <p:nvSpPr>
            <p:cNvPr id="17" name="矩形 16"/>
            <p:cNvSpPr/>
            <p:nvPr/>
          </p:nvSpPr>
          <p:spPr>
            <a:xfrm>
              <a:off x="993759" y="3523106"/>
              <a:ext cx="532113" cy="3048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t"/>
              <a:r>
                <a:rPr altLang="zh-CN" lang="en-US" sz="1400">
                  <a:solidFill>
                    <a:schemeClr val="bg1"/>
                  </a:solidFill>
                  <a:latin charset="-122" panose="02000000000000000000" pitchFamily="2" typeface="方正兰亭粗黑简体"/>
                  <a:ea charset="-122" panose="02000000000000000000" pitchFamily="2" typeface="方正兰亭粗黑简体"/>
                </a:rPr>
                <a:t>2012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993759" y="3067843"/>
              <a:ext cx="532113" cy="3048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t"/>
              <a:r>
                <a:rPr altLang="zh-CN" lang="en-US" sz="1400">
                  <a:solidFill>
                    <a:schemeClr val="bg1"/>
                  </a:solidFill>
                  <a:latin charset="-122" panose="02000000000000000000" pitchFamily="2" typeface="方正兰亭粗黑简体"/>
                  <a:ea charset="-122" panose="02000000000000000000" pitchFamily="2" typeface="方正兰亭粗黑简体"/>
                </a:rPr>
                <a:t>2011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993759" y="3978369"/>
              <a:ext cx="532113" cy="3048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t"/>
              <a:r>
                <a:rPr altLang="zh-CN" lang="en-US" sz="1400">
                  <a:solidFill>
                    <a:schemeClr val="bg1"/>
                  </a:solidFill>
                  <a:latin charset="-122" panose="02000000000000000000" pitchFamily="2" typeface="方正兰亭粗黑简体"/>
                  <a:ea charset="-122" panose="02000000000000000000" pitchFamily="2" typeface="方正兰亭粗黑简体"/>
                </a:rPr>
                <a:t>2013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993759" y="4433632"/>
              <a:ext cx="532113" cy="3048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t"/>
              <a:r>
                <a:rPr altLang="zh-CN" lang="en-US" sz="1400">
                  <a:solidFill>
                    <a:schemeClr val="bg1"/>
                  </a:solidFill>
                  <a:latin charset="-122" panose="02000000000000000000" pitchFamily="2" typeface="方正兰亭粗黑简体"/>
                  <a:ea charset="-122" panose="02000000000000000000" pitchFamily="2" typeface="方正兰亭粗黑简体"/>
                </a:rPr>
                <a:t>2014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993759" y="4888895"/>
              <a:ext cx="532113" cy="3048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t"/>
              <a:r>
                <a:rPr altLang="zh-CN" lang="en-US" sz="1400">
                  <a:solidFill>
                    <a:schemeClr val="bg1"/>
                  </a:solidFill>
                  <a:latin charset="-122" panose="02000000000000000000" pitchFamily="2" typeface="方正兰亭粗黑简体"/>
                  <a:ea charset="-122" panose="02000000000000000000" pitchFamily="2" typeface="方正兰亭粗黑简体"/>
                </a:rPr>
                <a:t>2015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993759" y="5344157"/>
              <a:ext cx="532113" cy="3048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t"/>
              <a:r>
                <a:rPr altLang="zh-CN" lang="en-US" sz="1400">
                  <a:solidFill>
                    <a:schemeClr val="bg1"/>
                  </a:solidFill>
                  <a:latin charset="-122" panose="02000000000000000000" pitchFamily="2" typeface="方正兰亭粗黑简体"/>
                  <a:ea charset="-122" panose="02000000000000000000" pitchFamily="2" typeface="方正兰亭粗黑简体"/>
                </a:rPr>
                <a:t>2016</a:t>
              </a:r>
            </a:p>
          </p:txBody>
        </p:sp>
      </p:grpSp>
      <p:sp>
        <p:nvSpPr>
          <p:cNvPr id="25" name="矩形 24"/>
          <p:cNvSpPr/>
          <p:nvPr/>
        </p:nvSpPr>
        <p:spPr>
          <a:xfrm>
            <a:off x="993759" y="5498944"/>
            <a:ext cx="6459464" cy="923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LIFE OF THE ELDERLY IS A WISE LIFE IS A LEARNED TEACHER, IT OFTEN SALUTARY INFLUENCE OF EDUCATION SILENT TO GUIDE US, GIVE US INSPIRATION IN LIFE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7964430" y="4617714"/>
            <a:ext cx="4038322" cy="1884211"/>
            <a:chOff x="7964430" y="4617714"/>
            <a:chExt cx="4038322" cy="1884211"/>
          </a:xfrm>
        </p:grpSpPr>
        <p:grpSp>
          <p:nvGrpSpPr>
            <p:cNvPr id="26" name="组合 25"/>
            <p:cNvGrpSpPr/>
            <p:nvPr/>
          </p:nvGrpSpPr>
          <p:grpSpPr>
            <a:xfrm>
              <a:off x="8039099" y="4617714"/>
              <a:ext cx="968487" cy="601810"/>
              <a:chOff x="1274763" y="323851"/>
              <a:chExt cx="403226" cy="236538"/>
            </a:xfrm>
            <a:solidFill>
              <a:schemeClr val="bg2">
                <a:lumMod val="10000"/>
              </a:schemeClr>
            </a:solidFill>
          </p:grpSpPr>
          <p:sp>
            <p:nvSpPr>
              <p:cNvPr id="27" name="Freeform 34"/>
              <p:cNvSpPr/>
              <p:nvPr/>
            </p:nvSpPr>
            <p:spPr bwMode="auto">
              <a:xfrm>
                <a:off x="1274763" y="323851"/>
                <a:ext cx="317500" cy="236538"/>
              </a:xfrm>
              <a:custGeom>
                <a:gdLst>
                  <a:gd fmla="*/ 110 w 158" name="T0"/>
                  <a:gd fmla="*/ 55 h 118" name="T1"/>
                  <a:gd fmla="*/ 109 w 158" name="T2"/>
                  <a:gd fmla="*/ 50 h 118" name="T3"/>
                  <a:gd fmla="*/ 119 w 158" name="T4"/>
                  <a:gd fmla="*/ 33 h 118" name="T5"/>
                  <a:gd fmla="*/ 119 w 158" name="T6"/>
                  <a:gd fmla="*/ 24 h 118" name="T7"/>
                  <a:gd fmla="*/ 119 w 158" name="T8"/>
                  <a:gd fmla="*/ 16 h 118" name="T9"/>
                  <a:gd fmla="*/ 118 w 158" name="T10"/>
                  <a:gd fmla="*/ 15 h 118" name="T11"/>
                  <a:gd fmla="*/ 117 w 158" name="T12"/>
                  <a:gd fmla="*/ 8 h 118" name="T13"/>
                  <a:gd fmla="*/ 99 w 158" name="T14"/>
                  <a:gd fmla="*/ 0 h 118" name="T15"/>
                  <a:gd fmla="*/ 81 w 158" name="T16"/>
                  <a:gd fmla="*/ 5 h 118" name="T17"/>
                  <a:gd fmla="*/ 78 w 158" name="T18"/>
                  <a:gd fmla="*/ 13 h 118" name="T19"/>
                  <a:gd fmla="*/ 77 w 158" name="T20"/>
                  <a:gd fmla="*/ 15 h 118" name="T21"/>
                  <a:gd fmla="*/ 77 w 158" name="T22"/>
                  <a:gd fmla="*/ 23 h 118" name="T23"/>
                  <a:gd fmla="*/ 77 w 158" name="T24"/>
                  <a:gd fmla="*/ 32 h 118" name="T25"/>
                  <a:gd fmla="*/ 87 w 158" name="T26"/>
                  <a:gd fmla="*/ 49 h 118" name="T27"/>
                  <a:gd fmla="*/ 86 w 158" name="T28"/>
                  <a:gd fmla="*/ 55 h 118" name="T29"/>
                  <a:gd fmla="*/ 69 w 158" name="T30"/>
                  <a:gd fmla="*/ 63 h 118" name="T31"/>
                  <a:gd fmla="*/ 52 w 158" name="T32"/>
                  <a:gd fmla="*/ 56 h 118" name="T33"/>
                  <a:gd fmla="*/ 51 w 158" name="T34"/>
                  <a:gd fmla="*/ 52 h 118" name="T35"/>
                  <a:gd fmla="*/ 58 w 158" name="T36"/>
                  <a:gd fmla="*/ 38 h 118" name="T37"/>
                  <a:gd fmla="*/ 59 w 158" name="T38"/>
                  <a:gd fmla="*/ 32 h 118" name="T39"/>
                  <a:gd fmla="*/ 58 w 158" name="T40"/>
                  <a:gd fmla="*/ 18 h 118" name="T41"/>
                  <a:gd fmla="*/ 44 w 158" name="T42"/>
                  <a:gd fmla="*/ 12 h 118" name="T43"/>
                  <a:gd fmla="*/ 29 w 158" name="T44"/>
                  <a:gd fmla="*/ 16 h 118" name="T45"/>
                  <a:gd fmla="*/ 26 w 158" name="T46"/>
                  <a:gd fmla="*/ 31 h 118" name="T47"/>
                  <a:gd fmla="*/ 27 w 158" name="T48"/>
                  <a:gd fmla="*/ 38 h 118" name="T49"/>
                  <a:gd fmla="*/ 34 w 158" name="T50"/>
                  <a:gd fmla="*/ 51 h 118" name="T51"/>
                  <a:gd fmla="*/ 33 w 158" name="T52"/>
                  <a:gd fmla="*/ 56 h 118" name="T53"/>
                  <a:gd fmla="*/ 8 w 158" name="T54"/>
                  <a:gd fmla="*/ 70 h 118" name="T55"/>
                  <a:gd fmla="*/ 3 w 158" name="T56"/>
                  <a:gd fmla="*/ 89 h 118" name="T57"/>
                  <a:gd fmla="*/ 41 w 158" name="T58"/>
                  <a:gd fmla="*/ 99 h 118" name="T59"/>
                  <a:gd fmla="*/ 48 w 158" name="T60"/>
                  <a:gd fmla="*/ 76 h 118" name="T61"/>
                  <a:gd fmla="*/ 57 w 158" name="T62"/>
                  <a:gd fmla="*/ 70 h 118" name="T63"/>
                  <a:gd fmla="*/ 53 w 158" name="T64"/>
                  <a:gd fmla="*/ 73 h 118" name="T65"/>
                  <a:gd fmla="*/ 47 w 158" name="T66"/>
                  <a:gd fmla="*/ 99 h 118" name="T67"/>
                  <a:gd fmla="*/ 155 w 158" name="T68"/>
                  <a:gd fmla="*/ 99 h 118" name="T69"/>
                  <a:gd fmla="*/ 150 w 158" name="T70"/>
                  <a:gd fmla="*/ 78 h 118" name="T71"/>
                  <a:gd fmla="*/ 110 w 158" name="T72"/>
                  <a:gd fmla="*/ 55 h 118" name="T7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b="b" l="0" r="r" t="0"/>
                <a:pathLst>
                  <a:path h="118" w="158">
                    <a:moveTo>
                      <a:pt x="110" y="55"/>
                    </a:moveTo>
                    <a:cubicBezTo>
                      <a:pt x="109" y="50"/>
                      <a:pt x="109" y="50"/>
                      <a:pt x="109" y="50"/>
                    </a:cubicBezTo>
                    <a:cubicBezTo>
                      <a:pt x="113" y="47"/>
                      <a:pt x="117" y="42"/>
                      <a:pt x="119" y="33"/>
                    </a:cubicBezTo>
                    <a:cubicBezTo>
                      <a:pt x="122" y="27"/>
                      <a:pt x="119" y="24"/>
                      <a:pt x="119" y="24"/>
                    </a:cubicBezTo>
                    <a:cubicBezTo>
                      <a:pt x="119" y="16"/>
                      <a:pt x="119" y="16"/>
                      <a:pt x="119" y="16"/>
                    </a:cubicBezTo>
                    <a:cubicBezTo>
                      <a:pt x="119" y="16"/>
                      <a:pt x="118" y="15"/>
                      <a:pt x="118" y="15"/>
                    </a:cubicBezTo>
                    <a:cubicBezTo>
                      <a:pt x="118" y="13"/>
                      <a:pt x="118" y="10"/>
                      <a:pt x="117" y="8"/>
                    </a:cubicBezTo>
                    <a:cubicBezTo>
                      <a:pt x="114" y="5"/>
                      <a:pt x="110" y="1"/>
                      <a:pt x="99" y="0"/>
                    </a:cubicBezTo>
                    <a:cubicBezTo>
                      <a:pt x="92" y="0"/>
                      <a:pt x="84" y="3"/>
                      <a:pt x="81" y="5"/>
                    </a:cubicBezTo>
                    <a:cubicBezTo>
                      <a:pt x="80" y="7"/>
                      <a:pt x="79" y="10"/>
                      <a:pt x="78" y="13"/>
                    </a:cubicBezTo>
                    <a:cubicBezTo>
                      <a:pt x="78" y="13"/>
                      <a:pt x="78" y="14"/>
                      <a:pt x="77" y="15"/>
                    </a:cubicBezTo>
                    <a:cubicBezTo>
                      <a:pt x="77" y="23"/>
                      <a:pt x="77" y="23"/>
                      <a:pt x="77" y="23"/>
                    </a:cubicBezTo>
                    <a:cubicBezTo>
                      <a:pt x="77" y="23"/>
                      <a:pt x="74" y="27"/>
                      <a:pt x="77" y="32"/>
                    </a:cubicBezTo>
                    <a:cubicBezTo>
                      <a:pt x="79" y="41"/>
                      <a:pt x="83" y="46"/>
                      <a:pt x="87" y="49"/>
                    </a:cubicBezTo>
                    <a:cubicBezTo>
                      <a:pt x="86" y="55"/>
                      <a:pt x="86" y="55"/>
                      <a:pt x="86" y="55"/>
                    </a:cubicBezTo>
                    <a:cubicBezTo>
                      <a:pt x="84" y="56"/>
                      <a:pt x="76" y="60"/>
                      <a:pt x="69" y="63"/>
                    </a:cubicBezTo>
                    <a:cubicBezTo>
                      <a:pt x="61" y="59"/>
                      <a:pt x="52" y="56"/>
                      <a:pt x="52" y="56"/>
                    </a:cubicBezTo>
                    <a:cubicBezTo>
                      <a:pt x="51" y="52"/>
                      <a:pt x="51" y="52"/>
                      <a:pt x="51" y="52"/>
                    </a:cubicBezTo>
                    <a:cubicBezTo>
                      <a:pt x="54" y="50"/>
                      <a:pt x="57" y="46"/>
                      <a:pt x="58" y="38"/>
                    </a:cubicBezTo>
                    <a:cubicBezTo>
                      <a:pt x="59" y="37"/>
                      <a:pt x="59" y="34"/>
                      <a:pt x="59" y="32"/>
                    </a:cubicBezTo>
                    <a:cubicBezTo>
                      <a:pt x="59" y="30"/>
                      <a:pt x="60" y="23"/>
                      <a:pt x="58" y="18"/>
                    </a:cubicBezTo>
                    <a:cubicBezTo>
                      <a:pt x="56" y="16"/>
                      <a:pt x="52" y="13"/>
                      <a:pt x="44" y="12"/>
                    </a:cubicBezTo>
                    <a:cubicBezTo>
                      <a:pt x="38" y="12"/>
                      <a:pt x="32" y="14"/>
                      <a:pt x="29" y="16"/>
                    </a:cubicBezTo>
                    <a:cubicBezTo>
                      <a:pt x="26" y="20"/>
                      <a:pt x="26" y="27"/>
                      <a:pt x="26" y="31"/>
                    </a:cubicBezTo>
                    <a:cubicBezTo>
                      <a:pt x="25" y="33"/>
                      <a:pt x="25" y="36"/>
                      <a:pt x="27" y="38"/>
                    </a:cubicBezTo>
                    <a:cubicBezTo>
                      <a:pt x="28" y="45"/>
                      <a:pt x="31" y="49"/>
                      <a:pt x="34" y="51"/>
                    </a:cubicBezTo>
                    <a:cubicBezTo>
                      <a:pt x="33" y="56"/>
                      <a:pt x="33" y="56"/>
                      <a:pt x="33" y="56"/>
                    </a:cubicBezTo>
                    <a:cubicBezTo>
                      <a:pt x="33" y="56"/>
                      <a:pt x="13" y="65"/>
                      <a:pt x="8" y="70"/>
                    </a:cubicBezTo>
                    <a:cubicBezTo>
                      <a:pt x="4" y="73"/>
                      <a:pt x="0" y="85"/>
                      <a:pt x="3" y="89"/>
                    </a:cubicBezTo>
                    <a:cubicBezTo>
                      <a:pt x="14" y="94"/>
                      <a:pt x="27" y="98"/>
                      <a:pt x="41" y="99"/>
                    </a:cubicBezTo>
                    <a:cubicBezTo>
                      <a:pt x="40" y="91"/>
                      <a:pt x="44" y="80"/>
                      <a:pt x="48" y="76"/>
                    </a:cubicBezTo>
                    <a:cubicBezTo>
                      <a:pt x="50" y="75"/>
                      <a:pt x="53" y="73"/>
                      <a:pt x="57" y="70"/>
                    </a:cubicBezTo>
                    <a:cubicBezTo>
                      <a:pt x="55" y="72"/>
                      <a:pt x="54" y="73"/>
                      <a:pt x="53" y="73"/>
                    </a:cubicBezTo>
                    <a:cubicBezTo>
                      <a:pt x="47" y="78"/>
                      <a:pt x="43" y="93"/>
                      <a:pt x="47" y="99"/>
                    </a:cubicBezTo>
                    <a:cubicBezTo>
                      <a:pt x="75" y="113"/>
                      <a:pt x="119" y="118"/>
                      <a:pt x="155" y="99"/>
                    </a:cubicBezTo>
                    <a:cubicBezTo>
                      <a:pt x="158" y="94"/>
                      <a:pt x="153" y="82"/>
                      <a:pt x="150" y="78"/>
                    </a:cubicBezTo>
                    <a:cubicBezTo>
                      <a:pt x="144" y="69"/>
                      <a:pt x="121" y="57"/>
                      <a:pt x="110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/>
              </a:p>
            </p:txBody>
          </p:sp>
          <p:sp>
            <p:nvSpPr>
              <p:cNvPr id="28" name="Freeform 35"/>
              <p:cNvSpPr/>
              <p:nvPr/>
            </p:nvSpPr>
            <p:spPr bwMode="auto">
              <a:xfrm>
                <a:off x="1536701" y="344489"/>
                <a:ext cx="141288" cy="174625"/>
              </a:xfrm>
              <a:custGeom>
                <a:gdLst>
                  <a:gd fmla="*/ 62 w 70" name="T0"/>
                  <a:gd fmla="*/ 57 h 86" name="T1"/>
                  <a:gd fmla="*/ 37 w 70" name="T2"/>
                  <a:gd fmla="*/ 44 h 86" name="T3"/>
                  <a:gd fmla="*/ 36 w 70" name="T4"/>
                  <a:gd fmla="*/ 39 h 86" name="T5"/>
                  <a:gd fmla="*/ 43 w 70" name="T6"/>
                  <a:gd fmla="*/ 26 h 86" name="T7"/>
                  <a:gd fmla="*/ 44 w 70" name="T8"/>
                  <a:gd fmla="*/ 19 h 86" name="T9"/>
                  <a:gd fmla="*/ 41 w 70" name="T10"/>
                  <a:gd fmla="*/ 4 h 86" name="T11"/>
                  <a:gd fmla="*/ 26 w 70" name="T12"/>
                  <a:gd fmla="*/ 0 h 86" name="T13"/>
                  <a:gd fmla="*/ 12 w 70" name="T14"/>
                  <a:gd fmla="*/ 6 h 86" name="T15"/>
                  <a:gd fmla="*/ 11 w 70" name="T16"/>
                  <a:gd fmla="*/ 20 h 86" name="T17"/>
                  <a:gd fmla="*/ 12 w 70" name="T18"/>
                  <a:gd fmla="*/ 26 h 86" name="T19"/>
                  <a:gd fmla="*/ 19 w 70" name="T20"/>
                  <a:gd fmla="*/ 40 h 86" name="T21"/>
                  <a:gd fmla="*/ 18 w 70" name="T22"/>
                  <a:gd fmla="*/ 44 h 86" name="T23"/>
                  <a:gd fmla="*/ 0 w 70" name="T24"/>
                  <a:gd fmla="*/ 52 h 86" name="T25"/>
                  <a:gd fmla="*/ 22 w 70" name="T26"/>
                  <a:gd fmla="*/ 64 h 86" name="T27"/>
                  <a:gd fmla="*/ 29 w 70" name="T28"/>
                  <a:gd fmla="*/ 86 h 86" name="T29"/>
                  <a:gd fmla="*/ 67 w 70" name="T30"/>
                  <a:gd fmla="*/ 77 h 86" name="T31"/>
                  <a:gd fmla="*/ 62 w 70" name="T32"/>
                  <a:gd fmla="*/ 57 h 86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86" w="70">
                    <a:moveTo>
                      <a:pt x="62" y="57"/>
                    </a:moveTo>
                    <a:cubicBezTo>
                      <a:pt x="57" y="53"/>
                      <a:pt x="37" y="44"/>
                      <a:pt x="37" y="44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39" y="37"/>
                      <a:pt x="42" y="33"/>
                      <a:pt x="43" y="26"/>
                    </a:cubicBezTo>
                    <a:cubicBezTo>
                      <a:pt x="45" y="24"/>
                      <a:pt x="45" y="21"/>
                      <a:pt x="44" y="19"/>
                    </a:cubicBezTo>
                    <a:cubicBezTo>
                      <a:pt x="44" y="15"/>
                      <a:pt x="44" y="8"/>
                      <a:pt x="41" y="4"/>
                    </a:cubicBezTo>
                    <a:cubicBezTo>
                      <a:pt x="39" y="2"/>
                      <a:pt x="32" y="0"/>
                      <a:pt x="26" y="0"/>
                    </a:cubicBezTo>
                    <a:cubicBezTo>
                      <a:pt x="18" y="0"/>
                      <a:pt x="14" y="4"/>
                      <a:pt x="12" y="6"/>
                    </a:cubicBezTo>
                    <a:cubicBezTo>
                      <a:pt x="10" y="11"/>
                      <a:pt x="11" y="18"/>
                      <a:pt x="11" y="20"/>
                    </a:cubicBezTo>
                    <a:cubicBezTo>
                      <a:pt x="11" y="22"/>
                      <a:pt x="11" y="25"/>
                      <a:pt x="12" y="26"/>
                    </a:cubicBezTo>
                    <a:cubicBezTo>
                      <a:pt x="13" y="34"/>
                      <a:pt x="16" y="37"/>
                      <a:pt x="19" y="40"/>
                    </a:cubicBezTo>
                    <a:cubicBezTo>
                      <a:pt x="18" y="44"/>
                      <a:pt x="18" y="44"/>
                      <a:pt x="18" y="44"/>
                    </a:cubicBezTo>
                    <a:cubicBezTo>
                      <a:pt x="18" y="44"/>
                      <a:pt x="9" y="47"/>
                      <a:pt x="0" y="52"/>
                    </a:cubicBezTo>
                    <a:cubicBezTo>
                      <a:pt x="8" y="56"/>
                      <a:pt x="18" y="61"/>
                      <a:pt x="22" y="64"/>
                    </a:cubicBezTo>
                    <a:cubicBezTo>
                      <a:pt x="26" y="68"/>
                      <a:pt x="30" y="79"/>
                      <a:pt x="29" y="86"/>
                    </a:cubicBezTo>
                    <a:cubicBezTo>
                      <a:pt x="43" y="86"/>
                      <a:pt x="56" y="82"/>
                      <a:pt x="67" y="77"/>
                    </a:cubicBezTo>
                    <a:cubicBezTo>
                      <a:pt x="70" y="73"/>
                      <a:pt x="66" y="61"/>
                      <a:pt x="62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9256713" y="4646971"/>
              <a:ext cx="2276475" cy="484792"/>
              <a:chOff x="4799016" y="2013344"/>
              <a:chExt cx="2276475" cy="484792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4799016" y="2013344"/>
                <a:ext cx="2276475" cy="479341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4807778" y="2036470"/>
                <a:ext cx="1706880" cy="4572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t"/>
                <a:r>
                  <a:rPr altLang="zh-CN" lang="en-US" sz="2400">
                    <a:solidFill>
                      <a:schemeClr val="bg1"/>
                    </a:solidFill>
                    <a:latin charset="-122" panose="02000000000000000000" pitchFamily="2" typeface="方正兰亭粗黑简体"/>
                    <a:ea charset="-122" panose="02000000000000000000" pitchFamily="2" typeface="方正兰亭粗黑简体"/>
                  </a:rPr>
                  <a:t>TITLE HERE</a:t>
                </a:r>
              </a:p>
            </p:txBody>
          </p:sp>
        </p:grpSp>
        <p:sp>
          <p:nvSpPr>
            <p:cNvPr id="33" name="矩形 32"/>
            <p:cNvSpPr/>
            <p:nvPr/>
          </p:nvSpPr>
          <p:spPr>
            <a:xfrm>
              <a:off x="7964431" y="5289285"/>
              <a:ext cx="4038322" cy="12009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altLang="zh-CN" lang="en-US" sz="1400">
                  <a:solidFill>
                    <a:schemeClr val="bg2">
                      <a:lumMod val="1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LIFE OF THE ELDERLY IS A WISE LIFE IS A LEARNED TEACHER, IT OFTEN SALUTARY INFLUENCE OF EDUCATION SILENT TO GUIDE US, GIVE US INSPIRATION IN LIFE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7593241" y="1882492"/>
            <a:ext cx="2017067" cy="983331"/>
            <a:chOff x="9189690" y="1844006"/>
            <a:chExt cx="2017067" cy="983331"/>
          </a:xfrm>
        </p:grpSpPr>
        <p:sp>
          <p:nvSpPr>
            <p:cNvPr id="35" name="矩形 34"/>
            <p:cNvSpPr/>
            <p:nvPr/>
          </p:nvSpPr>
          <p:spPr>
            <a:xfrm>
              <a:off x="9653888" y="1844006"/>
              <a:ext cx="1086683" cy="98333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2">
                  <a:lumMod val="1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4" name="矩形 33"/>
            <p:cNvSpPr/>
            <p:nvPr/>
          </p:nvSpPr>
          <p:spPr>
            <a:xfrm>
              <a:off x="9189692" y="2020971"/>
              <a:ext cx="2017067" cy="762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t"/>
              <a:r>
                <a:rPr altLang="zh-CN" lang="en-US" sz="4400">
                  <a:solidFill>
                    <a:schemeClr val="bg2">
                      <a:lumMod val="10000"/>
                    </a:schemeClr>
                  </a:solidFill>
                  <a:latin charset="-122" panose="02000000000000000000" pitchFamily="2" typeface="方正兰亭粗黑简体"/>
                  <a:ea charset="-122" panose="02000000000000000000" pitchFamily="2" typeface="方正兰亭粗黑简体"/>
                </a:rPr>
                <a:t>45%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9985685" y="1872343"/>
            <a:ext cx="2017067" cy="983331"/>
            <a:chOff x="9189690" y="1844006"/>
            <a:chExt cx="2017067" cy="983331"/>
          </a:xfrm>
        </p:grpSpPr>
        <p:sp>
          <p:nvSpPr>
            <p:cNvPr id="38" name="矩形 37"/>
            <p:cNvSpPr/>
            <p:nvPr/>
          </p:nvSpPr>
          <p:spPr>
            <a:xfrm>
              <a:off x="9653888" y="1844006"/>
              <a:ext cx="1086683" cy="983331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38100">
              <a:solidFill>
                <a:schemeClr val="bg2">
                  <a:lumMod val="1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9" name="矩形 38"/>
            <p:cNvSpPr/>
            <p:nvPr/>
          </p:nvSpPr>
          <p:spPr>
            <a:xfrm>
              <a:off x="9189689" y="2020971"/>
              <a:ext cx="2017067" cy="7620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t"/>
              <a:r>
                <a:rPr altLang="zh-CN" lang="en-US" sz="4400">
                  <a:solidFill>
                    <a:schemeClr val="bg1"/>
                  </a:solidFill>
                  <a:latin charset="-122" panose="02000000000000000000" pitchFamily="2" typeface="方正兰亭粗黑简体"/>
                  <a:ea charset="-122" panose="02000000000000000000" pitchFamily="2" typeface="方正兰亭粗黑简体"/>
                </a:rPr>
                <a:t>75%</a:t>
              </a:r>
            </a:p>
          </p:txBody>
        </p:sp>
      </p:grpSp>
      <p:sp>
        <p:nvSpPr>
          <p:cNvPr id="40" name="矩形 39"/>
          <p:cNvSpPr/>
          <p:nvPr/>
        </p:nvSpPr>
        <p:spPr>
          <a:xfrm>
            <a:off x="8774950" y="2020971"/>
            <a:ext cx="2017067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altLang="zh-CN" lang="en-US" sz="5400">
                <a:solidFill>
                  <a:schemeClr val="bg2">
                    <a:lumMod val="10000"/>
                  </a:schemeClr>
                </a:solidFill>
                <a:latin charset="-122" panose="02000000000000000000" pitchFamily="2" typeface="方正兰亭粗黑简体"/>
                <a:ea charset="-122" panose="02000000000000000000" pitchFamily="2" typeface="方正兰亭粗黑简体"/>
              </a:rPr>
              <a:t>V</a:t>
            </a:r>
          </a:p>
        </p:txBody>
      </p:sp>
      <p:sp>
        <p:nvSpPr>
          <p:cNvPr id="41" name="矩形 40"/>
          <p:cNvSpPr/>
          <p:nvPr/>
        </p:nvSpPr>
        <p:spPr>
          <a:xfrm>
            <a:off x="10442411" y="3019178"/>
            <a:ext cx="8940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altLang="zh-CN" lang="en-US" sz="2800">
                <a:solidFill>
                  <a:schemeClr val="bg2">
                    <a:lumMod val="10000"/>
                  </a:schemeClr>
                </a:solidFill>
                <a:latin charset="-122" panose="02000000000000000000" pitchFamily="2" typeface="方正兰亭粗黑简体"/>
                <a:ea charset="-122" panose="02000000000000000000" pitchFamily="2" typeface="方正兰亭粗黑简体"/>
              </a:rPr>
              <a:t>2016</a:t>
            </a:r>
          </a:p>
        </p:txBody>
      </p:sp>
      <p:sp>
        <p:nvSpPr>
          <p:cNvPr id="42" name="矩形 41"/>
          <p:cNvSpPr/>
          <p:nvPr/>
        </p:nvSpPr>
        <p:spPr>
          <a:xfrm>
            <a:off x="8058428" y="3019178"/>
            <a:ext cx="894080" cy="51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altLang="zh-CN" lang="en-US" sz="2800">
                <a:solidFill>
                  <a:schemeClr val="bg2">
                    <a:lumMod val="10000"/>
                  </a:schemeClr>
                </a:solidFill>
                <a:latin charset="-122" panose="02000000000000000000" pitchFamily="2" typeface="方正兰亭粗黑简体"/>
                <a:ea charset="-122" panose="02000000000000000000" pitchFamily="2" typeface="方正兰亭粗黑简体"/>
              </a:rPr>
              <a:t>2015</a:t>
            </a:r>
          </a:p>
        </p:txBody>
      </p:sp>
      <p:sp>
        <p:nvSpPr>
          <p:cNvPr id="43" name="矩形 42"/>
          <p:cNvSpPr/>
          <p:nvPr/>
        </p:nvSpPr>
        <p:spPr>
          <a:xfrm>
            <a:off x="7971070" y="3499626"/>
            <a:ext cx="4038322" cy="646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1400">
                <a:solidFill>
                  <a:schemeClr val="bg2">
                    <a:lumMod val="1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LIFE OF THE ELDERLY IS A WISE LIFE IS A LEARNED TEACHER</a:t>
            </a:r>
          </a:p>
        </p:txBody>
      </p:sp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22" presetSubtype="4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12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42" presetSubtype="0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42" presetSubtype="0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10" presetSubtype="0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42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10" presetSubtype="0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53" presetSubtype="0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42" presetSubtype="0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42" presetSubtype="0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25"/>
      <p:bldP grpId="0" spid="40"/>
      <p:bldP grpId="0" spid="41"/>
      <p:bldP grpId="0" spid="42"/>
      <p:bldP grpId="0" spid="43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2401306" y="0"/>
            <a:ext cx="2114550" cy="6858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矩形 3"/>
          <p:cNvSpPr/>
          <p:nvPr/>
        </p:nvSpPr>
        <p:spPr>
          <a:xfrm>
            <a:off x="-1" y="2296900"/>
            <a:ext cx="12192001" cy="1897574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 rot="2700000">
            <a:off x="1803485" y="1567264"/>
            <a:ext cx="3356847" cy="3356847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 rot="2700000">
            <a:off x="2065308" y="1829087"/>
            <a:ext cx="2833201" cy="2833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 rot="2700000">
            <a:off x="2263042" y="2026821"/>
            <a:ext cx="2437733" cy="2437733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文本框 2"/>
          <p:cNvSpPr txBox="1"/>
          <p:nvPr/>
        </p:nvSpPr>
        <p:spPr>
          <a:xfrm>
            <a:off x="2551377" y="1922248"/>
            <a:ext cx="1236980" cy="2621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16600">
                <a:solidFill>
                  <a:schemeClr val="bg1"/>
                </a:solidFill>
                <a:latin charset="-122" panose="02000000000000000000" pitchFamily="2" typeface="方正兰亭粗黑简体"/>
                <a:ea charset="-122" panose="02000000000000000000" pitchFamily="2" typeface="方正兰亭粗黑简体"/>
              </a:rPr>
              <a:t>4</a:t>
            </a:r>
          </a:p>
        </p:txBody>
      </p:sp>
      <p:sp>
        <p:nvSpPr>
          <p:cNvPr id="12" name="矩形 11"/>
          <p:cNvSpPr/>
          <p:nvPr/>
        </p:nvSpPr>
        <p:spPr>
          <a:xfrm>
            <a:off x="6462729" y="3187628"/>
            <a:ext cx="4548786" cy="94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LIFE OF THE ELDERLY IS A WISE, LIFE IS A LEARNED TEACHER, IT OFTEN SALUTARY INFLUENCE OF EDUCATION, SILENT TO GUIDE US, GIVE US INSPIRATION IN LIFE</a:t>
            </a:r>
          </a:p>
        </p:txBody>
      </p:sp>
      <p:sp>
        <p:nvSpPr>
          <p:cNvPr id="13" name="矩形 12"/>
          <p:cNvSpPr/>
          <p:nvPr/>
        </p:nvSpPr>
        <p:spPr>
          <a:xfrm>
            <a:off x="6548631" y="2469665"/>
            <a:ext cx="4394950" cy="6159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762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6565673" y="2504293"/>
            <a:ext cx="4341814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fontAlgn="t"/>
            <a:r>
              <a:rPr altLang="zh-CN" lang="en-US" sz="3200">
                <a:solidFill>
                  <a:schemeClr val="bg2">
                    <a:lumMod val="10000"/>
                  </a:schemeClr>
                </a:solidFill>
                <a:latin charset="-122" panose="02000000000000000000" pitchFamily="2" typeface="方正兰亭粗黑简体"/>
                <a:ea charset="-122" panose="02000000000000000000" pitchFamily="2" typeface="方正兰亭粗黑简体"/>
              </a:rPr>
              <a:t>ADD TITLE HERE</a:t>
            </a:r>
          </a:p>
        </p:txBody>
      </p:sp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37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6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7" nodeType="withEffect" presetClass="entr" presetID="49" presetSubtype="0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23" nodeType="withEffect" presetClass="entr" presetID="49" presetSubtype="0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42" presetSubtype="0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2" presetSubtype="2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2" presetSubtype="0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4"/>
      <p:bldP grpId="0" spid="5"/>
      <p:bldP grpId="0" spid="6"/>
      <p:bldP grpId="0" spid="7"/>
      <p:bldP grpId="0" spid="3"/>
      <p:bldP grpId="0" spid="12"/>
      <p:bldP grpId="0" spid="13"/>
      <p:bldP grpId="0" spid="11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7620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41230" y="642668"/>
            <a:ext cx="10909540" cy="5572664"/>
          </a:xfrm>
          <a:prstGeom prst="rect">
            <a:avLst/>
          </a:prstGeom>
          <a:gradFill>
            <a:gsLst>
              <a:gs pos="43000">
                <a:srgbClr val="302D2D">
                  <a:alpha val="60000"/>
                </a:srgbClr>
              </a:gs>
              <a:gs pos="0">
                <a:schemeClr val="bg2">
                  <a:lumMod val="25000"/>
                  <a:alpha val="40000"/>
                </a:schemeClr>
              </a:gs>
              <a:gs pos="100000">
                <a:schemeClr val="bg2">
                  <a:lumMod val="10000"/>
                  <a:alpha val="9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1390650" y="2927662"/>
            <a:ext cx="9544050" cy="2651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altLang="zh-CN" lang="en-US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LIFE OF THE ELDERLY IS A WISE, LIFE IS A LEARNED TEACHER, IT OFTEN SALUTARY INFLUENCE OF EDUCATION, SILENT TO GUIDE US, GIVE US INSPIRATION IN LIFE. LIFE OF THE ELDERLY IS A WISE, LIFE IS A LEARNED TEACHER, IT OFTEN SALUTARY INFLUENCE OF EDUCATION, SILENT TO GUIDE US, GIVE US INSPIRATION IN LIFE. LIFE OF THE ELDERLY IS A WISE, LIFE IS A LEARNED TEACHER, IT OFTEN SALUTARY INFLUENCE OF EDUCATION, SILENT TO GUIDE US, GIVE US INSPIRATION IN LIFE. LIFE OF THE ELDERLY IS A WISE, LIFE IS A LEARNED TEACHER, IT OFTEN SALUTARY INFLUENCE OF EDUCATION, SILENT TO GUIDE US, GIVE US INSPIRATION IN LIFE. LIFE OF THE ELDERLY IS A WISE, LIFE IS A LEARNED TEACHER, IT OFTEN SALUTARY INFLUENCE OF EDUCATION, SILENT TO GUIDE US, GIVE US INSPIRATION IN LIFE. </a:t>
            </a:r>
          </a:p>
        </p:txBody>
      </p:sp>
      <p:sp>
        <p:nvSpPr>
          <p:cNvPr id="6" name="等腰三角形 5"/>
          <p:cNvSpPr/>
          <p:nvPr/>
        </p:nvSpPr>
        <p:spPr>
          <a:xfrm rot="10800000">
            <a:off x="5929313" y="2417470"/>
            <a:ext cx="333375" cy="287393"/>
          </a:xfrm>
          <a:prstGeom prst="triangle">
            <a:avLst/>
          </a:prstGeom>
          <a:solidFill>
            <a:schemeClr val="bg1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8" name="组合 7"/>
          <p:cNvGrpSpPr/>
          <p:nvPr/>
        </p:nvGrpSpPr>
        <p:grpSpPr>
          <a:xfrm>
            <a:off x="2533291" y="1108495"/>
            <a:ext cx="7125419" cy="979097"/>
            <a:chOff x="2533291" y="1108495"/>
            <a:chExt cx="7125419" cy="979097"/>
          </a:xfrm>
        </p:grpSpPr>
        <p:sp>
          <p:nvSpPr>
            <p:cNvPr id="4" name="矩形 3"/>
            <p:cNvSpPr/>
            <p:nvPr/>
          </p:nvSpPr>
          <p:spPr>
            <a:xfrm>
              <a:off x="2533291" y="1108495"/>
              <a:ext cx="7125419" cy="97909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2">
                  <a:lumMod val="1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7" name="矩形 6"/>
            <p:cNvSpPr/>
            <p:nvPr/>
          </p:nvSpPr>
          <p:spPr>
            <a:xfrm>
              <a:off x="3208235" y="1208948"/>
              <a:ext cx="5775531" cy="8229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t"/>
              <a:r>
                <a:rPr altLang="zh-CN" lang="en-US" sz="4800">
                  <a:solidFill>
                    <a:schemeClr val="bg2">
                      <a:lumMod val="10000"/>
                    </a:schemeClr>
                  </a:solidFill>
                  <a:latin charset="-122" panose="02000000000000000000" pitchFamily="2" typeface="方正兰亭粗黑简体"/>
                  <a:ea charset="-122" panose="02000000000000000000" pitchFamily="2" typeface="方正兰亭粗黑简体"/>
                </a:rPr>
                <a:t>TITLE HERE</a:t>
              </a:r>
            </a:p>
          </p:txBody>
        </p:sp>
      </p:grpSp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10" presetSubtype="0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42" presetSubtype="0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5"/>
      <p:bldP grpId="0" spid="6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2363638"/>
            <a:ext cx="12192000" cy="1483743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noAutofit/>
          </a:bodyPr>
          <a:lstStyle/>
          <a:p>
            <a:pPr algn="ctr"/>
            <a:endParaRPr altLang="en-US" lang="zh-CN"/>
          </a:p>
        </p:txBody>
      </p:sp>
      <p:grpSp>
        <p:nvGrpSpPr>
          <p:cNvPr id="5" name="组合 4"/>
          <p:cNvGrpSpPr/>
          <p:nvPr/>
        </p:nvGrpSpPr>
        <p:grpSpPr>
          <a:xfrm>
            <a:off x="1287009" y="1816203"/>
            <a:ext cx="2411263" cy="4339897"/>
            <a:chOff x="1161869" y="1017917"/>
            <a:chExt cx="2411263" cy="4339897"/>
          </a:xfrm>
          <a:effectLst>
            <a:outerShdw algn="ctr" blurRad="50800" rotWithShape="0" sx="102000" sy="102000">
              <a:prstClr val="black">
                <a:alpha val="20000"/>
              </a:prstClr>
            </a:outerShdw>
          </a:effectLst>
        </p:grpSpPr>
        <p:sp>
          <p:nvSpPr>
            <p:cNvPr id="4" name="矩形 3"/>
            <p:cNvSpPr/>
            <p:nvPr/>
          </p:nvSpPr>
          <p:spPr>
            <a:xfrm>
              <a:off x="1161869" y="5121456"/>
              <a:ext cx="2411263" cy="236358"/>
            </a:xfrm>
            <a:custGeom>
              <a:gdLst>
                <a:gd fmla="*/ 0 w 2363638" name="connsiteX0"/>
                <a:gd fmla="*/ 0 h 186906" name="connsiteY0"/>
                <a:gd fmla="*/ 2363638 w 2363638" name="connsiteX1"/>
                <a:gd fmla="*/ 0 h 186906" name="connsiteY1"/>
                <a:gd fmla="*/ 2363638 w 2363638" name="connsiteX2"/>
                <a:gd fmla="*/ 186906 h 186906" name="connsiteY2"/>
                <a:gd fmla="*/ 0 w 2363638" name="connsiteX3"/>
                <a:gd fmla="*/ 186906 h 186906" name="connsiteY3"/>
                <a:gd fmla="*/ 0 w 2363638" name="connsiteX4"/>
                <a:gd fmla="*/ 0 h 186906" name="connsiteY4"/>
                <a:gd fmla="*/ 0 w 2363638" name="connsiteX0-1"/>
                <a:gd fmla="*/ 0 h 186906" name="connsiteY0-2"/>
                <a:gd fmla="*/ 2363638 w 2363638" name="connsiteX1-3"/>
                <a:gd fmla="*/ 0 h 186906" name="connsiteY1-4"/>
                <a:gd fmla="*/ 2363638 w 2363638" name="connsiteX2-5"/>
                <a:gd fmla="*/ 186906 h 186906" name="connsiteY2-6"/>
                <a:gd fmla="*/ 0 w 2363638" name="connsiteX3-7"/>
                <a:gd fmla="*/ 186906 h 186906" name="connsiteY3-8"/>
                <a:gd fmla="*/ 0 w 2363638" name="connsiteX4-9"/>
                <a:gd fmla="*/ 0 h 186906" name="connsiteY4-10"/>
                <a:gd fmla="*/ 0 w 2363638" name="connsiteX0-11"/>
                <a:gd fmla="*/ 0 h 186906" name="connsiteY0-12"/>
                <a:gd fmla="*/ 2363638 w 2363638" name="connsiteX1-13"/>
                <a:gd fmla="*/ 0 h 186906" name="connsiteY1-14"/>
                <a:gd fmla="*/ 2363638 w 2363638" name="connsiteX2-15"/>
                <a:gd fmla="*/ 186906 h 186906" name="connsiteY2-16"/>
                <a:gd fmla="*/ 0 w 2363638" name="connsiteX3-17"/>
                <a:gd fmla="*/ 186906 h 186906" name="connsiteY3-18"/>
                <a:gd fmla="*/ 0 w 2363638" name="connsiteX4-19"/>
                <a:gd fmla="*/ 0 h 186906" name="connsiteY4-20"/>
                <a:gd fmla="*/ 0 w 2363638" name="connsiteX0-21"/>
                <a:gd fmla="*/ 0 h 186906" name="connsiteY0-22"/>
                <a:gd fmla="*/ 2363638 w 2363638" name="connsiteX1-23"/>
                <a:gd fmla="*/ 0 h 186906" name="connsiteY1-24"/>
                <a:gd fmla="*/ 2363638 w 2363638" name="connsiteX2-25"/>
                <a:gd fmla="*/ 186906 h 186906" name="connsiteY2-26"/>
                <a:gd fmla="*/ 0 w 2363638" name="connsiteX3-27"/>
                <a:gd fmla="*/ 186906 h 186906" name="connsiteY3-28"/>
                <a:gd fmla="*/ 0 w 2363638" name="connsiteX4-29"/>
                <a:gd fmla="*/ 0 h 186906" name="connsiteY4-30"/>
                <a:gd fmla="*/ 0 w 2363638" name="connsiteX0-31"/>
                <a:gd fmla="*/ 0 h 186906" name="connsiteY0-32"/>
                <a:gd fmla="*/ 2363638 w 2363638" name="connsiteX1-33"/>
                <a:gd fmla="*/ 0 h 186906" name="connsiteY1-34"/>
                <a:gd fmla="*/ 2363638 w 2363638" name="connsiteX2-35"/>
                <a:gd fmla="*/ 186906 h 186906" name="connsiteY2-36"/>
                <a:gd fmla="*/ 0 w 2363638" name="connsiteX3-37"/>
                <a:gd fmla="*/ 186906 h 186906" name="connsiteY3-38"/>
                <a:gd fmla="*/ 0 w 2363638" name="connsiteX4-39"/>
                <a:gd fmla="*/ 0 h 186906" name="connsiteY4-40"/>
                <a:gd fmla="*/ 0 w 2363638" name="connsiteX0-41"/>
                <a:gd fmla="*/ 0 h 186906" name="connsiteY0-42"/>
                <a:gd fmla="*/ 2363638 w 2363638" name="connsiteX1-43"/>
                <a:gd fmla="*/ 0 h 186906" name="connsiteY1-44"/>
                <a:gd fmla="*/ 2363638 w 2363638" name="connsiteX2-45"/>
                <a:gd fmla="*/ 186906 h 186906" name="connsiteY2-46"/>
                <a:gd fmla="*/ 0 w 2363638" name="connsiteX3-47"/>
                <a:gd fmla="*/ 186906 h 186906" name="connsiteY3-48"/>
                <a:gd fmla="*/ 0 w 2363638" name="connsiteX4-49"/>
                <a:gd fmla="*/ 0 h 186906" name="connsiteY4-50"/>
                <a:gd fmla="*/ 0 w 2363638" name="connsiteX0-51"/>
                <a:gd fmla="*/ 0 h 186906" name="connsiteY0-52"/>
                <a:gd fmla="*/ 2363638 w 2363638" name="connsiteX1-53"/>
                <a:gd fmla="*/ 0 h 186906" name="connsiteY1-54"/>
                <a:gd fmla="*/ 2363638 w 2363638" name="connsiteX2-55"/>
                <a:gd fmla="*/ 186906 h 186906" name="connsiteY2-56"/>
                <a:gd fmla="*/ 0 w 2363638" name="connsiteX3-57"/>
                <a:gd fmla="*/ 186906 h 186906" name="connsiteY3-58"/>
                <a:gd fmla="*/ 0 w 2363638" name="connsiteX4-59"/>
                <a:gd fmla="*/ 0 h 186906" name="connsiteY4-60"/>
                <a:gd fmla="*/ 0 w 2363638" name="connsiteX0-61"/>
                <a:gd fmla="*/ 0 h 186906" name="connsiteY0-62"/>
                <a:gd fmla="*/ 2363638 w 2363638" name="connsiteX1-63"/>
                <a:gd fmla="*/ 0 h 186906" name="connsiteY1-64"/>
                <a:gd fmla="*/ 2363638 w 2363638" name="connsiteX2-65"/>
                <a:gd fmla="*/ 186906 h 186906" name="connsiteY2-66"/>
                <a:gd fmla="*/ 0 w 2363638" name="connsiteX3-67"/>
                <a:gd fmla="*/ 186906 h 186906" name="connsiteY3-68"/>
                <a:gd fmla="*/ 0 w 2363638" name="connsiteX4-69"/>
                <a:gd fmla="*/ 0 h 186906" name="connsiteY4-70"/>
                <a:gd fmla="*/ 0 w 2363638" name="connsiteX0-71"/>
                <a:gd fmla="*/ 0 h 186906" name="connsiteY0-72"/>
                <a:gd fmla="*/ 2363638 w 2363638" name="connsiteX1-73"/>
                <a:gd fmla="*/ 0 h 186906" name="connsiteY1-74"/>
                <a:gd fmla="*/ 2363638 w 2363638" name="connsiteX2-75"/>
                <a:gd fmla="*/ 186906 h 186906" name="connsiteY2-76"/>
                <a:gd fmla="*/ 0 w 2363638" name="connsiteX3-77"/>
                <a:gd fmla="*/ 186906 h 186906" name="connsiteY3-78"/>
                <a:gd fmla="*/ 0 w 2363638" name="connsiteX4-79"/>
                <a:gd fmla="*/ 0 h 186906" name="connsiteY4-80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b="b" l="l" r="r" t="t"/>
              <a:pathLst>
                <a:path h="186906" w="2363638">
                  <a:moveTo>
                    <a:pt x="0" y="0"/>
                  </a:moveTo>
                  <a:lnTo>
                    <a:pt x="2363638" y="0"/>
                  </a:lnTo>
                  <a:lnTo>
                    <a:pt x="2363638" y="186906"/>
                  </a:lnTo>
                  <a:cubicBezTo>
                    <a:pt x="1544009" y="156600"/>
                    <a:pt x="811409" y="130018"/>
                    <a:pt x="0" y="18690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3" name="矩形 2"/>
            <p:cNvSpPr/>
            <p:nvPr/>
          </p:nvSpPr>
          <p:spPr>
            <a:xfrm>
              <a:off x="1190445" y="1017917"/>
              <a:ext cx="2363638" cy="420969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altLang="en-US" lang="zh-CN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890369" y="1816203"/>
            <a:ext cx="2411263" cy="4339897"/>
            <a:chOff x="1161869" y="1017917"/>
            <a:chExt cx="2411263" cy="4339897"/>
          </a:xfrm>
          <a:effectLst>
            <a:outerShdw algn="ctr" blurRad="50800" rotWithShape="0" sx="102000" sy="102000">
              <a:prstClr val="black">
                <a:alpha val="20000"/>
              </a:prstClr>
            </a:outerShdw>
          </a:effectLst>
        </p:grpSpPr>
        <p:sp>
          <p:nvSpPr>
            <p:cNvPr id="14" name="矩形 3"/>
            <p:cNvSpPr/>
            <p:nvPr/>
          </p:nvSpPr>
          <p:spPr>
            <a:xfrm>
              <a:off x="1161869" y="5121456"/>
              <a:ext cx="2411263" cy="236358"/>
            </a:xfrm>
            <a:custGeom>
              <a:gdLst>
                <a:gd fmla="*/ 0 w 2363638" name="connsiteX0"/>
                <a:gd fmla="*/ 0 h 186906" name="connsiteY0"/>
                <a:gd fmla="*/ 2363638 w 2363638" name="connsiteX1"/>
                <a:gd fmla="*/ 0 h 186906" name="connsiteY1"/>
                <a:gd fmla="*/ 2363638 w 2363638" name="connsiteX2"/>
                <a:gd fmla="*/ 186906 h 186906" name="connsiteY2"/>
                <a:gd fmla="*/ 0 w 2363638" name="connsiteX3"/>
                <a:gd fmla="*/ 186906 h 186906" name="connsiteY3"/>
                <a:gd fmla="*/ 0 w 2363638" name="connsiteX4"/>
                <a:gd fmla="*/ 0 h 186906" name="connsiteY4"/>
                <a:gd fmla="*/ 0 w 2363638" name="connsiteX0-1"/>
                <a:gd fmla="*/ 0 h 186906" name="connsiteY0-2"/>
                <a:gd fmla="*/ 2363638 w 2363638" name="connsiteX1-3"/>
                <a:gd fmla="*/ 0 h 186906" name="connsiteY1-4"/>
                <a:gd fmla="*/ 2363638 w 2363638" name="connsiteX2-5"/>
                <a:gd fmla="*/ 186906 h 186906" name="connsiteY2-6"/>
                <a:gd fmla="*/ 0 w 2363638" name="connsiteX3-7"/>
                <a:gd fmla="*/ 186906 h 186906" name="connsiteY3-8"/>
                <a:gd fmla="*/ 0 w 2363638" name="connsiteX4-9"/>
                <a:gd fmla="*/ 0 h 186906" name="connsiteY4-10"/>
                <a:gd fmla="*/ 0 w 2363638" name="connsiteX0-11"/>
                <a:gd fmla="*/ 0 h 186906" name="connsiteY0-12"/>
                <a:gd fmla="*/ 2363638 w 2363638" name="connsiteX1-13"/>
                <a:gd fmla="*/ 0 h 186906" name="connsiteY1-14"/>
                <a:gd fmla="*/ 2363638 w 2363638" name="connsiteX2-15"/>
                <a:gd fmla="*/ 186906 h 186906" name="connsiteY2-16"/>
                <a:gd fmla="*/ 0 w 2363638" name="connsiteX3-17"/>
                <a:gd fmla="*/ 186906 h 186906" name="connsiteY3-18"/>
                <a:gd fmla="*/ 0 w 2363638" name="connsiteX4-19"/>
                <a:gd fmla="*/ 0 h 186906" name="connsiteY4-20"/>
                <a:gd fmla="*/ 0 w 2363638" name="connsiteX0-21"/>
                <a:gd fmla="*/ 0 h 186906" name="connsiteY0-22"/>
                <a:gd fmla="*/ 2363638 w 2363638" name="connsiteX1-23"/>
                <a:gd fmla="*/ 0 h 186906" name="connsiteY1-24"/>
                <a:gd fmla="*/ 2363638 w 2363638" name="connsiteX2-25"/>
                <a:gd fmla="*/ 186906 h 186906" name="connsiteY2-26"/>
                <a:gd fmla="*/ 0 w 2363638" name="connsiteX3-27"/>
                <a:gd fmla="*/ 186906 h 186906" name="connsiteY3-28"/>
                <a:gd fmla="*/ 0 w 2363638" name="connsiteX4-29"/>
                <a:gd fmla="*/ 0 h 186906" name="connsiteY4-30"/>
                <a:gd fmla="*/ 0 w 2363638" name="connsiteX0-31"/>
                <a:gd fmla="*/ 0 h 186906" name="connsiteY0-32"/>
                <a:gd fmla="*/ 2363638 w 2363638" name="connsiteX1-33"/>
                <a:gd fmla="*/ 0 h 186906" name="connsiteY1-34"/>
                <a:gd fmla="*/ 2363638 w 2363638" name="connsiteX2-35"/>
                <a:gd fmla="*/ 186906 h 186906" name="connsiteY2-36"/>
                <a:gd fmla="*/ 0 w 2363638" name="connsiteX3-37"/>
                <a:gd fmla="*/ 186906 h 186906" name="connsiteY3-38"/>
                <a:gd fmla="*/ 0 w 2363638" name="connsiteX4-39"/>
                <a:gd fmla="*/ 0 h 186906" name="connsiteY4-40"/>
                <a:gd fmla="*/ 0 w 2363638" name="connsiteX0-41"/>
                <a:gd fmla="*/ 0 h 186906" name="connsiteY0-42"/>
                <a:gd fmla="*/ 2363638 w 2363638" name="connsiteX1-43"/>
                <a:gd fmla="*/ 0 h 186906" name="connsiteY1-44"/>
                <a:gd fmla="*/ 2363638 w 2363638" name="connsiteX2-45"/>
                <a:gd fmla="*/ 186906 h 186906" name="connsiteY2-46"/>
                <a:gd fmla="*/ 0 w 2363638" name="connsiteX3-47"/>
                <a:gd fmla="*/ 186906 h 186906" name="connsiteY3-48"/>
                <a:gd fmla="*/ 0 w 2363638" name="connsiteX4-49"/>
                <a:gd fmla="*/ 0 h 186906" name="connsiteY4-50"/>
                <a:gd fmla="*/ 0 w 2363638" name="connsiteX0-51"/>
                <a:gd fmla="*/ 0 h 186906" name="connsiteY0-52"/>
                <a:gd fmla="*/ 2363638 w 2363638" name="connsiteX1-53"/>
                <a:gd fmla="*/ 0 h 186906" name="connsiteY1-54"/>
                <a:gd fmla="*/ 2363638 w 2363638" name="connsiteX2-55"/>
                <a:gd fmla="*/ 186906 h 186906" name="connsiteY2-56"/>
                <a:gd fmla="*/ 0 w 2363638" name="connsiteX3-57"/>
                <a:gd fmla="*/ 186906 h 186906" name="connsiteY3-58"/>
                <a:gd fmla="*/ 0 w 2363638" name="connsiteX4-59"/>
                <a:gd fmla="*/ 0 h 186906" name="connsiteY4-60"/>
                <a:gd fmla="*/ 0 w 2363638" name="connsiteX0-61"/>
                <a:gd fmla="*/ 0 h 186906" name="connsiteY0-62"/>
                <a:gd fmla="*/ 2363638 w 2363638" name="connsiteX1-63"/>
                <a:gd fmla="*/ 0 h 186906" name="connsiteY1-64"/>
                <a:gd fmla="*/ 2363638 w 2363638" name="connsiteX2-65"/>
                <a:gd fmla="*/ 186906 h 186906" name="connsiteY2-66"/>
                <a:gd fmla="*/ 0 w 2363638" name="connsiteX3-67"/>
                <a:gd fmla="*/ 186906 h 186906" name="connsiteY3-68"/>
                <a:gd fmla="*/ 0 w 2363638" name="connsiteX4-69"/>
                <a:gd fmla="*/ 0 h 186906" name="connsiteY4-70"/>
                <a:gd fmla="*/ 0 w 2363638" name="connsiteX0-71"/>
                <a:gd fmla="*/ 0 h 186906" name="connsiteY0-72"/>
                <a:gd fmla="*/ 2363638 w 2363638" name="connsiteX1-73"/>
                <a:gd fmla="*/ 0 h 186906" name="connsiteY1-74"/>
                <a:gd fmla="*/ 2363638 w 2363638" name="connsiteX2-75"/>
                <a:gd fmla="*/ 186906 h 186906" name="connsiteY2-76"/>
                <a:gd fmla="*/ 0 w 2363638" name="connsiteX3-77"/>
                <a:gd fmla="*/ 186906 h 186906" name="connsiteY3-78"/>
                <a:gd fmla="*/ 0 w 2363638" name="connsiteX4-79"/>
                <a:gd fmla="*/ 0 h 186906" name="connsiteY4-80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b="b" l="l" r="r" t="t"/>
              <a:pathLst>
                <a:path h="186906" w="2363638">
                  <a:moveTo>
                    <a:pt x="0" y="0"/>
                  </a:moveTo>
                  <a:lnTo>
                    <a:pt x="2363638" y="0"/>
                  </a:lnTo>
                  <a:lnTo>
                    <a:pt x="2363638" y="186906"/>
                  </a:lnTo>
                  <a:cubicBezTo>
                    <a:pt x="1544009" y="156600"/>
                    <a:pt x="811409" y="130018"/>
                    <a:pt x="0" y="18690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15" name="矩形 14"/>
            <p:cNvSpPr/>
            <p:nvPr/>
          </p:nvSpPr>
          <p:spPr>
            <a:xfrm>
              <a:off x="1190445" y="1017917"/>
              <a:ext cx="2363638" cy="420969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altLang="en-US" lang="zh-CN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493728" y="1816203"/>
            <a:ext cx="2411263" cy="4339897"/>
            <a:chOff x="1161869" y="1017917"/>
            <a:chExt cx="2411263" cy="4339897"/>
          </a:xfrm>
          <a:effectLst>
            <a:outerShdw algn="ctr" blurRad="50800" rotWithShape="0" sx="102000" sy="102000">
              <a:prstClr val="black">
                <a:alpha val="20000"/>
              </a:prstClr>
            </a:outerShdw>
          </a:effectLst>
        </p:grpSpPr>
        <p:sp>
          <p:nvSpPr>
            <p:cNvPr id="18" name="矩形 3"/>
            <p:cNvSpPr/>
            <p:nvPr/>
          </p:nvSpPr>
          <p:spPr>
            <a:xfrm>
              <a:off x="1161869" y="5121456"/>
              <a:ext cx="2411263" cy="236358"/>
            </a:xfrm>
            <a:custGeom>
              <a:gdLst>
                <a:gd fmla="*/ 0 w 2363638" name="connsiteX0"/>
                <a:gd fmla="*/ 0 h 186906" name="connsiteY0"/>
                <a:gd fmla="*/ 2363638 w 2363638" name="connsiteX1"/>
                <a:gd fmla="*/ 0 h 186906" name="connsiteY1"/>
                <a:gd fmla="*/ 2363638 w 2363638" name="connsiteX2"/>
                <a:gd fmla="*/ 186906 h 186906" name="connsiteY2"/>
                <a:gd fmla="*/ 0 w 2363638" name="connsiteX3"/>
                <a:gd fmla="*/ 186906 h 186906" name="connsiteY3"/>
                <a:gd fmla="*/ 0 w 2363638" name="connsiteX4"/>
                <a:gd fmla="*/ 0 h 186906" name="connsiteY4"/>
                <a:gd fmla="*/ 0 w 2363638" name="connsiteX0-1"/>
                <a:gd fmla="*/ 0 h 186906" name="connsiteY0-2"/>
                <a:gd fmla="*/ 2363638 w 2363638" name="connsiteX1-3"/>
                <a:gd fmla="*/ 0 h 186906" name="connsiteY1-4"/>
                <a:gd fmla="*/ 2363638 w 2363638" name="connsiteX2-5"/>
                <a:gd fmla="*/ 186906 h 186906" name="connsiteY2-6"/>
                <a:gd fmla="*/ 0 w 2363638" name="connsiteX3-7"/>
                <a:gd fmla="*/ 186906 h 186906" name="connsiteY3-8"/>
                <a:gd fmla="*/ 0 w 2363638" name="connsiteX4-9"/>
                <a:gd fmla="*/ 0 h 186906" name="connsiteY4-10"/>
                <a:gd fmla="*/ 0 w 2363638" name="connsiteX0-11"/>
                <a:gd fmla="*/ 0 h 186906" name="connsiteY0-12"/>
                <a:gd fmla="*/ 2363638 w 2363638" name="connsiteX1-13"/>
                <a:gd fmla="*/ 0 h 186906" name="connsiteY1-14"/>
                <a:gd fmla="*/ 2363638 w 2363638" name="connsiteX2-15"/>
                <a:gd fmla="*/ 186906 h 186906" name="connsiteY2-16"/>
                <a:gd fmla="*/ 0 w 2363638" name="connsiteX3-17"/>
                <a:gd fmla="*/ 186906 h 186906" name="connsiteY3-18"/>
                <a:gd fmla="*/ 0 w 2363638" name="connsiteX4-19"/>
                <a:gd fmla="*/ 0 h 186906" name="connsiteY4-20"/>
                <a:gd fmla="*/ 0 w 2363638" name="connsiteX0-21"/>
                <a:gd fmla="*/ 0 h 186906" name="connsiteY0-22"/>
                <a:gd fmla="*/ 2363638 w 2363638" name="connsiteX1-23"/>
                <a:gd fmla="*/ 0 h 186906" name="connsiteY1-24"/>
                <a:gd fmla="*/ 2363638 w 2363638" name="connsiteX2-25"/>
                <a:gd fmla="*/ 186906 h 186906" name="connsiteY2-26"/>
                <a:gd fmla="*/ 0 w 2363638" name="connsiteX3-27"/>
                <a:gd fmla="*/ 186906 h 186906" name="connsiteY3-28"/>
                <a:gd fmla="*/ 0 w 2363638" name="connsiteX4-29"/>
                <a:gd fmla="*/ 0 h 186906" name="connsiteY4-30"/>
                <a:gd fmla="*/ 0 w 2363638" name="connsiteX0-31"/>
                <a:gd fmla="*/ 0 h 186906" name="connsiteY0-32"/>
                <a:gd fmla="*/ 2363638 w 2363638" name="connsiteX1-33"/>
                <a:gd fmla="*/ 0 h 186906" name="connsiteY1-34"/>
                <a:gd fmla="*/ 2363638 w 2363638" name="connsiteX2-35"/>
                <a:gd fmla="*/ 186906 h 186906" name="connsiteY2-36"/>
                <a:gd fmla="*/ 0 w 2363638" name="connsiteX3-37"/>
                <a:gd fmla="*/ 186906 h 186906" name="connsiteY3-38"/>
                <a:gd fmla="*/ 0 w 2363638" name="connsiteX4-39"/>
                <a:gd fmla="*/ 0 h 186906" name="connsiteY4-40"/>
                <a:gd fmla="*/ 0 w 2363638" name="connsiteX0-41"/>
                <a:gd fmla="*/ 0 h 186906" name="connsiteY0-42"/>
                <a:gd fmla="*/ 2363638 w 2363638" name="connsiteX1-43"/>
                <a:gd fmla="*/ 0 h 186906" name="connsiteY1-44"/>
                <a:gd fmla="*/ 2363638 w 2363638" name="connsiteX2-45"/>
                <a:gd fmla="*/ 186906 h 186906" name="connsiteY2-46"/>
                <a:gd fmla="*/ 0 w 2363638" name="connsiteX3-47"/>
                <a:gd fmla="*/ 186906 h 186906" name="connsiteY3-48"/>
                <a:gd fmla="*/ 0 w 2363638" name="connsiteX4-49"/>
                <a:gd fmla="*/ 0 h 186906" name="connsiteY4-50"/>
                <a:gd fmla="*/ 0 w 2363638" name="connsiteX0-51"/>
                <a:gd fmla="*/ 0 h 186906" name="connsiteY0-52"/>
                <a:gd fmla="*/ 2363638 w 2363638" name="connsiteX1-53"/>
                <a:gd fmla="*/ 0 h 186906" name="connsiteY1-54"/>
                <a:gd fmla="*/ 2363638 w 2363638" name="connsiteX2-55"/>
                <a:gd fmla="*/ 186906 h 186906" name="connsiteY2-56"/>
                <a:gd fmla="*/ 0 w 2363638" name="connsiteX3-57"/>
                <a:gd fmla="*/ 186906 h 186906" name="connsiteY3-58"/>
                <a:gd fmla="*/ 0 w 2363638" name="connsiteX4-59"/>
                <a:gd fmla="*/ 0 h 186906" name="connsiteY4-60"/>
                <a:gd fmla="*/ 0 w 2363638" name="connsiteX0-61"/>
                <a:gd fmla="*/ 0 h 186906" name="connsiteY0-62"/>
                <a:gd fmla="*/ 2363638 w 2363638" name="connsiteX1-63"/>
                <a:gd fmla="*/ 0 h 186906" name="connsiteY1-64"/>
                <a:gd fmla="*/ 2363638 w 2363638" name="connsiteX2-65"/>
                <a:gd fmla="*/ 186906 h 186906" name="connsiteY2-66"/>
                <a:gd fmla="*/ 0 w 2363638" name="connsiteX3-67"/>
                <a:gd fmla="*/ 186906 h 186906" name="connsiteY3-68"/>
                <a:gd fmla="*/ 0 w 2363638" name="connsiteX4-69"/>
                <a:gd fmla="*/ 0 h 186906" name="connsiteY4-70"/>
                <a:gd fmla="*/ 0 w 2363638" name="connsiteX0-71"/>
                <a:gd fmla="*/ 0 h 186906" name="connsiteY0-72"/>
                <a:gd fmla="*/ 2363638 w 2363638" name="connsiteX1-73"/>
                <a:gd fmla="*/ 0 h 186906" name="connsiteY1-74"/>
                <a:gd fmla="*/ 2363638 w 2363638" name="connsiteX2-75"/>
                <a:gd fmla="*/ 186906 h 186906" name="connsiteY2-76"/>
                <a:gd fmla="*/ 0 w 2363638" name="connsiteX3-77"/>
                <a:gd fmla="*/ 186906 h 186906" name="connsiteY3-78"/>
                <a:gd fmla="*/ 0 w 2363638" name="connsiteX4-79"/>
                <a:gd fmla="*/ 0 h 186906" name="connsiteY4-80"/>
              </a:gdLst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b="b" l="l" r="r" t="t"/>
              <a:pathLst>
                <a:path h="186906" w="2363638">
                  <a:moveTo>
                    <a:pt x="0" y="0"/>
                  </a:moveTo>
                  <a:lnTo>
                    <a:pt x="2363638" y="0"/>
                  </a:lnTo>
                  <a:lnTo>
                    <a:pt x="2363638" y="186906"/>
                  </a:lnTo>
                  <a:cubicBezTo>
                    <a:pt x="1544009" y="156600"/>
                    <a:pt x="811409" y="130018"/>
                    <a:pt x="0" y="18690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19" name="矩形 18"/>
            <p:cNvSpPr/>
            <p:nvPr/>
          </p:nvSpPr>
          <p:spPr>
            <a:xfrm>
              <a:off x="1190445" y="1017917"/>
              <a:ext cx="2363638" cy="4209691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altLang="en-US" lang="zh-CN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95325" y="329180"/>
            <a:ext cx="4429125" cy="812151"/>
            <a:chOff x="695325" y="386330"/>
            <a:chExt cx="4429125" cy="812151"/>
          </a:xfrm>
        </p:grpSpPr>
        <p:grpSp>
          <p:nvGrpSpPr>
            <p:cNvPr id="16" name="组合 15"/>
            <p:cNvGrpSpPr/>
            <p:nvPr/>
          </p:nvGrpSpPr>
          <p:grpSpPr>
            <a:xfrm>
              <a:off x="695325" y="386330"/>
              <a:ext cx="3928995" cy="738892"/>
              <a:chOff x="1328935" y="2467033"/>
              <a:chExt cx="3928995" cy="738892"/>
            </a:xfrm>
          </p:grpSpPr>
          <p:grpSp>
            <p:nvGrpSpPr>
              <p:cNvPr id="22" name="组合 21"/>
              <p:cNvGrpSpPr/>
              <p:nvPr/>
            </p:nvGrpSpPr>
            <p:grpSpPr>
              <a:xfrm>
                <a:off x="1328935" y="2524550"/>
                <a:ext cx="681375" cy="681375"/>
                <a:chOff x="2866816" y="2504421"/>
                <a:chExt cx="943184" cy="943184"/>
              </a:xfrm>
            </p:grpSpPr>
            <p:grpSp>
              <p:nvGrpSpPr>
                <p:cNvPr id="24" name="组合 23"/>
                <p:cNvGrpSpPr/>
                <p:nvPr/>
              </p:nvGrpSpPr>
              <p:grpSpPr>
                <a:xfrm>
                  <a:off x="2866816" y="2504421"/>
                  <a:ext cx="943184" cy="943184"/>
                  <a:chOff x="3173998" y="2528145"/>
                  <a:chExt cx="638355" cy="638355"/>
                </a:xfrm>
              </p:grpSpPr>
              <p:sp>
                <p:nvSpPr>
                  <p:cNvPr id="26" name="矩形 25"/>
                  <p:cNvSpPr/>
                  <p:nvPr/>
                </p:nvSpPr>
                <p:spPr>
                  <a:xfrm>
                    <a:off x="3173998" y="2528145"/>
                    <a:ext cx="638355" cy="638355"/>
                  </a:xfrm>
                  <a:prstGeom prst="rect">
                    <a:avLst/>
                  </a:pr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7" name="矩形 26"/>
                  <p:cNvSpPr/>
                  <p:nvPr/>
                </p:nvSpPr>
                <p:spPr>
                  <a:xfrm>
                    <a:off x="3234823" y="2588970"/>
                    <a:ext cx="516704" cy="51670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28" name="矩形 27"/>
                  <p:cNvSpPr/>
                  <p:nvPr/>
                </p:nvSpPr>
                <p:spPr>
                  <a:xfrm>
                    <a:off x="3279524" y="2633671"/>
                    <a:ext cx="427302" cy="427302"/>
                  </a:xfrm>
                  <a:prstGeom prst="rect">
                    <a:avLst/>
                  </a:pr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</p:grpSp>
            <p:sp>
              <p:nvSpPr>
                <p:cNvPr id="25" name="矩形 24"/>
                <p:cNvSpPr/>
                <p:nvPr/>
              </p:nvSpPr>
              <p:spPr>
                <a:xfrm>
                  <a:off x="2976621" y="2611817"/>
                  <a:ext cx="723575" cy="80163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fontAlgn="t"/>
                  <a:r>
                    <a:rPr altLang="zh-CN" lang="en-US" sz="3200">
                      <a:solidFill>
                        <a:schemeClr val="bg1"/>
                      </a:solidFill>
                      <a:latin charset="-122" panose="02000000000000000000" pitchFamily="2" typeface="方正兰亭粗黑简体"/>
                      <a:ea charset="-122" panose="02000000000000000000" pitchFamily="2" typeface="方正兰亭粗黑简体"/>
                    </a:rPr>
                    <a:t>4</a:t>
                  </a:r>
                </a:p>
              </p:txBody>
            </p:sp>
          </p:grpSp>
          <p:sp>
            <p:nvSpPr>
              <p:cNvPr id="23" name="矩形 22"/>
              <p:cNvSpPr/>
              <p:nvPr/>
            </p:nvSpPr>
            <p:spPr>
              <a:xfrm>
                <a:off x="2142975" y="2467033"/>
                <a:ext cx="2316480" cy="4572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t"/>
                <a:r>
                  <a:rPr altLang="zh-CN" lang="en-US" sz="2400">
                    <a:solidFill>
                      <a:schemeClr val="bg2">
                        <a:lumMod val="10000"/>
                      </a:schemeClr>
                    </a:solidFill>
                    <a:latin charset="-122" panose="02000000000000000000" pitchFamily="2" typeface="方正兰亭粗黑简体"/>
                    <a:ea charset="-122" panose="02000000000000000000" pitchFamily="2" typeface="方正兰亭粗黑简体"/>
                  </a:rPr>
                  <a:t>ADD TITLE HERE</a:t>
                </a:r>
              </a:p>
            </p:txBody>
          </p:sp>
        </p:grpSp>
        <p:sp>
          <p:nvSpPr>
            <p:cNvPr id="20" name="矩形 19"/>
            <p:cNvSpPr/>
            <p:nvPr/>
          </p:nvSpPr>
          <p:spPr>
            <a:xfrm>
              <a:off x="1494125" y="782983"/>
              <a:ext cx="3630325" cy="4114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1050">
                  <a:solidFill>
                    <a:schemeClr val="bg2">
                      <a:lumMod val="1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LIFE OF THE ELDERLY IS A WISE, LIFE IS A LEARNED TEACHER</a:t>
              </a:r>
            </a:p>
          </p:txBody>
        </p:sp>
        <p:cxnSp>
          <p:nvCxnSpPr>
            <p:cNvPr id="21" name="直接连接符 20"/>
            <p:cNvCxnSpPr/>
            <p:nvPr/>
          </p:nvCxnSpPr>
          <p:spPr>
            <a:xfrm flipH="1">
              <a:off x="1471900" y="442576"/>
              <a:ext cx="0" cy="681375"/>
            </a:xfrm>
            <a:prstGeom prst="line">
              <a:avLst/>
            </a:prstGeom>
            <a:ln w="28575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>
            <a:off x="1509365" y="2027860"/>
            <a:ext cx="1984638" cy="424373"/>
            <a:chOff x="4799017" y="2013344"/>
            <a:chExt cx="1984638" cy="424373"/>
          </a:xfrm>
        </p:grpSpPr>
        <p:sp>
          <p:nvSpPr>
            <p:cNvPr id="30" name="矩形 29"/>
            <p:cNvSpPr/>
            <p:nvPr/>
          </p:nvSpPr>
          <p:spPr>
            <a:xfrm>
              <a:off x="4799017" y="2013344"/>
              <a:ext cx="1984638" cy="423237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1" name="矩形 30"/>
            <p:cNvSpPr/>
            <p:nvPr/>
          </p:nvSpPr>
          <p:spPr>
            <a:xfrm>
              <a:off x="4834985" y="2037607"/>
              <a:ext cx="1452880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t"/>
              <a:r>
                <a:rPr altLang="zh-CN" lang="en-US" sz="2000">
                  <a:solidFill>
                    <a:schemeClr val="bg1"/>
                  </a:solidFill>
                  <a:latin charset="-122" panose="02000000000000000000" pitchFamily="2" typeface="方正兰亭粗黑简体"/>
                  <a:ea charset="-122" panose="02000000000000000000" pitchFamily="2" typeface="方正兰亭粗黑简体"/>
                </a:rPr>
                <a:t>TITLE HERE</a:t>
              </a:r>
            </a:p>
          </p:txBody>
        </p:sp>
      </p:grpSp>
      <p:sp>
        <p:nvSpPr>
          <p:cNvPr id="32" name="矩形 31"/>
          <p:cNvSpPr/>
          <p:nvPr/>
        </p:nvSpPr>
        <p:spPr>
          <a:xfrm>
            <a:off x="1362315" y="3519660"/>
            <a:ext cx="2250572" cy="1798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1400">
                <a:solidFill>
                  <a:schemeClr val="bg2">
                    <a:lumMod val="1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LIFE OF THE ELDERLY IS A WISE LIFE IS A LEARNED TEACHER, IT OFTEN SALUTARY INFLUENCE OF EDUCATION LIFE OF THE ELDERLY IS A WISE LIFE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2022741" y="2762612"/>
            <a:ext cx="942709" cy="575582"/>
            <a:chOff x="11139488" y="1350963"/>
            <a:chExt cx="481013" cy="293688"/>
          </a:xfrm>
        </p:grpSpPr>
        <p:sp>
          <p:nvSpPr>
            <p:cNvPr id="34" name="Freeform 125"/>
            <p:cNvSpPr/>
            <p:nvPr/>
          </p:nvSpPr>
          <p:spPr bwMode="auto">
            <a:xfrm>
              <a:off x="11139488" y="1350963"/>
              <a:ext cx="481013" cy="184150"/>
            </a:xfrm>
            <a:custGeom>
              <a:gdLst>
                <a:gd fmla="*/ 303 w 303" name="T0"/>
                <a:gd fmla="*/ 57 h 116" name="T1"/>
                <a:gd fmla="*/ 152 w 303" name="T2"/>
                <a:gd fmla="*/ 0 h 116" name="T3"/>
                <a:gd fmla="*/ 0 w 303" name="T4"/>
                <a:gd fmla="*/ 57 h 116" name="T5"/>
                <a:gd fmla="*/ 152 w 303" name="T6"/>
                <a:gd fmla="*/ 116 h 116" name="T7"/>
                <a:gd fmla="*/ 303 w 303" name="T8"/>
                <a:gd fmla="*/ 57 h 11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5" w="303">
                  <a:moveTo>
                    <a:pt x="303" y="57"/>
                  </a:moveTo>
                  <a:lnTo>
                    <a:pt x="152" y="0"/>
                  </a:lnTo>
                  <a:lnTo>
                    <a:pt x="0" y="57"/>
                  </a:lnTo>
                  <a:lnTo>
                    <a:pt x="152" y="116"/>
                  </a:lnTo>
                  <a:lnTo>
                    <a:pt x="303" y="57"/>
                  </a:ln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35" name="Freeform 126"/>
            <p:cNvSpPr/>
            <p:nvPr/>
          </p:nvSpPr>
          <p:spPr bwMode="auto">
            <a:xfrm>
              <a:off x="11233150" y="1516063"/>
              <a:ext cx="293688" cy="128588"/>
            </a:xfrm>
            <a:custGeom>
              <a:gdLst>
                <a:gd fmla="*/ 39 w 78" name="T0"/>
                <a:gd fmla="*/ 15 h 34" name="T1"/>
                <a:gd fmla="*/ 0 w 78" name="T2"/>
                <a:gd fmla="*/ 0 h 34" name="T3"/>
                <a:gd fmla="*/ 0 w 78" name="T4"/>
                <a:gd fmla="*/ 20 h 34" name="T5"/>
                <a:gd fmla="*/ 39 w 78" name="T6"/>
                <a:gd fmla="*/ 34 h 34" name="T7"/>
                <a:gd fmla="*/ 78 w 78" name="T8"/>
                <a:gd fmla="*/ 20 h 34" name="T9"/>
                <a:gd fmla="*/ 78 w 78" name="T10"/>
                <a:gd fmla="*/ 0 h 34" name="T11"/>
                <a:gd fmla="*/ 39 w 78" name="T12"/>
                <a:gd fmla="*/ 15 h 3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4" w="78">
                  <a:moveTo>
                    <a:pt x="39" y="1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8"/>
                    <a:pt x="17" y="34"/>
                    <a:pt x="39" y="34"/>
                  </a:cubicBezTo>
                  <a:cubicBezTo>
                    <a:pt x="61" y="34"/>
                    <a:pt x="78" y="28"/>
                    <a:pt x="78" y="20"/>
                  </a:cubicBezTo>
                  <a:cubicBezTo>
                    <a:pt x="78" y="0"/>
                    <a:pt x="78" y="0"/>
                    <a:pt x="78" y="0"/>
                  </a:cubicBezTo>
                  <a:lnTo>
                    <a:pt x="39" y="15"/>
                  </a:ln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114522" y="5626714"/>
            <a:ext cx="759145" cy="338554"/>
            <a:chOff x="2114522" y="5626714"/>
            <a:chExt cx="759145" cy="338554"/>
          </a:xfrm>
        </p:grpSpPr>
        <p:sp>
          <p:nvSpPr>
            <p:cNvPr id="6" name="矩形: 圆角 5"/>
            <p:cNvSpPr/>
            <p:nvPr/>
          </p:nvSpPr>
          <p:spPr>
            <a:xfrm>
              <a:off x="2114522" y="5631543"/>
              <a:ext cx="759145" cy="288199"/>
            </a:xfrm>
            <a:prstGeom prst="roundRect">
              <a:avLst>
                <a:gd fmla="val 50000" name="adj"/>
              </a:avLst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6" name="矩形 35"/>
            <p:cNvSpPr/>
            <p:nvPr/>
          </p:nvSpPr>
          <p:spPr>
            <a:xfrm>
              <a:off x="2213189" y="5626714"/>
              <a:ext cx="386080" cy="335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t"/>
              <a:r>
                <a:rPr altLang="zh-CN" lang="en-US" sz="1600">
                  <a:solidFill>
                    <a:schemeClr val="bg1"/>
                  </a:solidFill>
                  <a:latin charset="-122" panose="02000000000000000000" pitchFamily="2" typeface="方正兰亭粗黑简体"/>
                  <a:ea charset="-122" panose="02000000000000000000" pitchFamily="2" typeface="方正兰亭粗黑简体"/>
                </a:rPr>
                <a:t>OK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115244" y="2027860"/>
            <a:ext cx="1984638" cy="424373"/>
            <a:chOff x="4799017" y="2013344"/>
            <a:chExt cx="1984638" cy="424373"/>
          </a:xfrm>
        </p:grpSpPr>
        <p:sp>
          <p:nvSpPr>
            <p:cNvPr id="45" name="矩形 44"/>
            <p:cNvSpPr/>
            <p:nvPr/>
          </p:nvSpPr>
          <p:spPr>
            <a:xfrm>
              <a:off x="4799017" y="2013344"/>
              <a:ext cx="1984638" cy="423237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6" name="矩形 45"/>
            <p:cNvSpPr/>
            <p:nvPr/>
          </p:nvSpPr>
          <p:spPr>
            <a:xfrm>
              <a:off x="4834985" y="2037607"/>
              <a:ext cx="1452880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t"/>
              <a:r>
                <a:rPr altLang="zh-CN" lang="en-US" sz="2000">
                  <a:solidFill>
                    <a:schemeClr val="bg1"/>
                  </a:solidFill>
                  <a:latin charset="-122" panose="02000000000000000000" pitchFamily="2" typeface="方正兰亭粗黑简体"/>
                  <a:ea charset="-122" panose="02000000000000000000" pitchFamily="2" typeface="方正兰亭粗黑简体"/>
                </a:rPr>
                <a:t>TITLE HERE</a:t>
              </a:r>
            </a:p>
          </p:txBody>
        </p:sp>
      </p:grpSp>
      <p:sp>
        <p:nvSpPr>
          <p:cNvPr id="39" name="矩形 38"/>
          <p:cNvSpPr/>
          <p:nvPr/>
        </p:nvSpPr>
        <p:spPr>
          <a:xfrm>
            <a:off x="4968194" y="3519660"/>
            <a:ext cx="2250572" cy="1798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1400">
                <a:solidFill>
                  <a:schemeClr val="bg2">
                    <a:lumMod val="1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LIFE OF THE ELDERLY IS A WISE LIFE IS A LEARNED TEACHER, IT OFTEN SALUTARY INFLUENCE OF EDUCATION LIFE OF THE ELDERLY IS A WISE LIFE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5628620" y="2762612"/>
            <a:ext cx="942709" cy="575582"/>
            <a:chOff x="11139488" y="1350963"/>
            <a:chExt cx="481013" cy="293688"/>
          </a:xfrm>
        </p:grpSpPr>
        <p:sp>
          <p:nvSpPr>
            <p:cNvPr id="43" name="Freeform 125"/>
            <p:cNvSpPr/>
            <p:nvPr/>
          </p:nvSpPr>
          <p:spPr bwMode="auto">
            <a:xfrm>
              <a:off x="11139488" y="1350963"/>
              <a:ext cx="481013" cy="184150"/>
            </a:xfrm>
            <a:custGeom>
              <a:gdLst>
                <a:gd fmla="*/ 303 w 303" name="T0"/>
                <a:gd fmla="*/ 57 h 116" name="T1"/>
                <a:gd fmla="*/ 152 w 303" name="T2"/>
                <a:gd fmla="*/ 0 h 116" name="T3"/>
                <a:gd fmla="*/ 0 w 303" name="T4"/>
                <a:gd fmla="*/ 57 h 116" name="T5"/>
                <a:gd fmla="*/ 152 w 303" name="T6"/>
                <a:gd fmla="*/ 116 h 116" name="T7"/>
                <a:gd fmla="*/ 303 w 303" name="T8"/>
                <a:gd fmla="*/ 57 h 11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5" w="303">
                  <a:moveTo>
                    <a:pt x="303" y="57"/>
                  </a:moveTo>
                  <a:lnTo>
                    <a:pt x="152" y="0"/>
                  </a:lnTo>
                  <a:lnTo>
                    <a:pt x="0" y="57"/>
                  </a:lnTo>
                  <a:lnTo>
                    <a:pt x="152" y="116"/>
                  </a:lnTo>
                  <a:lnTo>
                    <a:pt x="303" y="57"/>
                  </a:ln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4" name="Freeform 126"/>
            <p:cNvSpPr/>
            <p:nvPr/>
          </p:nvSpPr>
          <p:spPr bwMode="auto">
            <a:xfrm>
              <a:off x="11233150" y="1516063"/>
              <a:ext cx="293688" cy="128588"/>
            </a:xfrm>
            <a:custGeom>
              <a:gdLst>
                <a:gd fmla="*/ 39 w 78" name="T0"/>
                <a:gd fmla="*/ 15 h 34" name="T1"/>
                <a:gd fmla="*/ 0 w 78" name="T2"/>
                <a:gd fmla="*/ 0 h 34" name="T3"/>
                <a:gd fmla="*/ 0 w 78" name="T4"/>
                <a:gd fmla="*/ 20 h 34" name="T5"/>
                <a:gd fmla="*/ 39 w 78" name="T6"/>
                <a:gd fmla="*/ 34 h 34" name="T7"/>
                <a:gd fmla="*/ 78 w 78" name="T8"/>
                <a:gd fmla="*/ 20 h 34" name="T9"/>
                <a:gd fmla="*/ 78 w 78" name="T10"/>
                <a:gd fmla="*/ 0 h 34" name="T11"/>
                <a:gd fmla="*/ 39 w 78" name="T12"/>
                <a:gd fmla="*/ 15 h 3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4" w="78">
                  <a:moveTo>
                    <a:pt x="39" y="1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8"/>
                    <a:pt x="17" y="34"/>
                    <a:pt x="39" y="34"/>
                  </a:cubicBezTo>
                  <a:cubicBezTo>
                    <a:pt x="61" y="34"/>
                    <a:pt x="78" y="28"/>
                    <a:pt x="78" y="20"/>
                  </a:cubicBezTo>
                  <a:cubicBezTo>
                    <a:pt x="78" y="0"/>
                    <a:pt x="78" y="0"/>
                    <a:pt x="78" y="0"/>
                  </a:cubicBezTo>
                  <a:lnTo>
                    <a:pt x="39" y="15"/>
                  </a:ln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720401" y="5626714"/>
            <a:ext cx="759145" cy="338554"/>
            <a:chOff x="5720401" y="5626714"/>
            <a:chExt cx="759145" cy="338554"/>
          </a:xfrm>
        </p:grpSpPr>
        <p:sp>
          <p:nvSpPr>
            <p:cNvPr id="41" name="矩形: 圆角 40"/>
            <p:cNvSpPr/>
            <p:nvPr/>
          </p:nvSpPr>
          <p:spPr>
            <a:xfrm>
              <a:off x="5720401" y="5631543"/>
              <a:ext cx="759145" cy="288199"/>
            </a:xfrm>
            <a:prstGeom prst="roundRect">
              <a:avLst>
                <a:gd fmla="val 50000" name="adj"/>
              </a:avLst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2" name="矩形 41"/>
            <p:cNvSpPr/>
            <p:nvPr/>
          </p:nvSpPr>
          <p:spPr>
            <a:xfrm>
              <a:off x="5819068" y="5626714"/>
              <a:ext cx="386080" cy="335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t"/>
              <a:r>
                <a:rPr altLang="zh-CN" lang="en-US" sz="1600">
                  <a:solidFill>
                    <a:schemeClr val="bg1"/>
                  </a:solidFill>
                  <a:latin charset="-122" panose="02000000000000000000" pitchFamily="2" typeface="方正兰亭粗黑简体"/>
                  <a:ea charset="-122" panose="02000000000000000000" pitchFamily="2" typeface="方正兰亭粗黑简体"/>
                </a:rPr>
                <a:t>OK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8721123" y="2027860"/>
            <a:ext cx="1984638" cy="424373"/>
            <a:chOff x="4799017" y="2013344"/>
            <a:chExt cx="1984638" cy="424373"/>
          </a:xfrm>
        </p:grpSpPr>
        <p:sp>
          <p:nvSpPr>
            <p:cNvPr id="55" name="矩形 54"/>
            <p:cNvSpPr/>
            <p:nvPr/>
          </p:nvSpPr>
          <p:spPr>
            <a:xfrm>
              <a:off x="4799017" y="2013344"/>
              <a:ext cx="1984638" cy="423237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6" name="矩形 55"/>
            <p:cNvSpPr/>
            <p:nvPr/>
          </p:nvSpPr>
          <p:spPr>
            <a:xfrm>
              <a:off x="4834984" y="2037607"/>
              <a:ext cx="1452880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t"/>
              <a:r>
                <a:rPr altLang="zh-CN" lang="en-US" sz="2000">
                  <a:solidFill>
                    <a:schemeClr val="bg1"/>
                  </a:solidFill>
                  <a:latin charset="-122" panose="02000000000000000000" pitchFamily="2" typeface="方正兰亭粗黑简体"/>
                  <a:ea charset="-122" panose="02000000000000000000" pitchFamily="2" typeface="方正兰亭粗黑简体"/>
                </a:rPr>
                <a:t>TITLE HERE</a:t>
              </a:r>
            </a:p>
          </p:txBody>
        </p:sp>
      </p:grpSp>
      <p:sp>
        <p:nvSpPr>
          <p:cNvPr id="49" name="矩形 48"/>
          <p:cNvSpPr/>
          <p:nvPr/>
        </p:nvSpPr>
        <p:spPr>
          <a:xfrm>
            <a:off x="8574072" y="3519660"/>
            <a:ext cx="2250572" cy="1798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lang="en-US" sz="1400">
                <a:solidFill>
                  <a:schemeClr val="bg2">
                    <a:lumMod val="1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LIFE OF THE ELDERLY IS A WISE LIFE IS A LEARNED TEACHER, IT OFTEN SALUTARY INFLUENCE OF EDUCATION LIFE OF THE ELDERLY IS A WISE LIFE</a:t>
            </a:r>
          </a:p>
        </p:txBody>
      </p:sp>
      <p:grpSp>
        <p:nvGrpSpPr>
          <p:cNvPr id="50" name="组合 49"/>
          <p:cNvGrpSpPr/>
          <p:nvPr/>
        </p:nvGrpSpPr>
        <p:grpSpPr>
          <a:xfrm>
            <a:off x="9234499" y="2762612"/>
            <a:ext cx="942709" cy="575582"/>
            <a:chOff x="11139488" y="1350963"/>
            <a:chExt cx="481013" cy="293688"/>
          </a:xfrm>
        </p:grpSpPr>
        <p:sp>
          <p:nvSpPr>
            <p:cNvPr id="53" name="Freeform 125"/>
            <p:cNvSpPr/>
            <p:nvPr/>
          </p:nvSpPr>
          <p:spPr bwMode="auto">
            <a:xfrm>
              <a:off x="11139488" y="1350963"/>
              <a:ext cx="481013" cy="184150"/>
            </a:xfrm>
            <a:custGeom>
              <a:gdLst>
                <a:gd fmla="*/ 303 w 303" name="T0"/>
                <a:gd fmla="*/ 57 h 116" name="T1"/>
                <a:gd fmla="*/ 152 w 303" name="T2"/>
                <a:gd fmla="*/ 0 h 116" name="T3"/>
                <a:gd fmla="*/ 0 w 303" name="T4"/>
                <a:gd fmla="*/ 57 h 116" name="T5"/>
                <a:gd fmla="*/ 152 w 303" name="T6"/>
                <a:gd fmla="*/ 116 h 116" name="T7"/>
                <a:gd fmla="*/ 303 w 303" name="T8"/>
                <a:gd fmla="*/ 57 h 11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5" w="303">
                  <a:moveTo>
                    <a:pt x="303" y="57"/>
                  </a:moveTo>
                  <a:lnTo>
                    <a:pt x="152" y="0"/>
                  </a:lnTo>
                  <a:lnTo>
                    <a:pt x="0" y="57"/>
                  </a:lnTo>
                  <a:lnTo>
                    <a:pt x="152" y="116"/>
                  </a:lnTo>
                  <a:lnTo>
                    <a:pt x="303" y="57"/>
                  </a:ln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4" name="Freeform 126"/>
            <p:cNvSpPr/>
            <p:nvPr/>
          </p:nvSpPr>
          <p:spPr bwMode="auto">
            <a:xfrm>
              <a:off x="11233150" y="1516063"/>
              <a:ext cx="293688" cy="128588"/>
            </a:xfrm>
            <a:custGeom>
              <a:gdLst>
                <a:gd fmla="*/ 39 w 78" name="T0"/>
                <a:gd fmla="*/ 15 h 34" name="T1"/>
                <a:gd fmla="*/ 0 w 78" name="T2"/>
                <a:gd fmla="*/ 0 h 34" name="T3"/>
                <a:gd fmla="*/ 0 w 78" name="T4"/>
                <a:gd fmla="*/ 20 h 34" name="T5"/>
                <a:gd fmla="*/ 39 w 78" name="T6"/>
                <a:gd fmla="*/ 34 h 34" name="T7"/>
                <a:gd fmla="*/ 78 w 78" name="T8"/>
                <a:gd fmla="*/ 20 h 34" name="T9"/>
                <a:gd fmla="*/ 78 w 78" name="T10"/>
                <a:gd fmla="*/ 0 h 34" name="T11"/>
                <a:gd fmla="*/ 39 w 78" name="T12"/>
                <a:gd fmla="*/ 15 h 3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4" w="78">
                  <a:moveTo>
                    <a:pt x="39" y="1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8"/>
                    <a:pt x="17" y="34"/>
                    <a:pt x="39" y="34"/>
                  </a:cubicBezTo>
                  <a:cubicBezTo>
                    <a:pt x="61" y="34"/>
                    <a:pt x="78" y="28"/>
                    <a:pt x="78" y="20"/>
                  </a:cubicBezTo>
                  <a:cubicBezTo>
                    <a:pt x="78" y="0"/>
                    <a:pt x="78" y="0"/>
                    <a:pt x="78" y="0"/>
                  </a:cubicBezTo>
                  <a:lnTo>
                    <a:pt x="39" y="15"/>
                  </a:ln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9326280" y="5626714"/>
            <a:ext cx="759145" cy="338554"/>
            <a:chOff x="9326280" y="5626714"/>
            <a:chExt cx="759145" cy="338554"/>
          </a:xfrm>
        </p:grpSpPr>
        <p:sp>
          <p:nvSpPr>
            <p:cNvPr id="51" name="矩形: 圆角 50"/>
            <p:cNvSpPr/>
            <p:nvPr/>
          </p:nvSpPr>
          <p:spPr>
            <a:xfrm>
              <a:off x="9326280" y="5631543"/>
              <a:ext cx="759145" cy="288199"/>
            </a:xfrm>
            <a:prstGeom prst="roundRect">
              <a:avLst>
                <a:gd fmla="val 50000" name="adj"/>
              </a:avLst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" name="矩形 51"/>
            <p:cNvSpPr/>
            <p:nvPr/>
          </p:nvSpPr>
          <p:spPr>
            <a:xfrm>
              <a:off x="9424949" y="5626714"/>
              <a:ext cx="386080" cy="335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t"/>
              <a:r>
                <a:rPr altLang="zh-CN" lang="en-US" sz="1600">
                  <a:solidFill>
                    <a:schemeClr val="bg1"/>
                  </a:solidFill>
                  <a:latin charset="-122" panose="02000000000000000000" pitchFamily="2" typeface="方正兰亭粗黑简体"/>
                  <a:ea charset="-122" panose="02000000000000000000" pitchFamily="2" typeface="方正兰亭粗黑简体"/>
                </a:rPr>
                <a:t>OK</a:t>
              </a:r>
            </a:p>
          </p:txBody>
        </p:sp>
      </p:grpSp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42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10" presetSubtype="0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10" presetSubtype="0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42" presetSubtype="0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42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10" presetSubtype="0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10" presetSubtype="0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42" presetSubtype="0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10" presetSubtype="0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6" nodeType="withEffect" presetClass="entr" presetID="42" presetSubtype="0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8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10" presetSubtype="0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4" nodeType="withEffect" presetClass="entr" presetID="10" presetSubtype="0">
                                  <p:stCondLst>
                                    <p:cond delay="590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42" presetSubtype="0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9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1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2" nodeType="withEffect" presetClass="entr" presetID="10" presetSubtype="0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9"/>
      <p:bldP grpId="0" spid="49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695325" y="329180"/>
            <a:ext cx="4429125" cy="812151"/>
            <a:chOff x="695325" y="386330"/>
            <a:chExt cx="4429125" cy="812151"/>
          </a:xfrm>
        </p:grpSpPr>
        <p:grpSp>
          <p:nvGrpSpPr>
            <p:cNvPr id="3" name="组合 2"/>
            <p:cNvGrpSpPr/>
            <p:nvPr/>
          </p:nvGrpSpPr>
          <p:grpSpPr>
            <a:xfrm>
              <a:off x="695325" y="386330"/>
              <a:ext cx="3928995" cy="738892"/>
              <a:chOff x="1328935" y="2467033"/>
              <a:chExt cx="3928995" cy="738892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1328935" y="2524550"/>
                <a:ext cx="681375" cy="681375"/>
                <a:chOff x="2866816" y="2504421"/>
                <a:chExt cx="943184" cy="943184"/>
              </a:xfrm>
            </p:grpSpPr>
            <p:grpSp>
              <p:nvGrpSpPr>
                <p:cNvPr id="8" name="组合 7"/>
                <p:cNvGrpSpPr/>
                <p:nvPr/>
              </p:nvGrpSpPr>
              <p:grpSpPr>
                <a:xfrm>
                  <a:off x="2866816" y="2504421"/>
                  <a:ext cx="943184" cy="943184"/>
                  <a:chOff x="3173998" y="2528145"/>
                  <a:chExt cx="638355" cy="638355"/>
                </a:xfrm>
              </p:grpSpPr>
              <p:sp>
                <p:nvSpPr>
                  <p:cNvPr id="10" name="矩形 9"/>
                  <p:cNvSpPr/>
                  <p:nvPr/>
                </p:nvSpPr>
                <p:spPr>
                  <a:xfrm>
                    <a:off x="3173998" y="2528145"/>
                    <a:ext cx="638355" cy="638355"/>
                  </a:xfrm>
                  <a:prstGeom prst="rect">
                    <a:avLst/>
                  </a:pr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" name="矩形 10"/>
                  <p:cNvSpPr/>
                  <p:nvPr/>
                </p:nvSpPr>
                <p:spPr>
                  <a:xfrm>
                    <a:off x="3234823" y="2588970"/>
                    <a:ext cx="516704" cy="51670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12" name="矩形 11"/>
                  <p:cNvSpPr/>
                  <p:nvPr/>
                </p:nvSpPr>
                <p:spPr>
                  <a:xfrm>
                    <a:off x="3279524" y="2633671"/>
                    <a:ext cx="427302" cy="427302"/>
                  </a:xfrm>
                  <a:prstGeom prst="rect">
                    <a:avLst/>
                  </a:pr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</p:grpSp>
            <p:sp>
              <p:nvSpPr>
                <p:cNvPr id="9" name="矩形 8"/>
                <p:cNvSpPr/>
                <p:nvPr/>
              </p:nvSpPr>
              <p:spPr>
                <a:xfrm>
                  <a:off x="2976621" y="2611817"/>
                  <a:ext cx="723575" cy="80163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fontAlgn="t"/>
                  <a:r>
                    <a:rPr altLang="zh-CN" lang="en-US" sz="3200">
                      <a:solidFill>
                        <a:schemeClr val="bg1"/>
                      </a:solidFill>
                      <a:latin charset="-122" panose="02000000000000000000" pitchFamily="2" typeface="方正兰亭粗黑简体"/>
                      <a:ea charset="-122" panose="02000000000000000000" pitchFamily="2" typeface="方正兰亭粗黑简体"/>
                    </a:rPr>
                    <a:t>4</a:t>
                  </a:r>
                </a:p>
              </p:txBody>
            </p:sp>
          </p:grpSp>
          <p:sp>
            <p:nvSpPr>
              <p:cNvPr id="7" name="矩形 6"/>
              <p:cNvSpPr/>
              <p:nvPr/>
            </p:nvSpPr>
            <p:spPr>
              <a:xfrm>
                <a:off x="2142975" y="2467033"/>
                <a:ext cx="2316480" cy="4572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t"/>
                <a:r>
                  <a:rPr altLang="zh-CN" lang="en-US" sz="2400">
                    <a:solidFill>
                      <a:schemeClr val="bg2">
                        <a:lumMod val="10000"/>
                      </a:schemeClr>
                    </a:solidFill>
                    <a:latin charset="-122" panose="02000000000000000000" pitchFamily="2" typeface="方正兰亭粗黑简体"/>
                    <a:ea charset="-122" panose="02000000000000000000" pitchFamily="2" typeface="方正兰亭粗黑简体"/>
                  </a:rPr>
                  <a:t>ADD TITLE HERE</a:t>
                </a:r>
              </a:p>
            </p:txBody>
          </p:sp>
        </p:grpSp>
        <p:sp>
          <p:nvSpPr>
            <p:cNvPr id="4" name="矩形 3"/>
            <p:cNvSpPr/>
            <p:nvPr/>
          </p:nvSpPr>
          <p:spPr>
            <a:xfrm>
              <a:off x="1494125" y="782983"/>
              <a:ext cx="3630325" cy="4114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1050">
                  <a:solidFill>
                    <a:schemeClr val="bg2">
                      <a:lumMod val="1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LIFE OF THE ELDERLY IS A WISE, LIFE IS A LEARNED TEACHER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 flipH="1">
              <a:off x="1471900" y="442576"/>
              <a:ext cx="0" cy="681375"/>
            </a:xfrm>
            <a:prstGeom prst="line">
              <a:avLst/>
            </a:prstGeom>
            <a:ln w="28575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矩形 12"/>
          <p:cNvSpPr/>
          <p:nvPr/>
        </p:nvSpPr>
        <p:spPr>
          <a:xfrm rot="806215">
            <a:off x="-528093" y="3830366"/>
            <a:ext cx="13248187" cy="15795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52" name="组合 51"/>
          <p:cNvGrpSpPr/>
          <p:nvPr/>
        </p:nvGrpSpPr>
        <p:grpSpPr>
          <a:xfrm>
            <a:off x="918839" y="3704635"/>
            <a:ext cx="5085146" cy="1363877"/>
            <a:chOff x="918839" y="3704635"/>
            <a:chExt cx="5085146" cy="1363877"/>
          </a:xfrm>
        </p:grpSpPr>
        <p:grpSp>
          <p:nvGrpSpPr>
            <p:cNvPr id="22" name="组合 21"/>
            <p:cNvGrpSpPr/>
            <p:nvPr/>
          </p:nvGrpSpPr>
          <p:grpSpPr>
            <a:xfrm>
              <a:off x="1057832" y="3704635"/>
              <a:ext cx="2276475" cy="484792"/>
              <a:chOff x="4799016" y="2013344"/>
              <a:chExt cx="2276475" cy="484792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4799016" y="2013344"/>
                <a:ext cx="2276475" cy="479341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4807777" y="2036472"/>
                <a:ext cx="1706880" cy="4572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t"/>
                <a:r>
                  <a:rPr altLang="zh-CN" lang="en-US" sz="2400">
                    <a:solidFill>
                      <a:schemeClr val="bg1"/>
                    </a:solidFill>
                    <a:latin charset="-122" panose="02000000000000000000" pitchFamily="2" typeface="方正兰亭粗黑简体"/>
                    <a:ea charset="-122" panose="02000000000000000000" pitchFamily="2" typeface="方正兰亭粗黑简体"/>
                  </a:rPr>
                  <a:t>TITLE HERE</a:t>
                </a:r>
              </a:p>
            </p:txBody>
          </p:sp>
        </p:grpSp>
        <p:sp>
          <p:nvSpPr>
            <p:cNvPr id="25" name="矩形 24"/>
            <p:cNvSpPr/>
            <p:nvPr/>
          </p:nvSpPr>
          <p:spPr>
            <a:xfrm>
              <a:off x="918839" y="4329848"/>
              <a:ext cx="5085146" cy="7315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1400">
                  <a:solidFill>
                    <a:schemeClr val="bg2">
                      <a:lumMod val="1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LIFE OF THE ELDERLY IS A WISE LIFE IS A LEARNED TEACHER, IT OFTEN SALUTARY INFLUENCE OF EDUCATION LIFE OF THE ELDERLY IS A WISE LIFE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5221755" y="2470553"/>
            <a:ext cx="6601945" cy="954107"/>
            <a:chOff x="5221755" y="2470553"/>
            <a:chExt cx="6601945" cy="954107"/>
          </a:xfrm>
        </p:grpSpPr>
        <p:grpSp>
          <p:nvGrpSpPr>
            <p:cNvPr id="30" name="组合 29"/>
            <p:cNvGrpSpPr/>
            <p:nvPr/>
          </p:nvGrpSpPr>
          <p:grpSpPr>
            <a:xfrm>
              <a:off x="5221755" y="2530870"/>
              <a:ext cx="2276475" cy="484792"/>
              <a:chOff x="4799016" y="2013344"/>
              <a:chExt cx="2276475" cy="484792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4799016" y="2013344"/>
                <a:ext cx="2276475" cy="479341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4807776" y="2036471"/>
                <a:ext cx="1706880" cy="4572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t"/>
                <a:r>
                  <a:rPr altLang="zh-CN" lang="en-US" sz="2400">
                    <a:solidFill>
                      <a:schemeClr val="bg1"/>
                    </a:solidFill>
                    <a:latin charset="-122" panose="02000000000000000000" pitchFamily="2" typeface="方正兰亭粗黑简体"/>
                    <a:ea charset="-122" panose="02000000000000000000" pitchFamily="2" typeface="方正兰亭粗黑简体"/>
                  </a:rPr>
                  <a:t>TITLE HERE</a:t>
                </a:r>
              </a:p>
            </p:txBody>
          </p:sp>
        </p:grpSp>
        <p:sp>
          <p:nvSpPr>
            <p:cNvPr id="33" name="矩形 32"/>
            <p:cNvSpPr/>
            <p:nvPr/>
          </p:nvSpPr>
          <p:spPr>
            <a:xfrm>
              <a:off x="7588630" y="2470553"/>
              <a:ext cx="4235070" cy="944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1400">
                  <a:solidFill>
                    <a:schemeClr val="bg2">
                      <a:lumMod val="1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LIFE OF THE ELDERLY IS A WISE LIFE IS A LEARNED TEACHER, IT OFTEN SALUTARY INFLUENCE OF EDUCATION LIFE OF THE ELDERLY IS A WISE LIFE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676019" y="2457329"/>
            <a:ext cx="996013" cy="996013"/>
            <a:chOff x="2090087" y="2578100"/>
            <a:chExt cx="996013" cy="996013"/>
          </a:xfrm>
        </p:grpSpPr>
        <p:grpSp>
          <p:nvGrpSpPr>
            <p:cNvPr id="21" name="组合 20"/>
            <p:cNvGrpSpPr/>
            <p:nvPr/>
          </p:nvGrpSpPr>
          <p:grpSpPr>
            <a:xfrm>
              <a:off x="2090087" y="2578100"/>
              <a:ext cx="996013" cy="996013"/>
              <a:chOff x="2090087" y="2476500"/>
              <a:chExt cx="1219200" cy="1219200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2090087" y="2476500"/>
                <a:ext cx="1219200" cy="1219200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2182162" y="2568575"/>
                <a:ext cx="1035050" cy="10350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2292819" y="2679232"/>
                <a:ext cx="813737" cy="813737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34" name="文本框 33"/>
            <p:cNvSpPr txBox="1"/>
            <p:nvPr/>
          </p:nvSpPr>
          <p:spPr>
            <a:xfrm>
              <a:off x="2308117" y="2704763"/>
              <a:ext cx="462280" cy="7620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4400">
                  <a:solidFill>
                    <a:schemeClr val="bg1"/>
                  </a:solidFill>
                  <a:latin charset="-122" panose="02000000000000000000" pitchFamily="2" typeface="方正兰亭粗黑简体"/>
                  <a:ea charset="-122" panose="02000000000000000000" pitchFamily="2" typeface="方正兰亭粗黑简体"/>
                </a:rPr>
                <a:t>1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861987" y="3479804"/>
            <a:ext cx="996013" cy="996013"/>
            <a:chOff x="2090087" y="2578100"/>
            <a:chExt cx="996013" cy="996013"/>
          </a:xfrm>
        </p:grpSpPr>
        <p:grpSp>
          <p:nvGrpSpPr>
            <p:cNvPr id="37" name="组合 36"/>
            <p:cNvGrpSpPr/>
            <p:nvPr/>
          </p:nvGrpSpPr>
          <p:grpSpPr>
            <a:xfrm>
              <a:off x="2090087" y="2578100"/>
              <a:ext cx="996013" cy="996013"/>
              <a:chOff x="2090087" y="2476500"/>
              <a:chExt cx="1219200" cy="1219200"/>
            </a:xfrm>
          </p:grpSpPr>
          <p:sp>
            <p:nvSpPr>
              <p:cNvPr id="39" name="椭圆 38"/>
              <p:cNvSpPr/>
              <p:nvPr/>
            </p:nvSpPr>
            <p:spPr>
              <a:xfrm>
                <a:off x="2090087" y="2476500"/>
                <a:ext cx="1219200" cy="1219200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2182162" y="2568575"/>
                <a:ext cx="1035050" cy="10350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2292819" y="2679232"/>
                <a:ext cx="813737" cy="813737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38" name="文本框 37"/>
            <p:cNvSpPr txBox="1"/>
            <p:nvPr/>
          </p:nvSpPr>
          <p:spPr>
            <a:xfrm>
              <a:off x="2308117" y="2704762"/>
              <a:ext cx="462280" cy="7620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4400">
                  <a:solidFill>
                    <a:schemeClr val="bg1"/>
                  </a:solidFill>
                  <a:latin charset="-122" panose="02000000000000000000" pitchFamily="2" typeface="方正兰亭粗黑简体"/>
                  <a:ea charset="-122" panose="02000000000000000000" pitchFamily="2" typeface="方正兰亭粗黑简体"/>
                </a:rPr>
                <a:t>2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9477475" y="4310198"/>
            <a:ext cx="996013" cy="996013"/>
            <a:chOff x="2090087" y="2578100"/>
            <a:chExt cx="996013" cy="996013"/>
          </a:xfrm>
        </p:grpSpPr>
        <p:grpSp>
          <p:nvGrpSpPr>
            <p:cNvPr id="43" name="组合 42"/>
            <p:cNvGrpSpPr/>
            <p:nvPr/>
          </p:nvGrpSpPr>
          <p:grpSpPr>
            <a:xfrm>
              <a:off x="2090087" y="2578100"/>
              <a:ext cx="996013" cy="996013"/>
              <a:chOff x="2090087" y="2476500"/>
              <a:chExt cx="1219200" cy="1219200"/>
            </a:xfrm>
          </p:grpSpPr>
          <p:sp>
            <p:nvSpPr>
              <p:cNvPr id="45" name="椭圆 44"/>
              <p:cNvSpPr/>
              <p:nvPr/>
            </p:nvSpPr>
            <p:spPr>
              <a:xfrm>
                <a:off x="2090087" y="2476500"/>
                <a:ext cx="1219200" cy="1219200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6" name="椭圆 45"/>
              <p:cNvSpPr/>
              <p:nvPr/>
            </p:nvSpPr>
            <p:spPr>
              <a:xfrm>
                <a:off x="2182162" y="2568575"/>
                <a:ext cx="1035050" cy="10350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2292819" y="2679232"/>
                <a:ext cx="813737" cy="813737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44" name="文本框 43"/>
            <p:cNvSpPr txBox="1"/>
            <p:nvPr/>
          </p:nvSpPr>
          <p:spPr>
            <a:xfrm>
              <a:off x="2308118" y="2704763"/>
              <a:ext cx="462280" cy="7620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4400">
                  <a:solidFill>
                    <a:schemeClr val="bg1"/>
                  </a:solidFill>
                  <a:latin charset="-122" panose="02000000000000000000" pitchFamily="2" typeface="方正兰亭粗黑简体"/>
                  <a:ea charset="-122" panose="02000000000000000000" pitchFamily="2" typeface="方正兰亭粗黑简体"/>
                </a:rPr>
                <a:t>3</a:t>
              </a: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4495380" y="5462399"/>
            <a:ext cx="6615040" cy="954107"/>
            <a:chOff x="4495380" y="5462399"/>
            <a:chExt cx="6615040" cy="954107"/>
          </a:xfrm>
        </p:grpSpPr>
        <p:grpSp>
          <p:nvGrpSpPr>
            <p:cNvPr id="48" name="组合 47"/>
            <p:cNvGrpSpPr/>
            <p:nvPr/>
          </p:nvGrpSpPr>
          <p:grpSpPr>
            <a:xfrm>
              <a:off x="8833945" y="5525431"/>
              <a:ext cx="2276475" cy="484792"/>
              <a:chOff x="4799016" y="2013344"/>
              <a:chExt cx="2276475" cy="484792"/>
            </a:xfrm>
          </p:grpSpPr>
          <p:sp>
            <p:nvSpPr>
              <p:cNvPr id="49" name="矩形 48"/>
              <p:cNvSpPr/>
              <p:nvPr/>
            </p:nvSpPr>
            <p:spPr>
              <a:xfrm>
                <a:off x="4799016" y="2013344"/>
                <a:ext cx="2276475" cy="479341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4807776" y="2036471"/>
                <a:ext cx="1706880" cy="4572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t"/>
                <a:r>
                  <a:rPr altLang="zh-CN" lang="en-US" sz="2400">
                    <a:solidFill>
                      <a:schemeClr val="bg1"/>
                    </a:solidFill>
                    <a:latin charset="-122" panose="02000000000000000000" pitchFamily="2" typeface="方正兰亭粗黑简体"/>
                    <a:ea charset="-122" panose="02000000000000000000" pitchFamily="2" typeface="方正兰亭粗黑简体"/>
                  </a:rPr>
                  <a:t>TITLE HERE</a:t>
                </a:r>
              </a:p>
            </p:txBody>
          </p:sp>
        </p:grpSp>
        <p:sp>
          <p:nvSpPr>
            <p:cNvPr id="51" name="矩形 50"/>
            <p:cNvSpPr/>
            <p:nvPr/>
          </p:nvSpPr>
          <p:spPr>
            <a:xfrm>
              <a:off x="4495379" y="5462399"/>
              <a:ext cx="4235070" cy="944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altLang="zh-CN" lang="en-US" sz="1400">
                  <a:solidFill>
                    <a:schemeClr val="bg2">
                      <a:lumMod val="1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LIFE OF THE ELDERLY IS A WISE LIFE IS A LEARNED TEACHER, IT OFTEN SALUTARY INFLUENCE OF EDUCATION LIFE OF THE ELDERLY IS A WISE LIFE</a:t>
              </a:r>
            </a:p>
          </p:txBody>
        </p:sp>
      </p:grpSp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800" id="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42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42" presetSubtype="0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42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42" presetSubtype="0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42" presetSubtype="0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42" presetSubtype="0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695325" y="329180"/>
            <a:ext cx="4429125" cy="812151"/>
            <a:chOff x="695325" y="386330"/>
            <a:chExt cx="4429125" cy="812151"/>
          </a:xfrm>
        </p:grpSpPr>
        <p:grpSp>
          <p:nvGrpSpPr>
            <p:cNvPr id="3" name="组合 2"/>
            <p:cNvGrpSpPr/>
            <p:nvPr/>
          </p:nvGrpSpPr>
          <p:grpSpPr>
            <a:xfrm>
              <a:off x="695325" y="386330"/>
              <a:ext cx="3928995" cy="738892"/>
              <a:chOff x="1328935" y="2467033"/>
              <a:chExt cx="3928995" cy="738892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1328935" y="2524550"/>
                <a:ext cx="681375" cy="681375"/>
                <a:chOff x="2866816" y="2504421"/>
                <a:chExt cx="943184" cy="943184"/>
              </a:xfrm>
            </p:grpSpPr>
            <p:grpSp>
              <p:nvGrpSpPr>
                <p:cNvPr id="8" name="组合 7"/>
                <p:cNvGrpSpPr/>
                <p:nvPr/>
              </p:nvGrpSpPr>
              <p:grpSpPr>
                <a:xfrm>
                  <a:off x="2866816" y="2504421"/>
                  <a:ext cx="943184" cy="943184"/>
                  <a:chOff x="3173998" y="2528145"/>
                  <a:chExt cx="638355" cy="638355"/>
                </a:xfrm>
              </p:grpSpPr>
              <p:sp>
                <p:nvSpPr>
                  <p:cNvPr id="10" name="矩形 9"/>
                  <p:cNvSpPr/>
                  <p:nvPr/>
                </p:nvSpPr>
                <p:spPr>
                  <a:xfrm>
                    <a:off x="3173998" y="2528145"/>
                    <a:ext cx="638355" cy="638355"/>
                  </a:xfrm>
                  <a:prstGeom prst="rect">
                    <a:avLst/>
                  </a:pr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" name="矩形 10"/>
                  <p:cNvSpPr/>
                  <p:nvPr/>
                </p:nvSpPr>
                <p:spPr>
                  <a:xfrm>
                    <a:off x="3234823" y="2588970"/>
                    <a:ext cx="516704" cy="51670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12" name="矩形 11"/>
                  <p:cNvSpPr/>
                  <p:nvPr/>
                </p:nvSpPr>
                <p:spPr>
                  <a:xfrm>
                    <a:off x="3279524" y="2633671"/>
                    <a:ext cx="427302" cy="427302"/>
                  </a:xfrm>
                  <a:prstGeom prst="rect">
                    <a:avLst/>
                  </a:pr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</p:grpSp>
            <p:sp>
              <p:nvSpPr>
                <p:cNvPr id="9" name="矩形 8"/>
                <p:cNvSpPr/>
                <p:nvPr/>
              </p:nvSpPr>
              <p:spPr>
                <a:xfrm>
                  <a:off x="2976621" y="2611817"/>
                  <a:ext cx="723575" cy="80163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fontAlgn="t"/>
                  <a:r>
                    <a:rPr altLang="zh-CN" lang="en-US" sz="3200">
                      <a:solidFill>
                        <a:schemeClr val="bg1"/>
                      </a:solidFill>
                      <a:latin charset="-122" panose="02000000000000000000" pitchFamily="2" typeface="方正兰亭粗黑简体"/>
                      <a:ea charset="-122" panose="02000000000000000000" pitchFamily="2" typeface="方正兰亭粗黑简体"/>
                    </a:rPr>
                    <a:t>4</a:t>
                  </a:r>
                </a:p>
              </p:txBody>
            </p:sp>
          </p:grpSp>
          <p:sp>
            <p:nvSpPr>
              <p:cNvPr id="7" name="矩形 6"/>
              <p:cNvSpPr/>
              <p:nvPr/>
            </p:nvSpPr>
            <p:spPr>
              <a:xfrm>
                <a:off x="2142975" y="2467033"/>
                <a:ext cx="2316480" cy="4572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t"/>
                <a:r>
                  <a:rPr altLang="zh-CN" lang="en-US" sz="2400">
                    <a:solidFill>
                      <a:schemeClr val="bg2">
                        <a:lumMod val="10000"/>
                      </a:schemeClr>
                    </a:solidFill>
                    <a:latin charset="-122" panose="02000000000000000000" pitchFamily="2" typeface="方正兰亭粗黑简体"/>
                    <a:ea charset="-122" panose="02000000000000000000" pitchFamily="2" typeface="方正兰亭粗黑简体"/>
                  </a:rPr>
                  <a:t>ADD TITLE HERE</a:t>
                </a:r>
              </a:p>
            </p:txBody>
          </p:sp>
        </p:grpSp>
        <p:sp>
          <p:nvSpPr>
            <p:cNvPr id="4" name="矩形 3"/>
            <p:cNvSpPr/>
            <p:nvPr/>
          </p:nvSpPr>
          <p:spPr>
            <a:xfrm>
              <a:off x="1494125" y="782983"/>
              <a:ext cx="3630325" cy="4114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1050">
                  <a:solidFill>
                    <a:schemeClr val="bg2">
                      <a:lumMod val="1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LIFE OF THE ELDERLY IS A WISE, LIFE IS A LEARNED TEACHER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 flipH="1">
              <a:off x="1471900" y="442576"/>
              <a:ext cx="0" cy="681375"/>
            </a:xfrm>
            <a:prstGeom prst="line">
              <a:avLst/>
            </a:prstGeom>
            <a:ln w="28575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矩形 14"/>
          <p:cNvSpPr/>
          <p:nvPr/>
        </p:nvSpPr>
        <p:spPr>
          <a:xfrm rot="20784292">
            <a:off x="-391324" y="3727938"/>
            <a:ext cx="13248187" cy="15795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6" name="组合 15"/>
          <p:cNvGrpSpPr/>
          <p:nvPr/>
        </p:nvGrpSpPr>
        <p:grpSpPr>
          <a:xfrm>
            <a:off x="1376700" y="4286129"/>
            <a:ext cx="996013" cy="996013"/>
            <a:chOff x="2090087" y="2578100"/>
            <a:chExt cx="996013" cy="996013"/>
          </a:xfrm>
        </p:grpSpPr>
        <p:grpSp>
          <p:nvGrpSpPr>
            <p:cNvPr id="17" name="组合 16"/>
            <p:cNvGrpSpPr/>
            <p:nvPr/>
          </p:nvGrpSpPr>
          <p:grpSpPr>
            <a:xfrm>
              <a:off x="2090087" y="2578100"/>
              <a:ext cx="996013" cy="996013"/>
              <a:chOff x="2090087" y="2476500"/>
              <a:chExt cx="1219200" cy="1219200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2090087" y="2476500"/>
                <a:ext cx="1219200" cy="1219200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2182162" y="2568575"/>
                <a:ext cx="1035050" cy="10350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2292819" y="2679232"/>
                <a:ext cx="813737" cy="813737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2308117" y="2704763"/>
              <a:ext cx="462280" cy="7620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4400">
                  <a:solidFill>
                    <a:schemeClr val="bg1"/>
                  </a:solidFill>
                  <a:latin charset="-122" panose="02000000000000000000" pitchFamily="2" typeface="方正兰亭粗黑简体"/>
                  <a:ea charset="-122" panose="02000000000000000000" pitchFamily="2" typeface="方正兰亭粗黑简体"/>
                </a:rPr>
                <a:t>4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488048" y="3308908"/>
            <a:ext cx="996013" cy="996013"/>
            <a:chOff x="2090087" y="2578100"/>
            <a:chExt cx="996013" cy="996013"/>
          </a:xfrm>
        </p:grpSpPr>
        <p:grpSp>
          <p:nvGrpSpPr>
            <p:cNvPr id="23" name="组合 22"/>
            <p:cNvGrpSpPr/>
            <p:nvPr/>
          </p:nvGrpSpPr>
          <p:grpSpPr>
            <a:xfrm>
              <a:off x="2090087" y="2578100"/>
              <a:ext cx="996013" cy="996013"/>
              <a:chOff x="2090087" y="2476500"/>
              <a:chExt cx="1219200" cy="1219200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2090087" y="2476500"/>
                <a:ext cx="1219200" cy="1219200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2182162" y="2568575"/>
                <a:ext cx="1035050" cy="10350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2292819" y="2679232"/>
                <a:ext cx="813737" cy="813737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2308117" y="2704763"/>
              <a:ext cx="462280" cy="7620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4400">
                  <a:solidFill>
                    <a:schemeClr val="bg1"/>
                  </a:solidFill>
                  <a:latin charset="-122" panose="02000000000000000000" pitchFamily="2" typeface="方正兰亭粗黑简体"/>
                  <a:ea charset="-122" panose="02000000000000000000" pitchFamily="2" typeface="方正兰亭粗黑简体"/>
                </a:rPr>
                <a:t>5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9599396" y="2327463"/>
            <a:ext cx="996013" cy="996013"/>
            <a:chOff x="2090087" y="2578100"/>
            <a:chExt cx="996013" cy="996013"/>
          </a:xfrm>
        </p:grpSpPr>
        <p:grpSp>
          <p:nvGrpSpPr>
            <p:cNvPr id="29" name="组合 28"/>
            <p:cNvGrpSpPr/>
            <p:nvPr/>
          </p:nvGrpSpPr>
          <p:grpSpPr>
            <a:xfrm>
              <a:off x="2090087" y="2578100"/>
              <a:ext cx="996013" cy="996013"/>
              <a:chOff x="2090087" y="2476500"/>
              <a:chExt cx="1219200" cy="1219200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2090087" y="2476500"/>
                <a:ext cx="1219200" cy="1219200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2" name="椭圆 31"/>
              <p:cNvSpPr/>
              <p:nvPr/>
            </p:nvSpPr>
            <p:spPr>
              <a:xfrm>
                <a:off x="2182162" y="2568575"/>
                <a:ext cx="1035050" cy="103505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2292819" y="2679232"/>
                <a:ext cx="813737" cy="813737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30" name="文本框 29"/>
            <p:cNvSpPr txBox="1"/>
            <p:nvPr/>
          </p:nvSpPr>
          <p:spPr>
            <a:xfrm>
              <a:off x="2308118" y="2704763"/>
              <a:ext cx="462280" cy="7620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z="4400">
                  <a:solidFill>
                    <a:schemeClr val="bg1"/>
                  </a:solidFill>
                  <a:latin charset="-122" panose="02000000000000000000" pitchFamily="2" typeface="方正兰亭粗黑简体"/>
                  <a:ea charset="-122" panose="02000000000000000000" pitchFamily="2" typeface="方正兰亭粗黑简体"/>
                </a:rPr>
                <a:t>6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736376" y="5451666"/>
            <a:ext cx="6738065" cy="954107"/>
            <a:chOff x="736376" y="5451666"/>
            <a:chExt cx="6738065" cy="954107"/>
          </a:xfrm>
        </p:grpSpPr>
        <p:grpSp>
          <p:nvGrpSpPr>
            <p:cNvPr id="34" name="组合 33"/>
            <p:cNvGrpSpPr/>
            <p:nvPr/>
          </p:nvGrpSpPr>
          <p:grpSpPr>
            <a:xfrm>
              <a:off x="736376" y="5515955"/>
              <a:ext cx="2276475" cy="484792"/>
              <a:chOff x="4799016" y="2013344"/>
              <a:chExt cx="2276475" cy="484792"/>
            </a:xfrm>
          </p:grpSpPr>
          <p:sp>
            <p:nvSpPr>
              <p:cNvPr id="35" name="矩形 34"/>
              <p:cNvSpPr/>
              <p:nvPr/>
            </p:nvSpPr>
            <p:spPr>
              <a:xfrm>
                <a:off x="4799016" y="2013344"/>
                <a:ext cx="2276475" cy="479341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4807777" y="2036471"/>
                <a:ext cx="1706880" cy="4572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t"/>
                <a:r>
                  <a:rPr altLang="zh-CN" lang="en-US" sz="2400">
                    <a:solidFill>
                      <a:schemeClr val="bg1"/>
                    </a:solidFill>
                    <a:latin charset="-122" panose="02000000000000000000" pitchFamily="2" typeface="方正兰亭粗黑简体"/>
                    <a:ea charset="-122" panose="02000000000000000000" pitchFamily="2" typeface="方正兰亭粗黑简体"/>
                  </a:rPr>
                  <a:t>TITLE HERE</a:t>
                </a:r>
              </a:p>
            </p:txBody>
          </p:sp>
        </p:grpSp>
        <p:sp>
          <p:nvSpPr>
            <p:cNvPr id="37" name="矩形 36"/>
            <p:cNvSpPr/>
            <p:nvPr/>
          </p:nvSpPr>
          <p:spPr>
            <a:xfrm>
              <a:off x="3239371" y="5451666"/>
              <a:ext cx="4235070" cy="944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1400">
                  <a:solidFill>
                    <a:schemeClr val="bg2">
                      <a:lumMod val="1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LIFE OF THE ELDERLY IS A WISE LIFE IS A LEARNED TEACHER, IT OFTEN SALUTARY INFLUENCE OF EDUCATION LIFE OF THE ELDERLY IS A WISE LIFE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406503" y="2288100"/>
            <a:ext cx="6716093" cy="954107"/>
            <a:chOff x="406503" y="2288100"/>
            <a:chExt cx="6716093" cy="954107"/>
          </a:xfrm>
        </p:grpSpPr>
        <p:grpSp>
          <p:nvGrpSpPr>
            <p:cNvPr id="38" name="组合 37"/>
            <p:cNvGrpSpPr/>
            <p:nvPr/>
          </p:nvGrpSpPr>
          <p:grpSpPr>
            <a:xfrm>
              <a:off x="4846121" y="2340677"/>
              <a:ext cx="2276475" cy="484792"/>
              <a:chOff x="4799016" y="2013344"/>
              <a:chExt cx="2276475" cy="484792"/>
            </a:xfrm>
          </p:grpSpPr>
          <p:sp>
            <p:nvSpPr>
              <p:cNvPr id="39" name="矩形 38"/>
              <p:cNvSpPr/>
              <p:nvPr/>
            </p:nvSpPr>
            <p:spPr>
              <a:xfrm>
                <a:off x="4799016" y="2013344"/>
                <a:ext cx="2276475" cy="479341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4807777" y="2036471"/>
                <a:ext cx="1706880" cy="4572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t"/>
                <a:r>
                  <a:rPr altLang="zh-CN" lang="en-US" sz="2400">
                    <a:solidFill>
                      <a:schemeClr val="bg1"/>
                    </a:solidFill>
                    <a:latin charset="-122" panose="02000000000000000000" pitchFamily="2" typeface="方正兰亭粗黑简体"/>
                    <a:ea charset="-122" panose="02000000000000000000" pitchFamily="2" typeface="方正兰亭粗黑简体"/>
                  </a:rPr>
                  <a:t>TITLE HERE</a:t>
                </a:r>
              </a:p>
            </p:txBody>
          </p:sp>
        </p:grpSp>
        <p:sp>
          <p:nvSpPr>
            <p:cNvPr id="41" name="矩形 40"/>
            <p:cNvSpPr/>
            <p:nvPr/>
          </p:nvSpPr>
          <p:spPr>
            <a:xfrm>
              <a:off x="406503" y="2288100"/>
              <a:ext cx="4235070" cy="944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altLang="zh-CN" lang="en-US" sz="1400">
                  <a:solidFill>
                    <a:schemeClr val="bg2">
                      <a:lumMod val="1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LIFE OF THE ELDERLY IS A WISE LIFE IS A LEARNED TEACHER, IT OFTEN SALUTARY INFLUENCE OF EDUCATION LIFE OF THE ELDERLY IS A WISE LIFE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7088090" y="3564518"/>
            <a:ext cx="4235070" cy="1591607"/>
            <a:chOff x="7088090" y="3564518"/>
            <a:chExt cx="4235070" cy="1591607"/>
          </a:xfrm>
        </p:grpSpPr>
        <p:grpSp>
          <p:nvGrpSpPr>
            <p:cNvPr id="42" name="组合 41"/>
            <p:cNvGrpSpPr/>
            <p:nvPr/>
          </p:nvGrpSpPr>
          <p:grpSpPr>
            <a:xfrm>
              <a:off x="8957469" y="3564518"/>
              <a:ext cx="2276475" cy="484792"/>
              <a:chOff x="4799016" y="2013344"/>
              <a:chExt cx="2276475" cy="484792"/>
            </a:xfrm>
          </p:grpSpPr>
          <p:sp>
            <p:nvSpPr>
              <p:cNvPr id="43" name="矩形 42"/>
              <p:cNvSpPr/>
              <p:nvPr/>
            </p:nvSpPr>
            <p:spPr>
              <a:xfrm>
                <a:off x="4799016" y="2013344"/>
                <a:ext cx="2276475" cy="479341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4807778" y="2036471"/>
                <a:ext cx="1706880" cy="4572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t"/>
                <a:r>
                  <a:rPr altLang="zh-CN" lang="en-US" sz="2400">
                    <a:solidFill>
                      <a:schemeClr val="bg1"/>
                    </a:solidFill>
                    <a:latin charset="-122" panose="02000000000000000000" pitchFamily="2" typeface="方正兰亭粗黑简体"/>
                    <a:ea charset="-122" panose="02000000000000000000" pitchFamily="2" typeface="方正兰亭粗黑简体"/>
                  </a:rPr>
                  <a:t>TITLE HERE</a:t>
                </a:r>
              </a:p>
            </p:txBody>
          </p:sp>
        </p:grpSp>
        <p:sp>
          <p:nvSpPr>
            <p:cNvPr id="45" name="矩形 44"/>
            <p:cNvSpPr/>
            <p:nvPr/>
          </p:nvSpPr>
          <p:spPr>
            <a:xfrm>
              <a:off x="7088091" y="4202018"/>
              <a:ext cx="4235070" cy="9448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altLang="zh-CN" lang="en-US" sz="1400">
                  <a:solidFill>
                    <a:schemeClr val="bg2">
                      <a:lumMod val="1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LIFE OF THE ELDERLY IS A WISE LIFE IS A LEARNED TEACHER, IT OFTEN SALUTARY INFLUENCE OF EDUCATION LIFE OF THE ELDERLY IS A WISE LIFE</a:t>
              </a:r>
            </a:p>
          </p:txBody>
        </p:sp>
      </p:grpSp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800" id="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42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42" presetSubtype="0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42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42" presetSubtype="0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42" presetSubtype="0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42" presetSubtype="0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438400" y="2755100"/>
            <a:ext cx="7315200" cy="1097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altLang="zh-CN" lang="en-US" sz="6600">
                <a:solidFill>
                  <a:schemeClr val="bg1"/>
                </a:solidFill>
                <a:latin charset="-122" panose="02000000000000000000" pitchFamily="2" typeface="方正兰亭粗黑简体"/>
                <a:ea charset="-122" panose="02000000000000000000" pitchFamily="2" typeface="方正兰亭粗黑简体"/>
              </a:rPr>
              <a:t>THANK  YOU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2438400" y="3795703"/>
            <a:ext cx="7315200" cy="585797"/>
            <a:chOff x="2438400" y="3776653"/>
            <a:chExt cx="7315200" cy="585797"/>
          </a:xfrm>
        </p:grpSpPr>
        <p:sp>
          <p:nvSpPr>
            <p:cNvPr id="10" name="矩形 9"/>
            <p:cNvSpPr/>
            <p:nvPr/>
          </p:nvSpPr>
          <p:spPr>
            <a:xfrm>
              <a:off x="4399598" y="3776653"/>
              <a:ext cx="3392805" cy="585797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6" name="矩形 5"/>
            <p:cNvSpPr/>
            <p:nvPr/>
          </p:nvSpPr>
          <p:spPr>
            <a:xfrm>
              <a:off x="2438400" y="3869496"/>
              <a:ext cx="7315200" cy="396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t"/>
              <a:r>
                <a:rPr altLang="zh-CN" b="0" i="0" lang="en-US" sz="2000">
                  <a:solidFill>
                    <a:schemeClr val="bg1"/>
                  </a:solidFill>
                  <a:effectLst/>
                  <a:latin charset="-122" panose="02000000000000000000" pitchFamily="2" typeface="方正兰亭粗黑简体"/>
                  <a:ea charset="-122" panose="02000000000000000000" pitchFamily="2" typeface="方正兰亭粗黑简体"/>
                </a:rPr>
                <a:t>REPORT TEMPLATE</a:t>
              </a:r>
            </a:p>
          </p:txBody>
        </p:sp>
      </p:grpSp>
      <p:sp>
        <p:nvSpPr>
          <p:cNvPr id="12" name="等腰三角形 11"/>
          <p:cNvSpPr/>
          <p:nvPr/>
        </p:nvSpPr>
        <p:spPr>
          <a:xfrm>
            <a:off x="4399599" y="4238624"/>
            <a:ext cx="172402" cy="142875"/>
          </a:xfrm>
          <a:prstGeom prst="triangle">
            <a:avLst>
              <a:gd fmla="val 0" name="adj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3" name="等腰三角形 12"/>
          <p:cNvSpPr/>
          <p:nvPr/>
        </p:nvSpPr>
        <p:spPr>
          <a:xfrm rot="10800000">
            <a:off x="7620001" y="3795702"/>
            <a:ext cx="172402" cy="142875"/>
          </a:xfrm>
          <a:prstGeom prst="triangle">
            <a:avLst>
              <a:gd fmla="val 0" name="adj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4" name="矩形 13"/>
          <p:cNvSpPr/>
          <p:nvPr/>
        </p:nvSpPr>
        <p:spPr>
          <a:xfrm>
            <a:off x="2452328" y="6183580"/>
            <a:ext cx="7315200" cy="274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altLang="zh-CN" b="0" i="0" lang="en-US" sz="1200">
                <a:solidFill>
                  <a:schemeClr val="bg1"/>
                </a:solidFill>
                <a:effectLst/>
                <a:latin charset="-122" panose="02000000000000000000" pitchFamily="2" typeface="方正兰亭粗黑简体"/>
                <a:ea charset="-122" panose="02000000000000000000" pitchFamily="2" typeface="方正兰亭粗黑简体"/>
              </a:rPr>
              <a:t>REPORTER : SUGAR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5087761" y="6458058"/>
            <a:ext cx="2016479" cy="0"/>
          </a:xfrm>
          <a:prstGeom prst="line">
            <a:avLst/>
          </a:prstGeom>
          <a:ln>
            <a:solidFill>
              <a:schemeClr val="bg1"/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6400800" y="-192528"/>
            <a:ext cx="0" cy="1849875"/>
          </a:xfrm>
          <a:prstGeom prst="line">
            <a:avLst/>
          </a:prstGeom>
          <a:ln>
            <a:solidFill>
              <a:schemeClr val="bg1"/>
            </a:solidFill>
            <a:headEnd len="med" type="oval" w="med"/>
            <a:tailEnd len="med" type="oval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4924611" y="1670101"/>
            <a:ext cx="304800" cy="1097280"/>
          </a:xfrm>
          <a:prstGeom prst="rect">
            <a:avLst/>
          </a:prstGeom>
          <a:noFill/>
        </p:spPr>
        <p:txBody>
          <a:bodyPr rtlCol="0" vert="horz">
            <a:spAutoFit/>
          </a:bodyPr>
          <a:lstStyle/>
          <a:p>
            <a:r>
              <a:rPr altLang="zh-CN" lang="en-US" sz="6600">
                <a:solidFill>
                  <a:schemeClr val="bg1"/>
                </a:solidFill>
                <a:latin charset="-122" panose="02000000000000000000" pitchFamily="2" typeface="方正兰亭粗黑简体"/>
                <a:ea charset="-122" panose="02000000000000000000" pitchFamily="2" typeface="方正兰亭粗黑简体"/>
              </a:rPr>
              <a:t>2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483411" y="1670101"/>
            <a:ext cx="304800" cy="1097280"/>
          </a:xfrm>
          <a:prstGeom prst="rect">
            <a:avLst/>
          </a:prstGeom>
          <a:noFill/>
        </p:spPr>
        <p:txBody>
          <a:bodyPr rtlCol="0" vert="horz">
            <a:spAutoFit/>
          </a:bodyPr>
          <a:lstStyle/>
          <a:p>
            <a:r>
              <a:rPr altLang="zh-CN" lang="en-US" sz="6600">
                <a:solidFill>
                  <a:schemeClr val="bg1"/>
                </a:solidFill>
                <a:latin charset="-122" panose="02000000000000000000" pitchFamily="2" typeface="方正兰亭粗黑简体"/>
                <a:ea charset="-122" panose="02000000000000000000" pitchFamily="2" typeface="方正兰亭粗黑简体"/>
              </a:rPr>
              <a:t>0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042211" y="1670101"/>
            <a:ext cx="304800" cy="1097280"/>
          </a:xfrm>
          <a:prstGeom prst="rect">
            <a:avLst/>
          </a:prstGeom>
          <a:noFill/>
        </p:spPr>
        <p:txBody>
          <a:bodyPr rtlCol="0" vert="horz">
            <a:spAutoFit/>
          </a:bodyPr>
          <a:lstStyle/>
          <a:p>
            <a:r>
              <a:rPr altLang="zh-CN" lang="en-US" sz="6600">
                <a:solidFill>
                  <a:schemeClr val="bg2">
                    <a:lumMod val="10000"/>
                  </a:schemeClr>
                </a:solidFill>
                <a:latin charset="-122" panose="02000000000000000000" pitchFamily="2" typeface="方正兰亭粗黑简体"/>
                <a:ea charset="-122" panose="02000000000000000000" pitchFamily="2" typeface="方正兰亭粗黑简体"/>
              </a:rPr>
              <a:t>1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601010" y="1670101"/>
            <a:ext cx="304800" cy="1097280"/>
          </a:xfrm>
          <a:prstGeom prst="rect">
            <a:avLst/>
          </a:prstGeom>
          <a:noFill/>
        </p:spPr>
        <p:txBody>
          <a:bodyPr rtlCol="0" vert="horz">
            <a:spAutoFit/>
          </a:bodyPr>
          <a:lstStyle/>
          <a:p>
            <a:r>
              <a:rPr altLang="zh-CN" lang="en-US" sz="6600">
                <a:solidFill>
                  <a:schemeClr val="bg1"/>
                </a:solidFill>
                <a:latin charset="-122" panose="02000000000000000000" pitchFamily="2" typeface="方正兰亭粗黑简体"/>
                <a:ea charset="-122" panose="02000000000000000000" pitchFamily="2" typeface="方正兰亭粗黑简体"/>
              </a:rPr>
              <a:t>7</a:t>
            </a:r>
          </a:p>
        </p:txBody>
      </p:sp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3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11" nodeType="withEffect" presetClass="entr" presetID="45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2" id="16" nodeType="withEffect" presetClass="emph" presetID="8" presetSubtype="0">
                                  <p:stCondLst>
                                    <p:cond delay="600"/>
                                  </p:stCondLst>
                                  <p:childTnLst>
                                    <p:animRot by="21600000">
                                      <p:cBhvr>
                                        <p:cTn dur="1000" fill="hold" id="17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37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2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23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24" nodeType="withEffect" presetClass="entr" presetID="45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2" id="29" nodeType="withEffect" presetClass="emph" presetID="8" presetSubtype="0">
                                  <p:stCondLst>
                                    <p:cond delay="1100"/>
                                  </p:stCondLst>
                                  <p:childTnLst>
                                    <p:animRot by="21600000">
                                      <p:cBhvr>
                                        <p:cTn dur="1000" fill="hold" id="30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37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3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36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1" id="37" nodeType="withEffect" presetClass="entr" presetID="45" presetSubtype="0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#ppt_w*sin(2.5*pi*$)"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2" id="42" nodeType="withEffect" presetClass="emph" presetID="8" presetSubtype="0">
                                  <p:stCondLst>
                                    <p:cond delay="1600"/>
                                  </p:stCondLst>
                                  <p:childTnLst>
                                    <p:animRot by="21600000">
                                      <p:cBhvr>
                                        <p:cTn dur="1000" fill="hold" id="43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22" presetSubtype="1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42" presetSubtype="0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42" presetSubtype="0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7" nodeType="withEffect" presetClass="entr" presetID="22" presetSubtype="1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42" presetSubtype="0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5" nodeType="withEffect" presetClass="entr" presetID="10" presetSubtype="0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14"/>
      <p:bldP grpId="0" spid="2"/>
      <p:bldP grpId="1" spid="2"/>
      <p:bldP grpId="2" spid="2"/>
      <p:bldP grpId="0" spid="3"/>
      <p:bldP grpId="1" spid="3"/>
      <p:bldP grpId="2" spid="3"/>
      <p:bldP grpId="0" spid="5"/>
      <p:bldP grpId="0" spid="7"/>
      <p:bldP grpId="1" spid="7"/>
      <p:bldP grpId="2" spid="7"/>
    </p:bldLst>
  </p:timing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Freeform 5"/>
          <p:cNvSpPr/>
          <p:nvPr/>
        </p:nvSpPr>
        <p:spPr bwMode="auto">
          <a:xfrm>
            <a:off x="905235" y="2468830"/>
            <a:ext cx="326294" cy="212539"/>
          </a:xfrm>
          <a:custGeom>
            <a:gdLst>
              <a:gd fmla="*/ 0 w 218" name="T0"/>
              <a:gd fmla="*/ 142 h 142" name="T1"/>
              <a:gd fmla="*/ 218 w 218" name="T2"/>
              <a:gd fmla="*/ 142 h 142" name="T3"/>
              <a:gd fmla="*/ 109 w 218" name="T4"/>
              <a:gd fmla="*/ 0 h 142" name="T5"/>
              <a:gd fmla="*/ 0 w 218" name="T6"/>
              <a:gd fmla="*/ 142 h 142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142" w="218">
                <a:moveTo>
                  <a:pt x="0" y="142"/>
                </a:moveTo>
                <a:lnTo>
                  <a:pt x="218" y="142"/>
                </a:lnTo>
                <a:lnTo>
                  <a:pt x="109" y="0"/>
                </a:lnTo>
                <a:lnTo>
                  <a:pt x="0" y="142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905235" y="2729267"/>
            <a:ext cx="326294" cy="94296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 bwMode="auto">
          <a:xfrm>
            <a:off x="8941341" y="2468830"/>
            <a:ext cx="76335" cy="356229"/>
          </a:xfrm>
          <a:custGeom>
            <a:gdLst>
              <a:gd fmla="*/ 38 w 51" name="T0"/>
              <a:gd fmla="*/ 0 h 238" name="T1"/>
              <a:gd fmla="*/ 13 w 51" name="T2"/>
              <a:gd fmla="*/ 0 h 238" name="T3"/>
              <a:gd fmla="*/ 13 w 51" name="T4"/>
              <a:gd fmla="*/ 64 h 238" name="T5"/>
              <a:gd fmla="*/ 0 w 51" name="T6"/>
              <a:gd fmla="*/ 64 h 238" name="T7"/>
              <a:gd fmla="*/ 0 w 51" name="T8"/>
              <a:gd fmla="*/ 92 h 238" name="T9"/>
              <a:gd fmla="*/ 13 w 51" name="T10"/>
              <a:gd fmla="*/ 92 h 238" name="T11"/>
              <a:gd fmla="*/ 13 w 51" name="T12"/>
              <a:gd fmla="*/ 238 h 238" name="T13"/>
              <a:gd fmla="*/ 38 w 51" name="T14"/>
              <a:gd fmla="*/ 238 h 238" name="T15"/>
              <a:gd fmla="*/ 38 w 51" name="T16"/>
              <a:gd fmla="*/ 92 h 238" name="T17"/>
              <a:gd fmla="*/ 51 w 51" name="T18"/>
              <a:gd fmla="*/ 92 h 238" name="T19"/>
              <a:gd fmla="*/ 51 w 51" name="T20"/>
              <a:gd fmla="*/ 64 h 238" name="T21"/>
              <a:gd fmla="*/ 38 w 51" name="T22"/>
              <a:gd fmla="*/ 64 h 238" name="T23"/>
              <a:gd fmla="*/ 38 w 51" name="T24"/>
              <a:gd fmla="*/ 0 h 238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238" w="51">
                <a:moveTo>
                  <a:pt x="38" y="0"/>
                </a:moveTo>
                <a:lnTo>
                  <a:pt x="13" y="0"/>
                </a:lnTo>
                <a:lnTo>
                  <a:pt x="13" y="64"/>
                </a:lnTo>
                <a:lnTo>
                  <a:pt x="0" y="64"/>
                </a:lnTo>
                <a:lnTo>
                  <a:pt x="0" y="92"/>
                </a:lnTo>
                <a:lnTo>
                  <a:pt x="13" y="92"/>
                </a:lnTo>
                <a:lnTo>
                  <a:pt x="13" y="238"/>
                </a:lnTo>
                <a:lnTo>
                  <a:pt x="38" y="238"/>
                </a:lnTo>
                <a:lnTo>
                  <a:pt x="38" y="92"/>
                </a:lnTo>
                <a:lnTo>
                  <a:pt x="51" y="92"/>
                </a:lnTo>
                <a:lnTo>
                  <a:pt x="51" y="64"/>
                </a:lnTo>
                <a:lnTo>
                  <a:pt x="38" y="64"/>
                </a:lnTo>
                <a:lnTo>
                  <a:pt x="38" y="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 bwMode="auto">
          <a:xfrm>
            <a:off x="9031147" y="2468830"/>
            <a:ext cx="74838" cy="356229"/>
          </a:xfrm>
          <a:custGeom>
            <a:gdLst>
              <a:gd fmla="*/ 38 w 50" name="T0"/>
              <a:gd fmla="*/ 0 h 238" name="T1"/>
              <a:gd fmla="*/ 12 w 50" name="T2"/>
              <a:gd fmla="*/ 0 h 238" name="T3"/>
              <a:gd fmla="*/ 12 w 50" name="T4"/>
              <a:gd fmla="*/ 152 h 238" name="T5"/>
              <a:gd fmla="*/ 0 w 50" name="T6"/>
              <a:gd fmla="*/ 152 h 238" name="T7"/>
              <a:gd fmla="*/ 0 w 50" name="T8"/>
              <a:gd fmla="*/ 179 h 238" name="T9"/>
              <a:gd fmla="*/ 12 w 50" name="T10"/>
              <a:gd fmla="*/ 179 h 238" name="T11"/>
              <a:gd fmla="*/ 12 w 50" name="T12"/>
              <a:gd fmla="*/ 238 h 238" name="T13"/>
              <a:gd fmla="*/ 38 w 50" name="T14"/>
              <a:gd fmla="*/ 238 h 238" name="T15"/>
              <a:gd fmla="*/ 38 w 50" name="T16"/>
              <a:gd fmla="*/ 179 h 238" name="T17"/>
              <a:gd fmla="*/ 50 w 50" name="T18"/>
              <a:gd fmla="*/ 179 h 238" name="T19"/>
              <a:gd fmla="*/ 50 w 50" name="T20"/>
              <a:gd fmla="*/ 152 h 238" name="T21"/>
              <a:gd fmla="*/ 38 w 50" name="T22"/>
              <a:gd fmla="*/ 152 h 238" name="T23"/>
              <a:gd fmla="*/ 38 w 50" name="T24"/>
              <a:gd fmla="*/ 0 h 238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238" w="50">
                <a:moveTo>
                  <a:pt x="38" y="0"/>
                </a:moveTo>
                <a:lnTo>
                  <a:pt x="12" y="0"/>
                </a:lnTo>
                <a:lnTo>
                  <a:pt x="12" y="152"/>
                </a:lnTo>
                <a:lnTo>
                  <a:pt x="0" y="152"/>
                </a:lnTo>
                <a:lnTo>
                  <a:pt x="0" y="179"/>
                </a:lnTo>
                <a:lnTo>
                  <a:pt x="12" y="179"/>
                </a:lnTo>
                <a:lnTo>
                  <a:pt x="12" y="238"/>
                </a:lnTo>
                <a:lnTo>
                  <a:pt x="38" y="238"/>
                </a:lnTo>
                <a:lnTo>
                  <a:pt x="38" y="179"/>
                </a:lnTo>
                <a:lnTo>
                  <a:pt x="50" y="179"/>
                </a:lnTo>
                <a:lnTo>
                  <a:pt x="50" y="152"/>
                </a:lnTo>
                <a:lnTo>
                  <a:pt x="38" y="152"/>
                </a:lnTo>
                <a:lnTo>
                  <a:pt x="38" y="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 bwMode="auto">
          <a:xfrm>
            <a:off x="9120953" y="2468830"/>
            <a:ext cx="74838" cy="356229"/>
          </a:xfrm>
          <a:custGeom>
            <a:gdLst>
              <a:gd fmla="*/ 38 w 50" name="T0"/>
              <a:gd fmla="*/ 0 h 238" name="T1"/>
              <a:gd fmla="*/ 12 w 50" name="T2"/>
              <a:gd fmla="*/ 0 h 238" name="T3"/>
              <a:gd fmla="*/ 12 w 50" name="T4"/>
              <a:gd fmla="*/ 68 h 238" name="T5"/>
              <a:gd fmla="*/ 0 w 50" name="T6"/>
              <a:gd fmla="*/ 68 h 238" name="T7"/>
              <a:gd fmla="*/ 0 w 50" name="T8"/>
              <a:gd fmla="*/ 95 h 238" name="T9"/>
              <a:gd fmla="*/ 12 w 50" name="T10"/>
              <a:gd fmla="*/ 95 h 238" name="T11"/>
              <a:gd fmla="*/ 12 w 50" name="T12"/>
              <a:gd fmla="*/ 238 h 238" name="T13"/>
              <a:gd fmla="*/ 38 w 50" name="T14"/>
              <a:gd fmla="*/ 238 h 238" name="T15"/>
              <a:gd fmla="*/ 38 w 50" name="T16"/>
              <a:gd fmla="*/ 95 h 238" name="T17"/>
              <a:gd fmla="*/ 50 w 50" name="T18"/>
              <a:gd fmla="*/ 95 h 238" name="T19"/>
              <a:gd fmla="*/ 50 w 50" name="T20"/>
              <a:gd fmla="*/ 68 h 238" name="T21"/>
              <a:gd fmla="*/ 38 w 50" name="T22"/>
              <a:gd fmla="*/ 68 h 238" name="T23"/>
              <a:gd fmla="*/ 38 w 50" name="T24"/>
              <a:gd fmla="*/ 0 h 238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238" w="50">
                <a:moveTo>
                  <a:pt x="38" y="0"/>
                </a:moveTo>
                <a:lnTo>
                  <a:pt x="12" y="0"/>
                </a:lnTo>
                <a:lnTo>
                  <a:pt x="12" y="68"/>
                </a:lnTo>
                <a:lnTo>
                  <a:pt x="0" y="68"/>
                </a:lnTo>
                <a:lnTo>
                  <a:pt x="0" y="95"/>
                </a:lnTo>
                <a:lnTo>
                  <a:pt x="12" y="95"/>
                </a:lnTo>
                <a:lnTo>
                  <a:pt x="12" y="238"/>
                </a:lnTo>
                <a:lnTo>
                  <a:pt x="38" y="238"/>
                </a:lnTo>
                <a:lnTo>
                  <a:pt x="38" y="95"/>
                </a:lnTo>
                <a:lnTo>
                  <a:pt x="50" y="95"/>
                </a:lnTo>
                <a:lnTo>
                  <a:pt x="50" y="68"/>
                </a:lnTo>
                <a:lnTo>
                  <a:pt x="38" y="68"/>
                </a:lnTo>
                <a:lnTo>
                  <a:pt x="38" y="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 bwMode="auto">
          <a:xfrm>
            <a:off x="9219740" y="2468830"/>
            <a:ext cx="76335" cy="356229"/>
          </a:xfrm>
          <a:custGeom>
            <a:gdLst>
              <a:gd fmla="*/ 51 w 51" name="T0"/>
              <a:gd fmla="*/ 146 h 238" name="T1"/>
              <a:gd fmla="*/ 38 w 51" name="T2"/>
              <a:gd fmla="*/ 146 h 238" name="T3"/>
              <a:gd fmla="*/ 38 w 51" name="T4"/>
              <a:gd fmla="*/ 0 h 238" name="T5"/>
              <a:gd fmla="*/ 13 w 51" name="T6"/>
              <a:gd fmla="*/ 0 h 238" name="T7"/>
              <a:gd fmla="*/ 13 w 51" name="T8"/>
              <a:gd fmla="*/ 146 h 238" name="T9"/>
              <a:gd fmla="*/ 0 w 51" name="T10"/>
              <a:gd fmla="*/ 146 h 238" name="T11"/>
              <a:gd fmla="*/ 0 w 51" name="T12"/>
              <a:gd fmla="*/ 174 h 238" name="T13"/>
              <a:gd fmla="*/ 13 w 51" name="T14"/>
              <a:gd fmla="*/ 174 h 238" name="T15"/>
              <a:gd fmla="*/ 13 w 51" name="T16"/>
              <a:gd fmla="*/ 238 h 238" name="T17"/>
              <a:gd fmla="*/ 38 w 51" name="T18"/>
              <a:gd fmla="*/ 238 h 238" name="T19"/>
              <a:gd fmla="*/ 38 w 51" name="T20"/>
              <a:gd fmla="*/ 174 h 238" name="T21"/>
              <a:gd fmla="*/ 51 w 51" name="T22"/>
              <a:gd fmla="*/ 174 h 238" name="T23"/>
              <a:gd fmla="*/ 51 w 51" name="T24"/>
              <a:gd fmla="*/ 146 h 238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238" w="51">
                <a:moveTo>
                  <a:pt x="51" y="146"/>
                </a:moveTo>
                <a:lnTo>
                  <a:pt x="38" y="146"/>
                </a:lnTo>
                <a:lnTo>
                  <a:pt x="38" y="0"/>
                </a:lnTo>
                <a:lnTo>
                  <a:pt x="13" y="0"/>
                </a:lnTo>
                <a:lnTo>
                  <a:pt x="13" y="146"/>
                </a:lnTo>
                <a:lnTo>
                  <a:pt x="0" y="146"/>
                </a:lnTo>
                <a:lnTo>
                  <a:pt x="0" y="174"/>
                </a:lnTo>
                <a:lnTo>
                  <a:pt x="13" y="174"/>
                </a:lnTo>
                <a:lnTo>
                  <a:pt x="13" y="238"/>
                </a:lnTo>
                <a:lnTo>
                  <a:pt x="38" y="238"/>
                </a:lnTo>
                <a:lnTo>
                  <a:pt x="38" y="174"/>
                </a:lnTo>
                <a:lnTo>
                  <a:pt x="51" y="174"/>
                </a:lnTo>
                <a:lnTo>
                  <a:pt x="51" y="146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grpSp>
        <p:nvGrpSpPr>
          <p:cNvPr id="2" name="组合 1"/>
          <p:cNvGrpSpPr/>
          <p:nvPr/>
        </p:nvGrpSpPr>
        <p:grpSpPr>
          <a:xfrm>
            <a:off x="4237024" y="5749729"/>
            <a:ext cx="372693" cy="224514"/>
            <a:chOff x="5924027" y="5391436"/>
            <a:chExt cx="315154" cy="189852"/>
          </a:xfrm>
          <a:solidFill>
            <a:schemeClr val="bg2">
              <a:lumMod val="10000"/>
            </a:schemeClr>
          </a:solidFill>
        </p:grpSpPr>
        <p:sp>
          <p:nvSpPr>
            <p:cNvPr id="11" name="Freeform 11"/>
            <p:cNvSpPr/>
            <p:nvPr/>
          </p:nvSpPr>
          <p:spPr bwMode="auto">
            <a:xfrm>
              <a:off x="5924027" y="5400295"/>
              <a:ext cx="111380" cy="172132"/>
            </a:xfrm>
            <a:custGeom>
              <a:gdLst>
                <a:gd fmla="*/ 0 w 88" name="T0"/>
                <a:gd fmla="*/ 0 h 136" name="T1"/>
                <a:gd fmla="*/ 88 w 88" name="T2"/>
                <a:gd fmla="*/ 72 h 136" name="T3"/>
                <a:gd fmla="*/ 0 w 88" name="T4"/>
                <a:gd fmla="*/ 136 h 136" name="T5"/>
                <a:gd fmla="*/ 0 w 88" name="T6"/>
                <a:gd fmla="*/ 0 h 136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36" w="88">
                  <a:moveTo>
                    <a:pt x="0" y="0"/>
                  </a:moveTo>
                  <a:lnTo>
                    <a:pt x="88" y="72"/>
                  </a:lnTo>
                  <a:lnTo>
                    <a:pt x="0" y="13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5937949" y="5391436"/>
              <a:ext cx="287310" cy="118974"/>
            </a:xfrm>
            <a:custGeom>
              <a:gdLst>
                <a:gd fmla="*/ 0 w 227" name="T0"/>
                <a:gd fmla="*/ 0 h 94" name="T1"/>
                <a:gd fmla="*/ 227 w 227" name="T2"/>
                <a:gd fmla="*/ 0 h 94" name="T3"/>
                <a:gd fmla="*/ 113 w 227" name="T4"/>
                <a:gd fmla="*/ 94 h 94" name="T5"/>
                <a:gd fmla="*/ 0 w 227" name="T6"/>
                <a:gd fmla="*/ 0 h 9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94" w="226">
                  <a:moveTo>
                    <a:pt x="0" y="0"/>
                  </a:moveTo>
                  <a:lnTo>
                    <a:pt x="227" y="0"/>
                  </a:lnTo>
                  <a:lnTo>
                    <a:pt x="113" y="9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5935418" y="5501550"/>
              <a:ext cx="283512" cy="79738"/>
            </a:xfrm>
            <a:custGeom>
              <a:gdLst>
                <a:gd fmla="*/ 0 w 224" name="T0"/>
                <a:gd fmla="*/ 63 h 63" name="T1"/>
                <a:gd fmla="*/ 88 w 224" name="T2"/>
                <a:gd fmla="*/ 0 h 63" name="T3"/>
                <a:gd fmla="*/ 115 w 224" name="T4"/>
                <a:gd fmla="*/ 21 h 63" name="T5"/>
                <a:gd fmla="*/ 139 w 224" name="T6"/>
                <a:gd fmla="*/ 2 h 63" name="T7"/>
                <a:gd fmla="*/ 224 w 224" name="T8"/>
                <a:gd fmla="*/ 63 h 63" name="T9"/>
                <a:gd fmla="*/ 0 w 224" name="T10"/>
                <a:gd fmla="*/ 63 h 6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62" w="224">
                  <a:moveTo>
                    <a:pt x="0" y="63"/>
                  </a:moveTo>
                  <a:lnTo>
                    <a:pt x="88" y="0"/>
                  </a:lnTo>
                  <a:lnTo>
                    <a:pt x="115" y="21"/>
                  </a:lnTo>
                  <a:lnTo>
                    <a:pt x="139" y="2"/>
                  </a:lnTo>
                  <a:lnTo>
                    <a:pt x="224" y="63"/>
                  </a:lnTo>
                  <a:lnTo>
                    <a:pt x="0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 bwMode="auto">
            <a:xfrm>
              <a:off x="6122739" y="5399030"/>
              <a:ext cx="116442" cy="179726"/>
            </a:xfrm>
            <a:custGeom>
              <a:gdLst>
                <a:gd fmla="*/ 0 w 92" name="T0"/>
                <a:gd fmla="*/ 76 h 142" name="T1"/>
                <a:gd fmla="*/ 92 w 92" name="T2"/>
                <a:gd fmla="*/ 0 h 142" name="T3"/>
                <a:gd fmla="*/ 92 w 92" name="T4"/>
                <a:gd fmla="*/ 142 h 142" name="T5"/>
                <a:gd fmla="*/ 0 w 92" name="T6"/>
                <a:gd fmla="*/ 76 h 14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42" w="92">
                  <a:moveTo>
                    <a:pt x="0" y="76"/>
                  </a:moveTo>
                  <a:lnTo>
                    <a:pt x="92" y="0"/>
                  </a:lnTo>
                  <a:lnTo>
                    <a:pt x="92" y="142"/>
                  </a:lnTo>
                  <a:lnTo>
                    <a:pt x="0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</p:grpSp>
      <p:sp>
        <p:nvSpPr>
          <p:cNvPr id="15" name="Freeform 15"/>
          <p:cNvSpPr>
            <a:spLocks noEditPoints="1"/>
          </p:cNvSpPr>
          <p:nvPr/>
        </p:nvSpPr>
        <p:spPr bwMode="auto">
          <a:xfrm>
            <a:off x="885777" y="5143541"/>
            <a:ext cx="369700" cy="363713"/>
          </a:xfrm>
          <a:custGeom>
            <a:gdLst>
              <a:gd fmla="*/ 159 w 195" name="T0"/>
              <a:gd fmla="*/ 0 h 192" name="T1"/>
              <a:gd fmla="*/ 37 w 195" name="T2"/>
              <a:gd fmla="*/ 0 h 192" name="T3"/>
              <a:gd fmla="*/ 0 w 195" name="T4"/>
              <a:gd fmla="*/ 36 h 192" name="T5"/>
              <a:gd fmla="*/ 0 w 195" name="T6"/>
              <a:gd fmla="*/ 156 h 192" name="T7"/>
              <a:gd fmla="*/ 37 w 195" name="T8"/>
              <a:gd fmla="*/ 192 h 192" name="T9"/>
              <a:gd fmla="*/ 159 w 195" name="T10"/>
              <a:gd fmla="*/ 192 h 192" name="T11"/>
              <a:gd fmla="*/ 195 w 195" name="T12"/>
              <a:gd fmla="*/ 156 h 192" name="T13"/>
              <a:gd fmla="*/ 195 w 195" name="T14"/>
              <a:gd fmla="*/ 36 h 192" name="T15"/>
              <a:gd fmla="*/ 159 w 195" name="T16"/>
              <a:gd fmla="*/ 0 h 192" name="T17"/>
              <a:gd fmla="*/ 151 w 195" name="T18"/>
              <a:gd fmla="*/ 135 h 192" name="T19"/>
              <a:gd fmla="*/ 133 w 195" name="T20"/>
              <a:gd fmla="*/ 153 h 192" name="T21"/>
              <a:gd fmla="*/ 98 w 195" name="T22"/>
              <a:gd fmla="*/ 118 h 192" name="T23"/>
              <a:gd fmla="*/ 63 w 195" name="T24"/>
              <a:gd fmla="*/ 153 h 192" name="T25"/>
              <a:gd fmla="*/ 45 w 195" name="T26"/>
              <a:gd fmla="*/ 136 h 192" name="T27"/>
              <a:gd fmla="*/ 42 w 195" name="T28"/>
              <a:gd fmla="*/ 133 h 192" name="T29"/>
              <a:gd fmla="*/ 45 w 195" name="T30"/>
              <a:gd fmla="*/ 130 h 192" name="T31"/>
              <a:gd fmla="*/ 77 w 195" name="T32"/>
              <a:gd fmla="*/ 98 h 192" name="T33"/>
              <a:gd fmla="*/ 45 w 195" name="T34"/>
              <a:gd fmla="*/ 65 h 192" name="T35"/>
              <a:gd fmla="*/ 42 w 195" name="T36"/>
              <a:gd fmla="*/ 62 h 192" name="T37"/>
              <a:gd fmla="*/ 45 w 195" name="T38"/>
              <a:gd fmla="*/ 59 h 192" name="T39"/>
              <a:gd fmla="*/ 62 w 195" name="T40"/>
              <a:gd fmla="*/ 42 h 192" name="T41"/>
              <a:gd fmla="*/ 98 w 195" name="T42"/>
              <a:gd fmla="*/ 79 h 192" name="T43"/>
              <a:gd fmla="*/ 133 w 195" name="T44"/>
              <a:gd fmla="*/ 42 h 192" name="T45"/>
              <a:gd fmla="*/ 151 w 195" name="T46"/>
              <a:gd fmla="*/ 61 h 192" name="T47"/>
              <a:gd fmla="*/ 154 w 195" name="T48"/>
              <a:gd fmla="*/ 63 h 192" name="T49"/>
              <a:gd fmla="*/ 151 w 195" name="T50"/>
              <a:gd fmla="*/ 66 h 192" name="T51"/>
              <a:gd fmla="*/ 118 w 195" name="T52"/>
              <a:gd fmla="*/ 98 h 192" name="T53"/>
              <a:gd fmla="*/ 151 w 195" name="T54"/>
              <a:gd fmla="*/ 130 h 192" name="T55"/>
              <a:gd fmla="*/ 154 w 195" name="T56"/>
              <a:gd fmla="*/ 132 h 192" name="T57"/>
              <a:gd fmla="*/ 151 w 195" name="T58"/>
              <a:gd fmla="*/ 135 h 192" name="T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b="b" l="0" r="r" t="0"/>
            <a:pathLst>
              <a:path h="192" w="195">
                <a:moveTo>
                  <a:pt x="159" y="0"/>
                </a:moveTo>
                <a:cubicBezTo>
                  <a:pt x="37" y="0"/>
                  <a:pt x="37" y="0"/>
                  <a:pt x="37" y="0"/>
                </a:cubicBezTo>
                <a:cubicBezTo>
                  <a:pt x="17" y="0"/>
                  <a:pt x="0" y="16"/>
                  <a:pt x="0" y="36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76"/>
                  <a:pt x="17" y="192"/>
                  <a:pt x="37" y="192"/>
                </a:cubicBezTo>
                <a:cubicBezTo>
                  <a:pt x="159" y="192"/>
                  <a:pt x="159" y="192"/>
                  <a:pt x="159" y="192"/>
                </a:cubicBezTo>
                <a:cubicBezTo>
                  <a:pt x="179" y="192"/>
                  <a:pt x="195" y="176"/>
                  <a:pt x="195" y="156"/>
                </a:cubicBezTo>
                <a:cubicBezTo>
                  <a:pt x="195" y="36"/>
                  <a:pt x="195" y="36"/>
                  <a:pt x="195" y="36"/>
                </a:cubicBezTo>
                <a:cubicBezTo>
                  <a:pt x="195" y="16"/>
                  <a:pt x="179" y="0"/>
                  <a:pt x="159" y="0"/>
                </a:cubicBezTo>
                <a:close/>
                <a:moveTo>
                  <a:pt x="151" y="135"/>
                </a:moveTo>
                <a:cubicBezTo>
                  <a:pt x="133" y="153"/>
                  <a:pt x="133" y="153"/>
                  <a:pt x="133" y="153"/>
                </a:cubicBezTo>
                <a:cubicBezTo>
                  <a:pt x="98" y="118"/>
                  <a:pt x="98" y="118"/>
                  <a:pt x="98" y="118"/>
                </a:cubicBezTo>
                <a:cubicBezTo>
                  <a:pt x="63" y="153"/>
                  <a:pt x="63" y="153"/>
                  <a:pt x="63" y="153"/>
                </a:cubicBezTo>
                <a:cubicBezTo>
                  <a:pt x="45" y="136"/>
                  <a:pt x="45" y="136"/>
                  <a:pt x="45" y="136"/>
                </a:cubicBezTo>
                <a:cubicBezTo>
                  <a:pt x="42" y="133"/>
                  <a:pt x="42" y="133"/>
                  <a:pt x="42" y="133"/>
                </a:cubicBezTo>
                <a:cubicBezTo>
                  <a:pt x="45" y="130"/>
                  <a:pt x="45" y="130"/>
                  <a:pt x="45" y="130"/>
                </a:cubicBezTo>
                <a:cubicBezTo>
                  <a:pt x="77" y="98"/>
                  <a:pt x="77" y="98"/>
                  <a:pt x="77" y="98"/>
                </a:cubicBezTo>
                <a:cubicBezTo>
                  <a:pt x="45" y="65"/>
                  <a:pt x="45" y="65"/>
                  <a:pt x="45" y="65"/>
                </a:cubicBezTo>
                <a:cubicBezTo>
                  <a:pt x="42" y="62"/>
                  <a:pt x="42" y="62"/>
                  <a:pt x="42" y="62"/>
                </a:cubicBezTo>
                <a:cubicBezTo>
                  <a:pt x="45" y="59"/>
                  <a:pt x="45" y="59"/>
                  <a:pt x="45" y="59"/>
                </a:cubicBezTo>
                <a:cubicBezTo>
                  <a:pt x="62" y="42"/>
                  <a:pt x="62" y="42"/>
                  <a:pt x="62" y="42"/>
                </a:cubicBezTo>
                <a:cubicBezTo>
                  <a:pt x="98" y="79"/>
                  <a:pt x="98" y="79"/>
                  <a:pt x="98" y="79"/>
                </a:cubicBezTo>
                <a:cubicBezTo>
                  <a:pt x="133" y="42"/>
                  <a:pt x="133" y="42"/>
                  <a:pt x="133" y="42"/>
                </a:cubicBezTo>
                <a:cubicBezTo>
                  <a:pt x="151" y="61"/>
                  <a:pt x="151" y="61"/>
                  <a:pt x="151" y="61"/>
                </a:cubicBezTo>
                <a:cubicBezTo>
                  <a:pt x="154" y="63"/>
                  <a:pt x="154" y="63"/>
                  <a:pt x="154" y="63"/>
                </a:cubicBezTo>
                <a:cubicBezTo>
                  <a:pt x="151" y="66"/>
                  <a:pt x="151" y="66"/>
                  <a:pt x="151" y="66"/>
                </a:cubicBezTo>
                <a:cubicBezTo>
                  <a:pt x="118" y="98"/>
                  <a:pt x="118" y="98"/>
                  <a:pt x="118" y="98"/>
                </a:cubicBezTo>
                <a:cubicBezTo>
                  <a:pt x="151" y="130"/>
                  <a:pt x="151" y="130"/>
                  <a:pt x="151" y="130"/>
                </a:cubicBezTo>
                <a:cubicBezTo>
                  <a:pt x="154" y="132"/>
                  <a:pt x="154" y="132"/>
                  <a:pt x="154" y="132"/>
                </a:cubicBezTo>
                <a:lnTo>
                  <a:pt x="151" y="135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 bwMode="auto">
          <a:xfrm>
            <a:off x="881287" y="398810"/>
            <a:ext cx="378681" cy="261933"/>
          </a:xfrm>
          <a:custGeom>
            <a:gdLst>
              <a:gd fmla="*/ 193 w 200" name="T0"/>
              <a:gd fmla="*/ 84 h 138" name="T1"/>
              <a:gd fmla="*/ 152 w 200" name="T2"/>
              <a:gd fmla="*/ 63 h 138" name="T3"/>
              <a:gd fmla="*/ 148 w 200" name="T4"/>
              <a:gd fmla="*/ 58 h 138" name="T5"/>
              <a:gd fmla="*/ 157 w 200" name="T6"/>
              <a:gd fmla="*/ 40 h 138" name="T7"/>
              <a:gd fmla="*/ 158 w 200" name="T8"/>
              <a:gd fmla="*/ 40 h 138" name="T9"/>
              <a:gd fmla="*/ 159 w 200" name="T10"/>
              <a:gd fmla="*/ 31 h 138" name="T11"/>
              <a:gd fmla="*/ 159 w 200" name="T12"/>
              <a:gd fmla="*/ 26 h 138" name="T13"/>
              <a:gd fmla="*/ 144 w 200" name="T14"/>
              <a:gd fmla="*/ 10 h 138" name="T15"/>
              <a:gd fmla="*/ 127 w 200" name="T16"/>
              <a:gd fmla="*/ 11 h 138" name="T17"/>
              <a:gd fmla="*/ 119 w 200" name="T18"/>
              <a:gd fmla="*/ 20 h 138" name="T19"/>
              <a:gd fmla="*/ 117 w 200" name="T20"/>
              <a:gd fmla="*/ 30 h 138" name="T21"/>
              <a:gd fmla="*/ 118 w 200" name="T22"/>
              <a:gd fmla="*/ 38 h 138" name="T23"/>
              <a:gd fmla="*/ 119 w 200" name="T24"/>
              <a:gd fmla="*/ 40 h 138" name="T25"/>
              <a:gd fmla="*/ 128 w 200" name="T26"/>
              <a:gd fmla="*/ 59 h 138" name="T27"/>
              <a:gd fmla="*/ 126 w 200" name="T28"/>
              <a:gd fmla="*/ 62 h 138" name="T29"/>
              <a:gd fmla="*/ 109 w 200" name="T30"/>
              <a:gd fmla="*/ 70 h 138" name="T31"/>
              <a:gd fmla="*/ 104 w 200" name="T32"/>
              <a:gd fmla="*/ 73 h 138" name="T33"/>
              <a:gd fmla="*/ 85 w 200" name="T34"/>
              <a:gd fmla="*/ 66 h 138" name="T35"/>
              <a:gd fmla="*/ 79 w 200" name="T36"/>
              <a:gd fmla="*/ 59 h 138" name="T37"/>
              <a:gd fmla="*/ 90 w 200" name="T38"/>
              <a:gd fmla="*/ 39 h 138" name="T39"/>
              <a:gd fmla="*/ 91 w 200" name="T40"/>
              <a:gd fmla="*/ 38 h 138" name="T41"/>
              <a:gd fmla="*/ 92 w 200" name="T42"/>
              <a:gd fmla="*/ 28 h 138" name="T43"/>
              <a:gd fmla="*/ 92 w 200" name="T44"/>
              <a:gd fmla="*/ 21 h 138" name="T45"/>
              <a:gd fmla="*/ 75 w 200" name="T46"/>
              <a:gd fmla="*/ 3 h 138" name="T47"/>
              <a:gd fmla="*/ 54 w 200" name="T48"/>
              <a:gd fmla="*/ 5 h 138" name="T49"/>
              <a:gd fmla="*/ 44 w 200" name="T50"/>
              <a:gd fmla="*/ 15 h 138" name="T51"/>
              <a:gd fmla="*/ 42 w 200" name="T52"/>
              <a:gd fmla="*/ 27 h 138" name="T53"/>
              <a:gd fmla="*/ 43 w 200" name="T54"/>
              <a:gd fmla="*/ 36 h 138" name="T55"/>
              <a:gd fmla="*/ 44 w 200" name="T56"/>
              <a:gd fmla="*/ 38 h 138" name="T57"/>
              <a:gd fmla="*/ 56 w 200" name="T58"/>
              <a:gd fmla="*/ 60 h 138" name="T59"/>
              <a:gd fmla="*/ 53 w 200" name="T60"/>
              <a:gd fmla="*/ 64 h 138" name="T61"/>
              <a:gd fmla="*/ 32 w 200" name="T62"/>
              <a:gd fmla="*/ 74 h 138" name="T63"/>
              <a:gd fmla="*/ 12 w 200" name="T64"/>
              <a:gd fmla="*/ 85 h 138" name="T65"/>
              <a:gd fmla="*/ 5 w 200" name="T66"/>
              <a:gd fmla="*/ 116 h 138" name="T67"/>
              <a:gd fmla="*/ 132 w 200" name="T68"/>
              <a:gd fmla="*/ 118 h 138" name="T69"/>
              <a:gd fmla="*/ 198 w 200" name="T70"/>
              <a:gd fmla="*/ 106 h 138" name="T71"/>
              <a:gd fmla="*/ 193 w 200" name="T72"/>
              <a:gd fmla="*/ 84 h 138" name="T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b="b" l="0" r="r" t="0"/>
            <a:pathLst>
              <a:path h="138" w="200">
                <a:moveTo>
                  <a:pt x="193" y="84"/>
                </a:moveTo>
                <a:cubicBezTo>
                  <a:pt x="187" y="74"/>
                  <a:pt x="152" y="63"/>
                  <a:pt x="152" y="63"/>
                </a:cubicBezTo>
                <a:cubicBezTo>
                  <a:pt x="152" y="63"/>
                  <a:pt x="144" y="61"/>
                  <a:pt x="148" y="58"/>
                </a:cubicBezTo>
                <a:cubicBezTo>
                  <a:pt x="153" y="53"/>
                  <a:pt x="157" y="47"/>
                  <a:pt x="157" y="40"/>
                </a:cubicBezTo>
                <a:cubicBezTo>
                  <a:pt x="158" y="40"/>
                  <a:pt x="158" y="40"/>
                  <a:pt x="158" y="40"/>
                </a:cubicBezTo>
                <a:cubicBezTo>
                  <a:pt x="158" y="40"/>
                  <a:pt x="159" y="36"/>
                  <a:pt x="159" y="31"/>
                </a:cubicBezTo>
                <a:cubicBezTo>
                  <a:pt x="159" y="29"/>
                  <a:pt x="159" y="28"/>
                  <a:pt x="159" y="26"/>
                </a:cubicBezTo>
                <a:cubicBezTo>
                  <a:pt x="159" y="26"/>
                  <a:pt x="157" y="12"/>
                  <a:pt x="144" y="10"/>
                </a:cubicBezTo>
                <a:cubicBezTo>
                  <a:pt x="144" y="10"/>
                  <a:pt x="134" y="7"/>
                  <a:pt x="127" y="11"/>
                </a:cubicBezTo>
                <a:cubicBezTo>
                  <a:pt x="120" y="14"/>
                  <a:pt x="119" y="20"/>
                  <a:pt x="119" y="20"/>
                </a:cubicBezTo>
                <a:cubicBezTo>
                  <a:pt x="117" y="24"/>
                  <a:pt x="116" y="27"/>
                  <a:pt x="117" y="30"/>
                </a:cubicBezTo>
                <a:cubicBezTo>
                  <a:pt x="116" y="35"/>
                  <a:pt x="118" y="38"/>
                  <a:pt x="118" y="38"/>
                </a:cubicBezTo>
                <a:cubicBezTo>
                  <a:pt x="118" y="38"/>
                  <a:pt x="118" y="39"/>
                  <a:pt x="119" y="40"/>
                </a:cubicBezTo>
                <a:cubicBezTo>
                  <a:pt x="119" y="47"/>
                  <a:pt x="123" y="54"/>
                  <a:pt x="128" y="59"/>
                </a:cubicBezTo>
                <a:cubicBezTo>
                  <a:pt x="131" y="60"/>
                  <a:pt x="126" y="62"/>
                  <a:pt x="126" y="62"/>
                </a:cubicBezTo>
                <a:cubicBezTo>
                  <a:pt x="126" y="62"/>
                  <a:pt x="117" y="66"/>
                  <a:pt x="109" y="70"/>
                </a:cubicBezTo>
                <a:cubicBezTo>
                  <a:pt x="107" y="71"/>
                  <a:pt x="105" y="72"/>
                  <a:pt x="104" y="73"/>
                </a:cubicBezTo>
                <a:cubicBezTo>
                  <a:pt x="95" y="69"/>
                  <a:pt x="88" y="67"/>
                  <a:pt x="85" y="66"/>
                </a:cubicBezTo>
                <a:cubicBezTo>
                  <a:pt x="84" y="65"/>
                  <a:pt x="76" y="62"/>
                  <a:pt x="79" y="59"/>
                </a:cubicBezTo>
                <a:cubicBezTo>
                  <a:pt x="85" y="54"/>
                  <a:pt x="89" y="46"/>
                  <a:pt x="90" y="39"/>
                </a:cubicBezTo>
                <a:cubicBezTo>
                  <a:pt x="90" y="38"/>
                  <a:pt x="91" y="38"/>
                  <a:pt x="91" y="38"/>
                </a:cubicBezTo>
                <a:cubicBezTo>
                  <a:pt x="91" y="38"/>
                  <a:pt x="92" y="34"/>
                  <a:pt x="92" y="28"/>
                </a:cubicBezTo>
                <a:cubicBezTo>
                  <a:pt x="92" y="26"/>
                  <a:pt x="92" y="24"/>
                  <a:pt x="92" y="21"/>
                </a:cubicBezTo>
                <a:cubicBezTo>
                  <a:pt x="92" y="21"/>
                  <a:pt x="89" y="5"/>
                  <a:pt x="75" y="3"/>
                </a:cubicBezTo>
                <a:cubicBezTo>
                  <a:pt x="75" y="3"/>
                  <a:pt x="63" y="0"/>
                  <a:pt x="54" y="5"/>
                </a:cubicBezTo>
                <a:cubicBezTo>
                  <a:pt x="46" y="8"/>
                  <a:pt x="44" y="15"/>
                  <a:pt x="44" y="15"/>
                </a:cubicBezTo>
                <a:cubicBezTo>
                  <a:pt x="42" y="19"/>
                  <a:pt x="42" y="23"/>
                  <a:pt x="42" y="27"/>
                </a:cubicBezTo>
                <a:cubicBezTo>
                  <a:pt x="42" y="32"/>
                  <a:pt x="43" y="36"/>
                  <a:pt x="43" y="36"/>
                </a:cubicBezTo>
                <a:cubicBezTo>
                  <a:pt x="44" y="36"/>
                  <a:pt x="44" y="37"/>
                  <a:pt x="44" y="38"/>
                </a:cubicBezTo>
                <a:cubicBezTo>
                  <a:pt x="44" y="46"/>
                  <a:pt x="49" y="55"/>
                  <a:pt x="56" y="60"/>
                </a:cubicBezTo>
                <a:cubicBezTo>
                  <a:pt x="59" y="62"/>
                  <a:pt x="53" y="64"/>
                  <a:pt x="53" y="64"/>
                </a:cubicBezTo>
                <a:cubicBezTo>
                  <a:pt x="53" y="64"/>
                  <a:pt x="43" y="69"/>
                  <a:pt x="32" y="74"/>
                </a:cubicBezTo>
                <a:cubicBezTo>
                  <a:pt x="24" y="78"/>
                  <a:pt x="16" y="82"/>
                  <a:pt x="12" y="85"/>
                </a:cubicBezTo>
                <a:cubicBezTo>
                  <a:pt x="6" y="91"/>
                  <a:pt x="0" y="109"/>
                  <a:pt x="5" y="116"/>
                </a:cubicBezTo>
                <a:cubicBezTo>
                  <a:pt x="38" y="132"/>
                  <a:pt x="89" y="138"/>
                  <a:pt x="132" y="118"/>
                </a:cubicBezTo>
                <a:cubicBezTo>
                  <a:pt x="153" y="120"/>
                  <a:pt x="177" y="117"/>
                  <a:pt x="198" y="106"/>
                </a:cubicBezTo>
                <a:cubicBezTo>
                  <a:pt x="200" y="101"/>
                  <a:pt x="195" y="89"/>
                  <a:pt x="193" y="84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9638832" y="1932989"/>
            <a:ext cx="300849" cy="354732"/>
            <a:chOff x="9852026" y="1919289"/>
            <a:chExt cx="319088" cy="376237"/>
          </a:xfrm>
          <a:solidFill>
            <a:schemeClr val="bg2">
              <a:lumMod val="10000"/>
            </a:schemeClr>
          </a:solidFill>
        </p:grpSpPr>
        <p:sp>
          <p:nvSpPr>
            <p:cNvPr id="455" name="Freeform 17"/>
            <p:cNvSpPr/>
            <p:nvPr/>
          </p:nvSpPr>
          <p:spPr bwMode="auto">
            <a:xfrm>
              <a:off x="9852026" y="1919289"/>
              <a:ext cx="319088" cy="203200"/>
            </a:xfrm>
            <a:custGeom>
              <a:gdLst>
                <a:gd fmla="*/ 201 w 201" name="T0"/>
                <a:gd fmla="*/ 64 h 128" name="T1"/>
                <a:gd fmla="*/ 128 w 201" name="T2"/>
                <a:gd fmla="*/ 0 h 128" name="T3"/>
                <a:gd fmla="*/ 128 w 201" name="T4"/>
                <a:gd fmla="*/ 39 h 128" name="T5"/>
                <a:gd fmla="*/ 0 w 201" name="T6"/>
                <a:gd fmla="*/ 39 h 128" name="T7"/>
                <a:gd fmla="*/ 0 w 201" name="T8"/>
                <a:gd fmla="*/ 89 h 128" name="T9"/>
                <a:gd fmla="*/ 128 w 201" name="T10"/>
                <a:gd fmla="*/ 89 h 128" name="T11"/>
                <a:gd fmla="*/ 128 w 201" name="T12"/>
                <a:gd fmla="*/ 128 h 128" name="T13"/>
                <a:gd fmla="*/ 201 w 201" name="T14"/>
                <a:gd fmla="*/ 64 h 128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28" w="201">
                  <a:moveTo>
                    <a:pt x="201" y="64"/>
                  </a:moveTo>
                  <a:lnTo>
                    <a:pt x="128" y="0"/>
                  </a:lnTo>
                  <a:lnTo>
                    <a:pt x="128" y="39"/>
                  </a:lnTo>
                  <a:lnTo>
                    <a:pt x="0" y="39"/>
                  </a:lnTo>
                  <a:lnTo>
                    <a:pt x="0" y="89"/>
                  </a:lnTo>
                  <a:lnTo>
                    <a:pt x="128" y="89"/>
                  </a:lnTo>
                  <a:lnTo>
                    <a:pt x="128" y="128"/>
                  </a:lnTo>
                  <a:lnTo>
                    <a:pt x="201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  <p:sp>
          <p:nvSpPr>
            <p:cNvPr id="456" name="Freeform 18"/>
            <p:cNvSpPr/>
            <p:nvPr/>
          </p:nvSpPr>
          <p:spPr bwMode="auto">
            <a:xfrm>
              <a:off x="9852026" y="2095501"/>
              <a:ext cx="319088" cy="200025"/>
            </a:xfrm>
            <a:custGeom>
              <a:gdLst>
                <a:gd fmla="*/ 73 w 201" name="T0"/>
                <a:gd fmla="*/ 126 h 126" name="T1"/>
                <a:gd fmla="*/ 73 w 201" name="T2"/>
                <a:gd fmla="*/ 87 h 126" name="T3"/>
                <a:gd fmla="*/ 201 w 201" name="T4"/>
                <a:gd fmla="*/ 87 h 126" name="T5"/>
                <a:gd fmla="*/ 201 w 201" name="T6"/>
                <a:gd fmla="*/ 39 h 126" name="T7"/>
                <a:gd fmla="*/ 73 w 201" name="T8"/>
                <a:gd fmla="*/ 39 h 126" name="T9"/>
                <a:gd fmla="*/ 73 w 201" name="T10"/>
                <a:gd fmla="*/ 0 h 126" name="T11"/>
                <a:gd fmla="*/ 0 w 201" name="T12"/>
                <a:gd fmla="*/ 62 h 126" name="T13"/>
                <a:gd fmla="*/ 73 w 201" name="T14"/>
                <a:gd fmla="*/ 126 h 12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25" w="201">
                  <a:moveTo>
                    <a:pt x="73" y="126"/>
                  </a:moveTo>
                  <a:lnTo>
                    <a:pt x="73" y="87"/>
                  </a:lnTo>
                  <a:lnTo>
                    <a:pt x="201" y="87"/>
                  </a:lnTo>
                  <a:lnTo>
                    <a:pt x="201" y="39"/>
                  </a:lnTo>
                  <a:lnTo>
                    <a:pt x="73" y="39"/>
                  </a:lnTo>
                  <a:lnTo>
                    <a:pt x="73" y="0"/>
                  </a:lnTo>
                  <a:lnTo>
                    <a:pt x="0" y="62"/>
                  </a:lnTo>
                  <a:lnTo>
                    <a:pt x="73" y="1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</p:grpSp>
      <p:grpSp>
        <p:nvGrpSpPr>
          <p:cNvPr id="458" name="组合 457"/>
          <p:cNvGrpSpPr/>
          <p:nvPr/>
        </p:nvGrpSpPr>
        <p:grpSpPr>
          <a:xfrm>
            <a:off x="7670591" y="3003172"/>
            <a:ext cx="212539" cy="357727"/>
            <a:chOff x="8827494" y="3068914"/>
            <a:chExt cx="179726" cy="302498"/>
          </a:xfrm>
          <a:solidFill>
            <a:schemeClr val="bg2">
              <a:lumMod val="10000"/>
            </a:schemeClr>
          </a:solidFill>
        </p:grpSpPr>
        <p:sp>
          <p:nvSpPr>
            <p:cNvPr id="18" name="Freeform 19"/>
            <p:cNvSpPr/>
            <p:nvPr/>
          </p:nvSpPr>
          <p:spPr bwMode="auto">
            <a:xfrm>
              <a:off x="8827494" y="3186623"/>
              <a:ext cx="179726" cy="184789"/>
            </a:xfrm>
            <a:custGeom>
              <a:gdLst>
                <a:gd fmla="*/ 112 w 112" name="T0"/>
                <a:gd fmla="*/ 3 h 115" name="T1"/>
                <a:gd fmla="*/ 112 w 112" name="T2"/>
                <a:gd fmla="*/ 0 h 115" name="T3"/>
                <a:gd fmla="*/ 93 w 112" name="T4"/>
                <a:gd fmla="*/ 0 h 115" name="T5"/>
                <a:gd fmla="*/ 93 w 112" name="T6"/>
                <a:gd fmla="*/ 3 h 115" name="T7"/>
                <a:gd fmla="*/ 56 w 112" name="T8"/>
                <a:gd fmla="*/ 41 h 115" name="T9"/>
                <a:gd fmla="*/ 18 w 112" name="T10"/>
                <a:gd fmla="*/ 3 h 115" name="T11"/>
                <a:gd fmla="*/ 19 w 112" name="T12"/>
                <a:gd fmla="*/ 0 h 115" name="T13"/>
                <a:gd fmla="*/ 0 w 112" name="T14"/>
                <a:gd fmla="*/ 0 h 115" name="T15"/>
                <a:gd fmla="*/ 0 w 112" name="T16"/>
                <a:gd fmla="*/ 3 h 115" name="T17"/>
                <a:gd fmla="*/ 46 w 112" name="T18"/>
                <a:gd fmla="*/ 59 h 115" name="T19"/>
                <a:gd fmla="*/ 46 w 112" name="T20"/>
                <a:gd fmla="*/ 94 h 115" name="T21"/>
                <a:gd fmla="*/ 33 w 112" name="T22"/>
                <a:gd fmla="*/ 94 h 115" name="T23"/>
                <a:gd fmla="*/ 33 w 112" name="T24"/>
                <a:gd fmla="*/ 115 h 115" name="T25"/>
                <a:gd fmla="*/ 79 w 112" name="T26"/>
                <a:gd fmla="*/ 115 h 115" name="T27"/>
                <a:gd fmla="*/ 79 w 112" name="T28"/>
                <a:gd fmla="*/ 94 h 115" name="T29"/>
                <a:gd fmla="*/ 66 w 112" name="T30"/>
                <a:gd fmla="*/ 94 h 115" name="T31"/>
                <a:gd fmla="*/ 66 w 112" name="T32"/>
                <a:gd fmla="*/ 59 h 115" name="T33"/>
                <a:gd fmla="*/ 112 w 112" name="T34"/>
                <a:gd fmla="*/ 3 h 115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115" w="112">
                  <a:moveTo>
                    <a:pt x="112" y="3"/>
                  </a:moveTo>
                  <a:cubicBezTo>
                    <a:pt x="112" y="2"/>
                    <a:pt x="112" y="1"/>
                    <a:pt x="112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1"/>
                    <a:pt x="93" y="2"/>
                    <a:pt x="93" y="3"/>
                  </a:cubicBezTo>
                  <a:cubicBezTo>
                    <a:pt x="93" y="24"/>
                    <a:pt x="77" y="41"/>
                    <a:pt x="56" y="41"/>
                  </a:cubicBezTo>
                  <a:cubicBezTo>
                    <a:pt x="35" y="41"/>
                    <a:pt x="18" y="24"/>
                    <a:pt x="18" y="3"/>
                  </a:cubicBezTo>
                  <a:cubicBezTo>
                    <a:pt x="18" y="2"/>
                    <a:pt x="19" y="1"/>
                    <a:pt x="1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0" y="31"/>
                    <a:pt x="20" y="54"/>
                    <a:pt x="46" y="59"/>
                  </a:cubicBezTo>
                  <a:cubicBezTo>
                    <a:pt x="46" y="94"/>
                    <a:pt x="46" y="94"/>
                    <a:pt x="46" y="94"/>
                  </a:cubicBezTo>
                  <a:cubicBezTo>
                    <a:pt x="33" y="94"/>
                    <a:pt x="33" y="94"/>
                    <a:pt x="33" y="94"/>
                  </a:cubicBezTo>
                  <a:cubicBezTo>
                    <a:pt x="33" y="115"/>
                    <a:pt x="33" y="115"/>
                    <a:pt x="33" y="115"/>
                  </a:cubicBezTo>
                  <a:cubicBezTo>
                    <a:pt x="79" y="115"/>
                    <a:pt x="79" y="115"/>
                    <a:pt x="79" y="115"/>
                  </a:cubicBezTo>
                  <a:cubicBezTo>
                    <a:pt x="79" y="94"/>
                    <a:pt x="79" y="94"/>
                    <a:pt x="79" y="94"/>
                  </a:cubicBezTo>
                  <a:cubicBezTo>
                    <a:pt x="66" y="94"/>
                    <a:pt x="66" y="94"/>
                    <a:pt x="66" y="94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92" y="54"/>
                    <a:pt x="112" y="31"/>
                    <a:pt x="11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  <p:sp>
          <p:nvSpPr>
            <p:cNvPr id="19" name="Freeform 20"/>
            <p:cNvSpPr/>
            <p:nvPr/>
          </p:nvSpPr>
          <p:spPr bwMode="auto">
            <a:xfrm>
              <a:off x="8869262" y="3068914"/>
              <a:ext cx="96192" cy="149350"/>
            </a:xfrm>
            <a:custGeom>
              <a:gdLst>
                <a:gd fmla="*/ 60 w 60" name="T0"/>
                <a:gd fmla="*/ 63 h 93" name="T1"/>
                <a:gd fmla="*/ 30 w 60" name="T2"/>
                <a:gd fmla="*/ 93 h 93" name="T3"/>
                <a:gd fmla="*/ 30 w 60" name="T4"/>
                <a:gd fmla="*/ 93 h 93" name="T5"/>
                <a:gd fmla="*/ 0 w 60" name="T6"/>
                <a:gd fmla="*/ 63 h 93" name="T7"/>
                <a:gd fmla="*/ 0 w 60" name="T8"/>
                <a:gd fmla="*/ 30 h 93" name="T9"/>
                <a:gd fmla="*/ 30 w 60" name="T10"/>
                <a:gd fmla="*/ 0 h 93" name="T11"/>
                <a:gd fmla="*/ 30 w 60" name="T12"/>
                <a:gd fmla="*/ 0 h 93" name="T13"/>
                <a:gd fmla="*/ 60 w 60" name="T14"/>
                <a:gd fmla="*/ 30 h 93" name="T15"/>
                <a:gd fmla="*/ 60 w 60" name="T16"/>
                <a:gd fmla="*/ 63 h 9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93" w="60">
                  <a:moveTo>
                    <a:pt x="60" y="63"/>
                  </a:moveTo>
                  <a:cubicBezTo>
                    <a:pt x="60" y="80"/>
                    <a:pt x="47" y="93"/>
                    <a:pt x="30" y="93"/>
                  </a:cubicBezTo>
                  <a:cubicBezTo>
                    <a:pt x="30" y="93"/>
                    <a:pt x="30" y="93"/>
                    <a:pt x="30" y="93"/>
                  </a:cubicBezTo>
                  <a:cubicBezTo>
                    <a:pt x="13" y="93"/>
                    <a:pt x="0" y="80"/>
                    <a:pt x="0" y="63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lnTo>
                    <a:pt x="60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</p:grpSp>
      <p:sp>
        <p:nvSpPr>
          <p:cNvPr id="20" name="Freeform 21"/>
          <p:cNvSpPr/>
          <p:nvPr/>
        </p:nvSpPr>
        <p:spPr bwMode="auto">
          <a:xfrm>
            <a:off x="1620686" y="4607700"/>
            <a:ext cx="233495" cy="360720"/>
          </a:xfrm>
          <a:custGeom>
            <a:gdLst>
              <a:gd fmla="*/ 43 w 123" name="T0"/>
              <a:gd fmla="*/ 178 h 190" name="T1"/>
              <a:gd fmla="*/ 21 w 123" name="T2"/>
              <a:gd fmla="*/ 190 h 190" name="T3"/>
              <a:gd fmla="*/ 12 w 123" name="T4"/>
              <a:gd fmla="*/ 180 h 190" name="T5"/>
              <a:gd fmla="*/ 38 w 123" name="T6"/>
              <a:gd fmla="*/ 153 h 190" name="T7"/>
              <a:gd fmla="*/ 38 w 123" name="T8"/>
              <a:gd fmla="*/ 142 h 190" name="T9"/>
              <a:gd fmla="*/ 0 w 123" name="T10"/>
              <a:gd fmla="*/ 149 h 190" name="T11"/>
              <a:gd fmla="*/ 1 w 123" name="T12"/>
              <a:gd fmla="*/ 132 h 190" name="T13"/>
              <a:gd fmla="*/ 44 w 123" name="T14"/>
              <a:gd fmla="*/ 97 h 190" name="T15"/>
              <a:gd fmla="*/ 56 w 123" name="T16"/>
              <a:gd fmla="*/ 64 h 190" name="T17"/>
              <a:gd fmla="*/ 57 w 123" name="T18"/>
              <a:gd fmla="*/ 33 h 190" name="T19"/>
              <a:gd fmla="*/ 65 w 123" name="T20"/>
              <a:gd fmla="*/ 0 h 190" name="T21"/>
              <a:gd fmla="*/ 72 w 123" name="T22"/>
              <a:gd fmla="*/ 33 h 190" name="T23"/>
              <a:gd fmla="*/ 71 w 123" name="T24"/>
              <a:gd fmla="*/ 64 h 190" name="T25"/>
              <a:gd fmla="*/ 82 w 123" name="T26"/>
              <a:gd fmla="*/ 97 h 190" name="T27"/>
              <a:gd fmla="*/ 123 w 123" name="T28"/>
              <a:gd fmla="*/ 132 h 190" name="T29"/>
              <a:gd fmla="*/ 123 w 123" name="T30"/>
              <a:gd fmla="*/ 150 h 190" name="T31"/>
              <a:gd fmla="*/ 84 w 123" name="T32"/>
              <a:gd fmla="*/ 142 h 190" name="T33"/>
              <a:gd fmla="*/ 84 w 123" name="T34"/>
              <a:gd fmla="*/ 153 h 190" name="T35"/>
              <a:gd fmla="*/ 110 w 123" name="T36"/>
              <a:gd fmla="*/ 180 h 190" name="T37"/>
              <a:gd fmla="*/ 100 w 123" name="T38"/>
              <a:gd fmla="*/ 190 h 190" name="T39"/>
              <a:gd fmla="*/ 78 w 123" name="T40"/>
              <a:gd fmla="*/ 178 h 190" name="T41"/>
              <a:gd fmla="*/ 61 w 123" name="T42"/>
              <a:gd fmla="*/ 178 h 190" name="T43"/>
              <a:gd fmla="*/ 43 w 123" name="T44"/>
              <a:gd fmla="*/ 178 h 190" name="T4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b="b" l="0" r="r" t="0"/>
            <a:pathLst>
              <a:path h="190" w="123">
                <a:moveTo>
                  <a:pt x="43" y="178"/>
                </a:moveTo>
                <a:cubicBezTo>
                  <a:pt x="21" y="190"/>
                  <a:pt x="21" y="190"/>
                  <a:pt x="21" y="190"/>
                </a:cubicBezTo>
                <a:cubicBezTo>
                  <a:pt x="12" y="180"/>
                  <a:pt x="12" y="180"/>
                  <a:pt x="12" y="180"/>
                </a:cubicBezTo>
                <a:cubicBezTo>
                  <a:pt x="38" y="153"/>
                  <a:pt x="38" y="153"/>
                  <a:pt x="38" y="153"/>
                </a:cubicBezTo>
                <a:cubicBezTo>
                  <a:pt x="38" y="142"/>
                  <a:pt x="38" y="142"/>
                  <a:pt x="38" y="142"/>
                </a:cubicBezTo>
                <a:cubicBezTo>
                  <a:pt x="0" y="149"/>
                  <a:pt x="0" y="149"/>
                  <a:pt x="0" y="149"/>
                </a:cubicBezTo>
                <a:cubicBezTo>
                  <a:pt x="1" y="132"/>
                  <a:pt x="1" y="132"/>
                  <a:pt x="1" y="132"/>
                </a:cubicBezTo>
                <a:cubicBezTo>
                  <a:pt x="44" y="97"/>
                  <a:pt x="44" y="97"/>
                  <a:pt x="44" y="97"/>
                </a:cubicBezTo>
                <a:cubicBezTo>
                  <a:pt x="56" y="64"/>
                  <a:pt x="56" y="64"/>
                  <a:pt x="56" y="64"/>
                </a:cubicBezTo>
                <a:cubicBezTo>
                  <a:pt x="57" y="50"/>
                  <a:pt x="57" y="40"/>
                  <a:pt x="57" y="33"/>
                </a:cubicBezTo>
                <a:cubicBezTo>
                  <a:pt x="57" y="27"/>
                  <a:pt x="60" y="16"/>
                  <a:pt x="65" y="0"/>
                </a:cubicBezTo>
                <a:cubicBezTo>
                  <a:pt x="70" y="16"/>
                  <a:pt x="72" y="27"/>
                  <a:pt x="72" y="33"/>
                </a:cubicBezTo>
                <a:cubicBezTo>
                  <a:pt x="71" y="40"/>
                  <a:pt x="71" y="50"/>
                  <a:pt x="71" y="64"/>
                </a:cubicBezTo>
                <a:cubicBezTo>
                  <a:pt x="82" y="97"/>
                  <a:pt x="82" y="97"/>
                  <a:pt x="82" y="97"/>
                </a:cubicBezTo>
                <a:cubicBezTo>
                  <a:pt x="123" y="132"/>
                  <a:pt x="123" y="132"/>
                  <a:pt x="123" y="132"/>
                </a:cubicBezTo>
                <a:cubicBezTo>
                  <a:pt x="123" y="150"/>
                  <a:pt x="123" y="150"/>
                  <a:pt x="123" y="150"/>
                </a:cubicBezTo>
                <a:cubicBezTo>
                  <a:pt x="84" y="142"/>
                  <a:pt x="84" y="142"/>
                  <a:pt x="84" y="142"/>
                </a:cubicBezTo>
                <a:cubicBezTo>
                  <a:pt x="84" y="153"/>
                  <a:pt x="84" y="153"/>
                  <a:pt x="84" y="153"/>
                </a:cubicBezTo>
                <a:cubicBezTo>
                  <a:pt x="110" y="180"/>
                  <a:pt x="110" y="180"/>
                  <a:pt x="110" y="180"/>
                </a:cubicBezTo>
                <a:cubicBezTo>
                  <a:pt x="100" y="190"/>
                  <a:pt x="100" y="190"/>
                  <a:pt x="100" y="190"/>
                </a:cubicBezTo>
                <a:cubicBezTo>
                  <a:pt x="78" y="178"/>
                  <a:pt x="78" y="178"/>
                  <a:pt x="78" y="178"/>
                </a:cubicBezTo>
                <a:cubicBezTo>
                  <a:pt x="61" y="178"/>
                  <a:pt x="61" y="178"/>
                  <a:pt x="61" y="178"/>
                </a:cubicBezTo>
                <a:lnTo>
                  <a:pt x="43" y="178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21" name="Freeform 22"/>
          <p:cNvSpPr/>
          <p:nvPr/>
        </p:nvSpPr>
        <p:spPr bwMode="auto">
          <a:xfrm>
            <a:off x="7046444" y="1934487"/>
            <a:ext cx="116747" cy="357727"/>
          </a:xfrm>
          <a:custGeom>
            <a:gdLst>
              <a:gd fmla="*/ 54 w 78" name="T0"/>
              <a:gd fmla="*/ 118 h 239" name="T1"/>
              <a:gd fmla="*/ 54 w 78" name="T2"/>
              <a:gd fmla="*/ 59 h 239" name="T3"/>
              <a:gd fmla="*/ 78 w 78" name="T4"/>
              <a:gd fmla="*/ 59 h 239" name="T5"/>
              <a:gd fmla="*/ 39 w 78" name="T6"/>
              <a:gd fmla="*/ 0 h 239" name="T7"/>
              <a:gd fmla="*/ 0 w 78" name="T8"/>
              <a:gd fmla="*/ 59 h 239" name="T9"/>
              <a:gd fmla="*/ 24 w 78" name="T10"/>
              <a:gd fmla="*/ 59 h 239" name="T11"/>
              <a:gd fmla="*/ 24 w 78" name="T12"/>
              <a:gd fmla="*/ 121 h 239" name="T13"/>
              <a:gd fmla="*/ 24 w 78" name="T14"/>
              <a:gd fmla="*/ 181 h 239" name="T15"/>
              <a:gd fmla="*/ 0 w 78" name="T16"/>
              <a:gd fmla="*/ 181 h 239" name="T17"/>
              <a:gd fmla="*/ 38 w 78" name="T18"/>
              <a:gd fmla="*/ 239 h 239" name="T19"/>
              <a:gd fmla="*/ 78 w 78" name="T20"/>
              <a:gd fmla="*/ 181 h 239" name="T21"/>
              <a:gd fmla="*/ 54 w 78" name="T22"/>
              <a:gd fmla="*/ 181 h 239" name="T23"/>
              <a:gd fmla="*/ 54 w 78" name="T24"/>
              <a:gd fmla="*/ 118 h 239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239" w="78">
                <a:moveTo>
                  <a:pt x="54" y="118"/>
                </a:moveTo>
                <a:lnTo>
                  <a:pt x="54" y="59"/>
                </a:lnTo>
                <a:lnTo>
                  <a:pt x="78" y="59"/>
                </a:lnTo>
                <a:lnTo>
                  <a:pt x="39" y="0"/>
                </a:lnTo>
                <a:lnTo>
                  <a:pt x="0" y="59"/>
                </a:lnTo>
                <a:lnTo>
                  <a:pt x="24" y="59"/>
                </a:lnTo>
                <a:lnTo>
                  <a:pt x="24" y="121"/>
                </a:lnTo>
                <a:lnTo>
                  <a:pt x="24" y="181"/>
                </a:lnTo>
                <a:lnTo>
                  <a:pt x="0" y="181"/>
                </a:lnTo>
                <a:lnTo>
                  <a:pt x="38" y="239"/>
                </a:lnTo>
                <a:lnTo>
                  <a:pt x="78" y="181"/>
                </a:lnTo>
                <a:lnTo>
                  <a:pt x="54" y="181"/>
                </a:lnTo>
                <a:lnTo>
                  <a:pt x="54" y="118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22" name="Freeform 23"/>
          <p:cNvSpPr/>
          <p:nvPr/>
        </p:nvSpPr>
        <p:spPr bwMode="auto">
          <a:xfrm>
            <a:off x="7592760" y="2512236"/>
            <a:ext cx="369700" cy="151173"/>
          </a:xfrm>
          <a:custGeom>
            <a:gdLst>
              <a:gd fmla="*/ 247 w 247" name="T0"/>
              <a:gd fmla="*/ 39 h 101" name="T1"/>
              <a:gd fmla="*/ 206 w 247" name="T2"/>
              <a:gd fmla="*/ 0 h 101" name="T3"/>
              <a:gd fmla="*/ 206 w 247" name="T4"/>
              <a:gd fmla="*/ 29 h 101" name="T5"/>
              <a:gd fmla="*/ 26 w 247" name="T6"/>
              <a:gd fmla="*/ 29 h 101" name="T7"/>
              <a:gd fmla="*/ 26 w 247" name="T8"/>
              <a:gd fmla="*/ 29 h 101" name="T9"/>
              <a:gd fmla="*/ 26 w 247" name="T10"/>
              <a:gd fmla="*/ 29 h 101" name="T11"/>
              <a:gd fmla="*/ 0 w 247" name="T12"/>
              <a:gd fmla="*/ 55 h 101" name="T13"/>
              <a:gd fmla="*/ 0 w 247" name="T14"/>
              <a:gd fmla="*/ 101 h 101" name="T15"/>
              <a:gd fmla="*/ 18 w 247" name="T16"/>
              <a:gd fmla="*/ 101 h 101" name="T17"/>
              <a:gd fmla="*/ 18 w 247" name="T18"/>
              <a:gd fmla="*/ 68 h 101" name="T19"/>
              <a:gd fmla="*/ 30 w 247" name="T20"/>
              <a:gd fmla="*/ 58 h 101" name="T21"/>
              <a:gd fmla="*/ 206 w 247" name="T22"/>
              <a:gd fmla="*/ 58 h 101" name="T23"/>
              <a:gd fmla="*/ 206 w 247" name="T24"/>
              <a:gd fmla="*/ 82 h 101" name="T25"/>
              <a:gd fmla="*/ 247 w 247" name="T26"/>
              <a:gd fmla="*/ 39 h 101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100" w="246">
                <a:moveTo>
                  <a:pt x="247" y="39"/>
                </a:moveTo>
                <a:lnTo>
                  <a:pt x="206" y="0"/>
                </a:lnTo>
                <a:lnTo>
                  <a:pt x="206" y="29"/>
                </a:lnTo>
                <a:lnTo>
                  <a:pt x="26" y="29"/>
                </a:lnTo>
                <a:lnTo>
                  <a:pt x="26" y="29"/>
                </a:lnTo>
                <a:lnTo>
                  <a:pt x="26" y="29"/>
                </a:lnTo>
                <a:lnTo>
                  <a:pt x="0" y="55"/>
                </a:lnTo>
                <a:lnTo>
                  <a:pt x="0" y="101"/>
                </a:lnTo>
                <a:lnTo>
                  <a:pt x="18" y="101"/>
                </a:lnTo>
                <a:lnTo>
                  <a:pt x="18" y="68"/>
                </a:lnTo>
                <a:lnTo>
                  <a:pt x="30" y="58"/>
                </a:lnTo>
                <a:lnTo>
                  <a:pt x="206" y="58"/>
                </a:lnTo>
                <a:lnTo>
                  <a:pt x="206" y="82"/>
                </a:lnTo>
                <a:lnTo>
                  <a:pt x="247" y="39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23" name="Freeform 24"/>
          <p:cNvSpPr/>
          <p:nvPr/>
        </p:nvSpPr>
        <p:spPr bwMode="auto">
          <a:xfrm>
            <a:off x="7592760" y="2631976"/>
            <a:ext cx="369700" cy="149676"/>
          </a:xfrm>
          <a:custGeom>
            <a:gdLst>
              <a:gd fmla="*/ 0 w 247" name="T0"/>
              <a:gd fmla="*/ 62 h 100" name="T1"/>
              <a:gd fmla="*/ 40 w 247" name="T2"/>
              <a:gd fmla="*/ 100 h 100" name="T3"/>
              <a:gd fmla="*/ 40 w 247" name="T4"/>
              <a:gd fmla="*/ 71 h 100" name="T5"/>
              <a:gd fmla="*/ 219 w 247" name="T6"/>
              <a:gd fmla="*/ 71 h 100" name="T7"/>
              <a:gd fmla="*/ 219 w 247" name="T8"/>
              <a:gd fmla="*/ 71 h 100" name="T9"/>
              <a:gd fmla="*/ 219 w 247" name="T10"/>
              <a:gd fmla="*/ 71 h 100" name="T11"/>
              <a:gd fmla="*/ 247 w 247" name="T12"/>
              <a:gd fmla="*/ 47 h 100" name="T13"/>
              <a:gd fmla="*/ 247 w 247" name="T14"/>
              <a:gd fmla="*/ 0 h 100" name="T15"/>
              <a:gd fmla="*/ 228 w 247" name="T16"/>
              <a:gd fmla="*/ 0 h 100" name="T17"/>
              <a:gd fmla="*/ 228 w 247" name="T18"/>
              <a:gd fmla="*/ 32 h 100" name="T19"/>
              <a:gd fmla="*/ 215 w 247" name="T20"/>
              <a:gd fmla="*/ 42 h 100" name="T21"/>
              <a:gd fmla="*/ 40 w 247" name="T22"/>
              <a:gd fmla="*/ 42 h 100" name="T23"/>
              <a:gd fmla="*/ 40 w 247" name="T24"/>
              <a:gd fmla="*/ 19 h 100" name="T25"/>
              <a:gd fmla="*/ 0 w 247" name="T26"/>
              <a:gd fmla="*/ 62 h 100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100" w="246">
                <a:moveTo>
                  <a:pt x="0" y="62"/>
                </a:moveTo>
                <a:lnTo>
                  <a:pt x="40" y="100"/>
                </a:lnTo>
                <a:lnTo>
                  <a:pt x="40" y="71"/>
                </a:lnTo>
                <a:lnTo>
                  <a:pt x="219" y="71"/>
                </a:lnTo>
                <a:lnTo>
                  <a:pt x="219" y="71"/>
                </a:lnTo>
                <a:lnTo>
                  <a:pt x="219" y="71"/>
                </a:lnTo>
                <a:lnTo>
                  <a:pt x="247" y="47"/>
                </a:lnTo>
                <a:lnTo>
                  <a:pt x="247" y="0"/>
                </a:lnTo>
                <a:lnTo>
                  <a:pt x="228" y="0"/>
                </a:lnTo>
                <a:lnTo>
                  <a:pt x="228" y="32"/>
                </a:lnTo>
                <a:lnTo>
                  <a:pt x="215" y="42"/>
                </a:lnTo>
                <a:lnTo>
                  <a:pt x="40" y="42"/>
                </a:lnTo>
                <a:lnTo>
                  <a:pt x="40" y="19"/>
                </a:lnTo>
                <a:lnTo>
                  <a:pt x="0" y="62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24" name="Freeform 25"/>
          <p:cNvSpPr/>
          <p:nvPr/>
        </p:nvSpPr>
        <p:spPr bwMode="auto">
          <a:xfrm>
            <a:off x="921700" y="5755716"/>
            <a:ext cx="302345" cy="282888"/>
          </a:xfrm>
          <a:custGeom>
            <a:gdLst>
              <a:gd fmla="*/ 119 w 159" name="T0"/>
              <a:gd fmla="*/ 0 h 149" name="T1"/>
              <a:gd fmla="*/ 122 w 159" name="T2"/>
              <a:gd fmla="*/ 15 h 149" name="T3"/>
              <a:gd fmla="*/ 121 w 159" name="T4"/>
              <a:gd fmla="*/ 24 h 149" name="T5"/>
              <a:gd fmla="*/ 141 w 159" name="T6"/>
              <a:gd fmla="*/ 69 h 149" name="T7"/>
              <a:gd fmla="*/ 80 w 159" name="T8"/>
              <a:gd fmla="*/ 131 h 149" name="T9"/>
              <a:gd fmla="*/ 19 w 159" name="T10"/>
              <a:gd fmla="*/ 69 h 149" name="T11"/>
              <a:gd fmla="*/ 39 w 159" name="T12"/>
              <a:gd fmla="*/ 24 h 149" name="T13"/>
              <a:gd fmla="*/ 38 w 159" name="T14"/>
              <a:gd fmla="*/ 15 h 149" name="T15"/>
              <a:gd fmla="*/ 41 w 159" name="T16"/>
              <a:gd fmla="*/ 0 h 149" name="T17"/>
              <a:gd fmla="*/ 0 w 159" name="T18"/>
              <a:gd fmla="*/ 69 h 149" name="T19"/>
              <a:gd fmla="*/ 80 w 159" name="T20"/>
              <a:gd fmla="*/ 149 h 149" name="T21"/>
              <a:gd fmla="*/ 159 w 159" name="T22"/>
              <a:gd fmla="*/ 69 h 149" name="T23"/>
              <a:gd fmla="*/ 119 w 159" name="T24"/>
              <a:gd fmla="*/ 0 h 149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49" w="159">
                <a:moveTo>
                  <a:pt x="119" y="0"/>
                </a:moveTo>
                <a:cubicBezTo>
                  <a:pt x="121" y="5"/>
                  <a:pt x="122" y="10"/>
                  <a:pt x="122" y="15"/>
                </a:cubicBezTo>
                <a:cubicBezTo>
                  <a:pt x="122" y="18"/>
                  <a:pt x="122" y="21"/>
                  <a:pt x="121" y="24"/>
                </a:cubicBezTo>
                <a:cubicBezTo>
                  <a:pt x="133" y="35"/>
                  <a:pt x="141" y="52"/>
                  <a:pt x="141" y="69"/>
                </a:cubicBezTo>
                <a:cubicBezTo>
                  <a:pt x="141" y="103"/>
                  <a:pt x="114" y="131"/>
                  <a:pt x="80" y="131"/>
                </a:cubicBezTo>
                <a:cubicBezTo>
                  <a:pt x="46" y="131"/>
                  <a:pt x="19" y="103"/>
                  <a:pt x="19" y="69"/>
                </a:cubicBezTo>
                <a:cubicBezTo>
                  <a:pt x="19" y="52"/>
                  <a:pt x="27" y="35"/>
                  <a:pt x="39" y="24"/>
                </a:cubicBezTo>
                <a:cubicBezTo>
                  <a:pt x="38" y="21"/>
                  <a:pt x="38" y="18"/>
                  <a:pt x="38" y="15"/>
                </a:cubicBezTo>
                <a:cubicBezTo>
                  <a:pt x="38" y="10"/>
                  <a:pt x="39" y="5"/>
                  <a:pt x="41" y="0"/>
                </a:cubicBezTo>
                <a:cubicBezTo>
                  <a:pt x="17" y="14"/>
                  <a:pt x="0" y="40"/>
                  <a:pt x="0" y="69"/>
                </a:cubicBezTo>
                <a:cubicBezTo>
                  <a:pt x="0" y="113"/>
                  <a:pt x="36" y="149"/>
                  <a:pt x="80" y="149"/>
                </a:cubicBezTo>
                <a:cubicBezTo>
                  <a:pt x="124" y="149"/>
                  <a:pt x="159" y="113"/>
                  <a:pt x="159" y="69"/>
                </a:cubicBezTo>
                <a:cubicBezTo>
                  <a:pt x="159" y="40"/>
                  <a:pt x="143" y="14"/>
                  <a:pt x="119" y="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25" name="Freeform 26"/>
          <p:cNvSpPr/>
          <p:nvPr/>
        </p:nvSpPr>
        <p:spPr bwMode="auto">
          <a:xfrm>
            <a:off x="1053414" y="5680878"/>
            <a:ext cx="41909" cy="227507"/>
          </a:xfrm>
          <a:custGeom>
            <a:gdLst>
              <a:gd fmla="*/ 11 w 22" name="T0"/>
              <a:gd fmla="*/ 120 h 120" name="T1"/>
              <a:gd fmla="*/ 22 w 22" name="T2"/>
              <a:gd fmla="*/ 109 h 120" name="T3"/>
              <a:gd fmla="*/ 22 w 22" name="T4"/>
              <a:gd fmla="*/ 11 h 120" name="T5"/>
              <a:gd fmla="*/ 11 w 22" name="T6"/>
              <a:gd fmla="*/ 0 h 120" name="T7"/>
              <a:gd fmla="*/ 0 w 22" name="T8"/>
              <a:gd fmla="*/ 11 h 120" name="T9"/>
              <a:gd fmla="*/ 0 w 22" name="T10"/>
              <a:gd fmla="*/ 109 h 120" name="T11"/>
              <a:gd fmla="*/ 11 w 22" name="T12"/>
              <a:gd fmla="*/ 120 h 12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20" w="22">
                <a:moveTo>
                  <a:pt x="11" y="120"/>
                </a:moveTo>
                <a:cubicBezTo>
                  <a:pt x="17" y="120"/>
                  <a:pt x="22" y="115"/>
                  <a:pt x="22" y="109"/>
                </a:cubicBezTo>
                <a:cubicBezTo>
                  <a:pt x="22" y="11"/>
                  <a:pt x="22" y="11"/>
                  <a:pt x="22" y="11"/>
                </a:cubicBezTo>
                <a:cubicBezTo>
                  <a:pt x="22" y="5"/>
                  <a:pt x="17" y="0"/>
                  <a:pt x="11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15"/>
                  <a:pt x="5" y="120"/>
                  <a:pt x="11" y="12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26" name="Freeform 27"/>
          <p:cNvSpPr>
            <a:spLocks noEditPoints="1"/>
          </p:cNvSpPr>
          <p:nvPr/>
        </p:nvSpPr>
        <p:spPr bwMode="auto">
          <a:xfrm>
            <a:off x="10280942" y="5682374"/>
            <a:ext cx="354732" cy="356229"/>
          </a:xfrm>
          <a:custGeom>
            <a:gdLst>
              <a:gd fmla="*/ 187 w 187" name="T0"/>
              <a:gd fmla="*/ 93 h 188" name="T1"/>
              <a:gd fmla="*/ 187 w 187" name="T2"/>
              <a:gd fmla="*/ 91 h 188" name="T3"/>
              <a:gd fmla="*/ 187 w 187" name="T4"/>
              <a:gd fmla="*/ 88 h 188" name="T5"/>
              <a:gd fmla="*/ 185 w 187" name="T6"/>
              <a:gd fmla="*/ 76 h 188" name="T7"/>
              <a:gd fmla="*/ 185 w 187" name="T8"/>
              <a:gd fmla="*/ 73 h 188" name="T9"/>
              <a:gd fmla="*/ 184 w 187" name="T10"/>
              <a:gd fmla="*/ 70 h 188" name="T11"/>
              <a:gd fmla="*/ 93 w 187" name="T12"/>
              <a:gd fmla="*/ 0 h 188" name="T13"/>
              <a:gd fmla="*/ 0 w 187" name="T14"/>
              <a:gd fmla="*/ 94 h 188" name="T15"/>
              <a:gd fmla="*/ 93 w 187" name="T16"/>
              <a:gd fmla="*/ 188 h 188" name="T17"/>
              <a:gd fmla="*/ 187 w 187" name="T18"/>
              <a:gd fmla="*/ 94 h 188" name="T19"/>
              <a:gd fmla="*/ 187 w 187" name="T20"/>
              <a:gd fmla="*/ 93 h 188" name="T21"/>
              <a:gd fmla="*/ 166 w 187" name="T22"/>
              <a:gd fmla="*/ 42 h 188" name="T23"/>
              <a:gd fmla="*/ 144 w 187" name="T24"/>
              <a:gd fmla="*/ 68 h 188" name="T25"/>
              <a:gd fmla="*/ 114 w 187" name="T26"/>
              <a:gd fmla="*/ 41 h 188" name="T27"/>
              <a:gd fmla="*/ 136 w 187" name="T28"/>
              <a:gd fmla="*/ 15 h 188" name="T29"/>
              <a:gd fmla="*/ 166 w 187" name="T30"/>
              <a:gd fmla="*/ 42 h 188" name="T31"/>
              <a:gd fmla="*/ 93 w 187" name="T32"/>
              <a:gd fmla="*/ 147 h 188" name="T33"/>
              <a:gd fmla="*/ 39 w 187" name="T34"/>
              <a:gd fmla="*/ 94 h 188" name="T35"/>
              <a:gd fmla="*/ 93 w 187" name="T36"/>
              <a:gd fmla="*/ 40 h 188" name="T37"/>
              <a:gd fmla="*/ 147 w 187" name="T38"/>
              <a:gd fmla="*/ 94 h 188" name="T39"/>
              <a:gd fmla="*/ 93 w 187" name="T40"/>
              <a:gd fmla="*/ 147 h 188" name="T41"/>
              <a:gd fmla="*/ 41 w 187" name="T42"/>
              <a:gd fmla="*/ 22 h 188" name="T43"/>
              <a:gd fmla="*/ 67 w 187" name="T44"/>
              <a:gd fmla="*/ 44 h 188" name="T45"/>
              <a:gd fmla="*/ 40 w 187" name="T46"/>
              <a:gd fmla="*/ 74 h 188" name="T47"/>
              <a:gd fmla="*/ 15 w 187" name="T48"/>
              <a:gd fmla="*/ 53 h 188" name="T49"/>
              <a:gd fmla="*/ 41 w 187" name="T50"/>
              <a:gd fmla="*/ 22 h 188" name="T51"/>
              <a:gd fmla="*/ 24 w 187" name="T52"/>
              <a:gd fmla="*/ 149 h 188" name="T53"/>
              <a:gd fmla="*/ 45 w 187" name="T54"/>
              <a:gd fmla="*/ 124 h 188" name="T55"/>
              <a:gd fmla="*/ 78 w 187" name="T56"/>
              <a:gd fmla="*/ 148 h 188" name="T57"/>
              <a:gd fmla="*/ 56 w 187" name="T58"/>
              <a:gd fmla="*/ 175 h 188" name="T59"/>
              <a:gd fmla="*/ 24 w 187" name="T60"/>
              <a:gd fmla="*/ 149 h 188" name="T61"/>
              <a:gd fmla="*/ 149 w 187" name="T62"/>
              <a:gd fmla="*/ 163 h 188" name="T63"/>
              <a:gd fmla="*/ 123 w 187" name="T64"/>
              <a:gd fmla="*/ 142 h 188" name="T65"/>
              <a:gd fmla="*/ 148 w 187" name="T66"/>
              <a:gd fmla="*/ 110 h 188" name="T67"/>
              <a:gd fmla="*/ 174 w 187" name="T68"/>
              <a:gd fmla="*/ 131 h 188" name="T69"/>
              <a:gd fmla="*/ 149 w 187" name="T70"/>
              <a:gd fmla="*/ 163 h 188" name="T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b="b" l="0" r="r" t="0"/>
            <a:pathLst>
              <a:path h="188" w="187">
                <a:moveTo>
                  <a:pt x="187" y="93"/>
                </a:moveTo>
                <a:cubicBezTo>
                  <a:pt x="187" y="92"/>
                  <a:pt x="187" y="92"/>
                  <a:pt x="187" y="91"/>
                </a:cubicBezTo>
                <a:cubicBezTo>
                  <a:pt x="187" y="90"/>
                  <a:pt x="187" y="89"/>
                  <a:pt x="187" y="88"/>
                </a:cubicBezTo>
                <a:cubicBezTo>
                  <a:pt x="186" y="84"/>
                  <a:pt x="186" y="80"/>
                  <a:pt x="185" y="76"/>
                </a:cubicBezTo>
                <a:cubicBezTo>
                  <a:pt x="185" y="75"/>
                  <a:pt x="185" y="74"/>
                  <a:pt x="185" y="73"/>
                </a:cubicBezTo>
                <a:cubicBezTo>
                  <a:pt x="184" y="72"/>
                  <a:pt x="184" y="71"/>
                  <a:pt x="184" y="70"/>
                </a:cubicBezTo>
                <a:cubicBezTo>
                  <a:pt x="174" y="30"/>
                  <a:pt x="137" y="0"/>
                  <a:pt x="93" y="0"/>
                </a:cubicBezTo>
                <a:cubicBezTo>
                  <a:pt x="42" y="0"/>
                  <a:pt x="0" y="42"/>
                  <a:pt x="0" y="94"/>
                </a:cubicBezTo>
                <a:cubicBezTo>
                  <a:pt x="0" y="146"/>
                  <a:pt x="42" y="188"/>
                  <a:pt x="93" y="188"/>
                </a:cubicBezTo>
                <a:cubicBezTo>
                  <a:pt x="145" y="188"/>
                  <a:pt x="187" y="146"/>
                  <a:pt x="187" y="94"/>
                </a:cubicBezTo>
                <a:cubicBezTo>
                  <a:pt x="187" y="94"/>
                  <a:pt x="187" y="93"/>
                  <a:pt x="187" y="93"/>
                </a:cubicBezTo>
                <a:close/>
                <a:moveTo>
                  <a:pt x="166" y="42"/>
                </a:moveTo>
                <a:cubicBezTo>
                  <a:pt x="144" y="68"/>
                  <a:pt x="144" y="68"/>
                  <a:pt x="144" y="68"/>
                </a:cubicBezTo>
                <a:cubicBezTo>
                  <a:pt x="138" y="56"/>
                  <a:pt x="127" y="46"/>
                  <a:pt x="114" y="41"/>
                </a:cubicBezTo>
                <a:cubicBezTo>
                  <a:pt x="136" y="15"/>
                  <a:pt x="136" y="15"/>
                  <a:pt x="136" y="15"/>
                </a:cubicBezTo>
                <a:cubicBezTo>
                  <a:pt x="148" y="22"/>
                  <a:pt x="158" y="31"/>
                  <a:pt x="166" y="42"/>
                </a:cubicBezTo>
                <a:close/>
                <a:moveTo>
                  <a:pt x="93" y="147"/>
                </a:moveTo>
                <a:cubicBezTo>
                  <a:pt x="63" y="147"/>
                  <a:pt x="39" y="123"/>
                  <a:pt x="39" y="94"/>
                </a:cubicBezTo>
                <a:cubicBezTo>
                  <a:pt x="39" y="64"/>
                  <a:pt x="63" y="40"/>
                  <a:pt x="93" y="40"/>
                </a:cubicBezTo>
                <a:cubicBezTo>
                  <a:pt x="123" y="40"/>
                  <a:pt x="147" y="64"/>
                  <a:pt x="147" y="94"/>
                </a:cubicBezTo>
                <a:cubicBezTo>
                  <a:pt x="147" y="123"/>
                  <a:pt x="123" y="147"/>
                  <a:pt x="93" y="147"/>
                </a:cubicBezTo>
                <a:close/>
                <a:moveTo>
                  <a:pt x="41" y="22"/>
                </a:moveTo>
                <a:cubicBezTo>
                  <a:pt x="67" y="44"/>
                  <a:pt x="67" y="44"/>
                  <a:pt x="67" y="44"/>
                </a:cubicBezTo>
                <a:cubicBezTo>
                  <a:pt x="55" y="50"/>
                  <a:pt x="45" y="61"/>
                  <a:pt x="40" y="74"/>
                </a:cubicBezTo>
                <a:cubicBezTo>
                  <a:pt x="15" y="53"/>
                  <a:pt x="15" y="53"/>
                  <a:pt x="15" y="53"/>
                </a:cubicBezTo>
                <a:cubicBezTo>
                  <a:pt x="21" y="41"/>
                  <a:pt x="30" y="30"/>
                  <a:pt x="41" y="22"/>
                </a:cubicBezTo>
                <a:close/>
                <a:moveTo>
                  <a:pt x="24" y="149"/>
                </a:moveTo>
                <a:cubicBezTo>
                  <a:pt x="45" y="124"/>
                  <a:pt x="45" y="124"/>
                  <a:pt x="45" y="124"/>
                </a:cubicBezTo>
                <a:cubicBezTo>
                  <a:pt x="52" y="135"/>
                  <a:pt x="64" y="144"/>
                  <a:pt x="78" y="148"/>
                </a:cubicBezTo>
                <a:cubicBezTo>
                  <a:pt x="56" y="175"/>
                  <a:pt x="56" y="175"/>
                  <a:pt x="56" y="175"/>
                </a:cubicBezTo>
                <a:cubicBezTo>
                  <a:pt x="43" y="169"/>
                  <a:pt x="32" y="160"/>
                  <a:pt x="24" y="149"/>
                </a:cubicBezTo>
                <a:close/>
                <a:moveTo>
                  <a:pt x="149" y="163"/>
                </a:moveTo>
                <a:cubicBezTo>
                  <a:pt x="123" y="142"/>
                  <a:pt x="123" y="142"/>
                  <a:pt x="123" y="142"/>
                </a:cubicBezTo>
                <a:cubicBezTo>
                  <a:pt x="135" y="135"/>
                  <a:pt x="144" y="123"/>
                  <a:pt x="148" y="110"/>
                </a:cubicBezTo>
                <a:cubicBezTo>
                  <a:pt x="174" y="131"/>
                  <a:pt x="174" y="131"/>
                  <a:pt x="174" y="131"/>
                </a:cubicBezTo>
                <a:cubicBezTo>
                  <a:pt x="168" y="144"/>
                  <a:pt x="160" y="155"/>
                  <a:pt x="149" y="163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27" name="Freeform 28"/>
          <p:cNvSpPr>
            <a:spLocks noEditPoints="1"/>
          </p:cNvSpPr>
          <p:nvPr/>
        </p:nvSpPr>
        <p:spPr bwMode="auto">
          <a:xfrm>
            <a:off x="8260315" y="3661747"/>
            <a:ext cx="371196" cy="140696"/>
          </a:xfrm>
          <a:custGeom>
            <a:gdLst>
              <a:gd fmla="*/ 161 w 196" name="T0"/>
              <a:gd fmla="*/ 0 h 74" name="T1"/>
              <a:gd fmla="*/ 161 w 196" name="T2"/>
              <a:gd fmla="*/ 0 h 74" name="T3"/>
              <a:gd fmla="*/ 36 w 196" name="T4"/>
              <a:gd fmla="*/ 0 h 74" name="T5"/>
              <a:gd fmla="*/ 36 w 196" name="T6"/>
              <a:gd fmla="*/ 17 h 74" name="T7"/>
              <a:gd fmla="*/ 0 w 196" name="T8"/>
              <a:gd fmla="*/ 17 h 74" name="T9"/>
              <a:gd fmla="*/ 0 w 196" name="T10"/>
              <a:gd fmla="*/ 37 h 74" name="T11"/>
              <a:gd fmla="*/ 36 w 196" name="T12"/>
              <a:gd fmla="*/ 37 h 74" name="T13"/>
              <a:gd fmla="*/ 36 w 196" name="T14"/>
              <a:gd fmla="*/ 38 h 74" name="T15"/>
              <a:gd fmla="*/ 0 w 196" name="T16"/>
              <a:gd fmla="*/ 38 h 74" name="T17"/>
              <a:gd fmla="*/ 0 w 196" name="T18"/>
              <a:gd fmla="*/ 58 h 74" name="T19"/>
              <a:gd fmla="*/ 36 w 196" name="T20"/>
              <a:gd fmla="*/ 58 h 74" name="T21"/>
              <a:gd fmla="*/ 36 w 196" name="T22"/>
              <a:gd fmla="*/ 74 h 74" name="T23"/>
              <a:gd fmla="*/ 161 w 196" name="T24"/>
              <a:gd fmla="*/ 74 h 74" name="T25"/>
              <a:gd fmla="*/ 196 w 196" name="T26"/>
              <a:gd fmla="*/ 37 h 74" name="T27"/>
              <a:gd fmla="*/ 161 w 196" name="T28"/>
              <a:gd fmla="*/ 0 h 74" name="T29"/>
              <a:gd fmla="*/ 23 w 196" name="T30"/>
              <a:gd fmla="*/ 31 h 74" name="T31"/>
              <a:gd fmla="*/ 15 w 196" name="T32"/>
              <a:gd fmla="*/ 31 h 74" name="T33"/>
              <a:gd fmla="*/ 15 w 196" name="T34"/>
              <a:gd fmla="*/ 23 h 74" name="T35"/>
              <a:gd fmla="*/ 23 w 196" name="T36"/>
              <a:gd fmla="*/ 23 h 74" name="T37"/>
              <a:gd fmla="*/ 23 w 196" name="T38"/>
              <a:gd fmla="*/ 31 h 74" name="T39"/>
              <a:gd fmla="*/ 23 w 196" name="T40"/>
              <a:gd fmla="*/ 51 h 74" name="T41"/>
              <a:gd fmla="*/ 15 w 196" name="T42"/>
              <a:gd fmla="*/ 51 h 74" name="T43"/>
              <a:gd fmla="*/ 15 w 196" name="T44"/>
              <a:gd fmla="*/ 44 h 74" name="T45"/>
              <a:gd fmla="*/ 23 w 196" name="T46"/>
              <a:gd fmla="*/ 44 h 74" name="T47"/>
              <a:gd fmla="*/ 23 w 196" name="T48"/>
              <a:gd fmla="*/ 51 h 74" name="T49"/>
              <a:gd fmla="*/ 149 w 196" name="T50"/>
              <a:gd fmla="*/ 43 h 74" name="T51"/>
              <a:gd fmla="*/ 149 w 196" name="T52"/>
              <a:gd fmla="*/ 38 h 74" name="T53"/>
              <a:gd fmla="*/ 107 w 196" name="T54"/>
              <a:gd fmla="*/ 38 h 74" name="T55"/>
              <a:gd fmla="*/ 115 w 196" name="T56"/>
              <a:gd fmla="*/ 47 h 74" name="T57"/>
              <a:gd fmla="*/ 123 w 196" name="T58"/>
              <a:gd fmla="*/ 51 h 74" name="T59"/>
              <a:gd fmla="*/ 130 w 196" name="T60"/>
              <a:gd fmla="*/ 51 h 74" name="T61"/>
              <a:gd fmla="*/ 130 w 196" name="T62"/>
              <a:gd fmla="*/ 48 h 74" name="T63"/>
              <a:gd fmla="*/ 140 w 196" name="T64"/>
              <a:gd fmla="*/ 48 h 74" name="T65"/>
              <a:gd fmla="*/ 140 w 196" name="T66"/>
              <a:gd fmla="*/ 60 h 74" name="T67"/>
              <a:gd fmla="*/ 130 w 196" name="T68"/>
              <a:gd fmla="*/ 60 h 74" name="T69"/>
              <a:gd fmla="*/ 130 w 196" name="T70"/>
              <a:gd fmla="*/ 55 h 74" name="T71"/>
              <a:gd fmla="*/ 122 w 196" name="T72"/>
              <a:gd fmla="*/ 55 h 74" name="T73"/>
              <a:gd fmla="*/ 114 w 196" name="T74"/>
              <a:gd fmla="*/ 52 h 74" name="T75"/>
              <a:gd fmla="*/ 102 w 196" name="T76"/>
              <a:gd fmla="*/ 38 h 74" name="T77"/>
              <a:gd fmla="*/ 81 w 196" name="T78"/>
              <a:gd fmla="*/ 38 h 74" name="T79"/>
              <a:gd fmla="*/ 72 w 196" name="T80"/>
              <a:gd fmla="*/ 46 h 74" name="T81"/>
              <a:gd fmla="*/ 62 w 196" name="T82"/>
              <a:gd fmla="*/ 36 h 74" name="T83"/>
              <a:gd fmla="*/ 72 w 196" name="T84"/>
              <a:gd fmla="*/ 26 h 74" name="T85"/>
              <a:gd fmla="*/ 81 w 196" name="T86"/>
              <a:gd fmla="*/ 34 h 74" name="T87"/>
              <a:gd fmla="*/ 88 w 196" name="T88"/>
              <a:gd fmla="*/ 34 h 74" name="T89"/>
              <a:gd fmla="*/ 101 w 196" name="T90"/>
              <a:gd fmla="*/ 20 h 74" name="T91"/>
              <a:gd fmla="*/ 108 w 196" name="T92"/>
              <a:gd fmla="*/ 16 h 74" name="T93"/>
              <a:gd fmla="*/ 117 w 196" name="T94"/>
              <a:gd fmla="*/ 16 h 74" name="T95"/>
              <a:gd fmla="*/ 122 w 196" name="T96"/>
              <a:gd fmla="*/ 12 h 74" name="T97"/>
              <a:gd fmla="*/ 127 w 196" name="T98"/>
              <a:gd fmla="*/ 18 h 74" name="T99"/>
              <a:gd fmla="*/ 122 w 196" name="T100"/>
              <a:gd fmla="*/ 25 h 74" name="T101"/>
              <a:gd fmla="*/ 117 w 196" name="T102"/>
              <a:gd fmla="*/ 21 h 74" name="T103"/>
              <a:gd fmla="*/ 110 w 196" name="T104"/>
              <a:gd fmla="*/ 20 h 74" name="T105"/>
              <a:gd fmla="*/ 102 w 196" name="T106"/>
              <a:gd fmla="*/ 24 h 74" name="T107"/>
              <a:gd fmla="*/ 94 w 196" name="T108"/>
              <a:gd fmla="*/ 34 h 74" name="T109"/>
              <a:gd fmla="*/ 149 w 196" name="T110"/>
              <a:gd fmla="*/ 34 h 74" name="T111"/>
              <a:gd fmla="*/ 149 w 196" name="T112"/>
              <a:gd fmla="*/ 29 h 74" name="T113"/>
              <a:gd fmla="*/ 159 w 196" name="T114"/>
              <a:gd fmla="*/ 36 h 74" name="T115"/>
              <a:gd fmla="*/ 149 w 196" name="T116"/>
              <a:gd fmla="*/ 43 h 74" name="T1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b="b" l="0" r="r" t="0"/>
            <a:pathLst>
              <a:path h="74" w="196">
                <a:moveTo>
                  <a:pt x="161" y="0"/>
                </a:moveTo>
                <a:cubicBezTo>
                  <a:pt x="161" y="0"/>
                  <a:pt x="161" y="0"/>
                  <a:pt x="161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17"/>
                  <a:pt x="36" y="17"/>
                  <a:pt x="36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37"/>
                  <a:pt x="0" y="37"/>
                  <a:pt x="0" y="37"/>
                </a:cubicBezTo>
                <a:cubicBezTo>
                  <a:pt x="36" y="37"/>
                  <a:pt x="36" y="37"/>
                  <a:pt x="36" y="37"/>
                </a:cubicBezTo>
                <a:cubicBezTo>
                  <a:pt x="36" y="38"/>
                  <a:pt x="36" y="38"/>
                  <a:pt x="36" y="38"/>
                </a:cubicBezTo>
                <a:cubicBezTo>
                  <a:pt x="0" y="38"/>
                  <a:pt x="0" y="38"/>
                  <a:pt x="0" y="38"/>
                </a:cubicBezTo>
                <a:cubicBezTo>
                  <a:pt x="0" y="58"/>
                  <a:pt x="0" y="58"/>
                  <a:pt x="0" y="58"/>
                </a:cubicBezTo>
                <a:cubicBezTo>
                  <a:pt x="36" y="58"/>
                  <a:pt x="36" y="58"/>
                  <a:pt x="36" y="58"/>
                </a:cubicBezTo>
                <a:cubicBezTo>
                  <a:pt x="36" y="74"/>
                  <a:pt x="36" y="74"/>
                  <a:pt x="36" y="74"/>
                </a:cubicBezTo>
                <a:cubicBezTo>
                  <a:pt x="161" y="74"/>
                  <a:pt x="161" y="74"/>
                  <a:pt x="161" y="74"/>
                </a:cubicBezTo>
                <a:cubicBezTo>
                  <a:pt x="161" y="74"/>
                  <a:pt x="194" y="70"/>
                  <a:pt x="196" y="37"/>
                </a:cubicBezTo>
                <a:cubicBezTo>
                  <a:pt x="196" y="17"/>
                  <a:pt x="180" y="2"/>
                  <a:pt x="161" y="0"/>
                </a:cubicBezTo>
                <a:close/>
                <a:moveTo>
                  <a:pt x="23" y="31"/>
                </a:moveTo>
                <a:cubicBezTo>
                  <a:pt x="15" y="31"/>
                  <a:pt x="15" y="31"/>
                  <a:pt x="15" y="31"/>
                </a:cubicBezTo>
                <a:cubicBezTo>
                  <a:pt x="15" y="23"/>
                  <a:pt x="15" y="23"/>
                  <a:pt x="15" y="23"/>
                </a:cubicBezTo>
                <a:cubicBezTo>
                  <a:pt x="23" y="23"/>
                  <a:pt x="23" y="23"/>
                  <a:pt x="23" y="23"/>
                </a:cubicBezTo>
                <a:lnTo>
                  <a:pt x="23" y="31"/>
                </a:lnTo>
                <a:close/>
                <a:moveTo>
                  <a:pt x="23" y="51"/>
                </a:moveTo>
                <a:cubicBezTo>
                  <a:pt x="15" y="51"/>
                  <a:pt x="15" y="51"/>
                  <a:pt x="15" y="51"/>
                </a:cubicBezTo>
                <a:cubicBezTo>
                  <a:pt x="15" y="44"/>
                  <a:pt x="15" y="44"/>
                  <a:pt x="15" y="44"/>
                </a:cubicBezTo>
                <a:cubicBezTo>
                  <a:pt x="23" y="44"/>
                  <a:pt x="23" y="44"/>
                  <a:pt x="23" y="44"/>
                </a:cubicBezTo>
                <a:lnTo>
                  <a:pt x="23" y="51"/>
                </a:lnTo>
                <a:close/>
                <a:moveTo>
                  <a:pt x="149" y="43"/>
                </a:moveTo>
                <a:cubicBezTo>
                  <a:pt x="149" y="38"/>
                  <a:pt x="149" y="38"/>
                  <a:pt x="149" y="38"/>
                </a:cubicBezTo>
                <a:cubicBezTo>
                  <a:pt x="107" y="38"/>
                  <a:pt x="107" y="38"/>
                  <a:pt x="107" y="38"/>
                </a:cubicBezTo>
                <a:cubicBezTo>
                  <a:pt x="115" y="47"/>
                  <a:pt x="115" y="47"/>
                  <a:pt x="115" y="47"/>
                </a:cubicBezTo>
                <a:cubicBezTo>
                  <a:pt x="115" y="47"/>
                  <a:pt x="119" y="52"/>
                  <a:pt x="123" y="51"/>
                </a:cubicBezTo>
                <a:cubicBezTo>
                  <a:pt x="125" y="51"/>
                  <a:pt x="128" y="51"/>
                  <a:pt x="130" y="51"/>
                </a:cubicBezTo>
                <a:cubicBezTo>
                  <a:pt x="130" y="48"/>
                  <a:pt x="130" y="48"/>
                  <a:pt x="130" y="48"/>
                </a:cubicBezTo>
                <a:cubicBezTo>
                  <a:pt x="140" y="48"/>
                  <a:pt x="140" y="48"/>
                  <a:pt x="140" y="48"/>
                </a:cubicBezTo>
                <a:cubicBezTo>
                  <a:pt x="140" y="60"/>
                  <a:pt x="140" y="60"/>
                  <a:pt x="140" y="60"/>
                </a:cubicBezTo>
                <a:cubicBezTo>
                  <a:pt x="130" y="60"/>
                  <a:pt x="130" y="60"/>
                  <a:pt x="130" y="60"/>
                </a:cubicBezTo>
                <a:cubicBezTo>
                  <a:pt x="130" y="55"/>
                  <a:pt x="130" y="55"/>
                  <a:pt x="130" y="55"/>
                </a:cubicBezTo>
                <a:cubicBezTo>
                  <a:pt x="122" y="55"/>
                  <a:pt x="122" y="55"/>
                  <a:pt x="122" y="55"/>
                </a:cubicBezTo>
                <a:cubicBezTo>
                  <a:pt x="116" y="55"/>
                  <a:pt x="114" y="52"/>
                  <a:pt x="114" y="52"/>
                </a:cubicBezTo>
                <a:cubicBezTo>
                  <a:pt x="102" y="38"/>
                  <a:pt x="102" y="38"/>
                  <a:pt x="102" y="38"/>
                </a:cubicBezTo>
                <a:cubicBezTo>
                  <a:pt x="81" y="38"/>
                  <a:pt x="81" y="38"/>
                  <a:pt x="81" y="38"/>
                </a:cubicBezTo>
                <a:cubicBezTo>
                  <a:pt x="81" y="43"/>
                  <a:pt x="77" y="46"/>
                  <a:pt x="72" y="46"/>
                </a:cubicBezTo>
                <a:cubicBezTo>
                  <a:pt x="67" y="46"/>
                  <a:pt x="62" y="42"/>
                  <a:pt x="62" y="36"/>
                </a:cubicBezTo>
                <a:cubicBezTo>
                  <a:pt x="62" y="31"/>
                  <a:pt x="67" y="26"/>
                  <a:pt x="72" y="26"/>
                </a:cubicBezTo>
                <a:cubicBezTo>
                  <a:pt x="76" y="26"/>
                  <a:pt x="80" y="30"/>
                  <a:pt x="81" y="34"/>
                </a:cubicBezTo>
                <a:cubicBezTo>
                  <a:pt x="88" y="34"/>
                  <a:pt x="88" y="34"/>
                  <a:pt x="88" y="34"/>
                </a:cubicBezTo>
                <a:cubicBezTo>
                  <a:pt x="101" y="20"/>
                  <a:pt x="101" y="20"/>
                  <a:pt x="101" y="20"/>
                </a:cubicBezTo>
                <a:cubicBezTo>
                  <a:pt x="101" y="20"/>
                  <a:pt x="103" y="17"/>
                  <a:pt x="108" y="16"/>
                </a:cubicBezTo>
                <a:cubicBezTo>
                  <a:pt x="117" y="16"/>
                  <a:pt x="117" y="16"/>
                  <a:pt x="117" y="16"/>
                </a:cubicBezTo>
                <a:cubicBezTo>
                  <a:pt x="117" y="14"/>
                  <a:pt x="119" y="12"/>
                  <a:pt x="122" y="12"/>
                </a:cubicBezTo>
                <a:cubicBezTo>
                  <a:pt x="125" y="12"/>
                  <a:pt x="127" y="15"/>
                  <a:pt x="127" y="18"/>
                </a:cubicBezTo>
                <a:cubicBezTo>
                  <a:pt x="127" y="22"/>
                  <a:pt x="125" y="25"/>
                  <a:pt x="122" y="25"/>
                </a:cubicBezTo>
                <a:cubicBezTo>
                  <a:pt x="119" y="25"/>
                  <a:pt x="117" y="23"/>
                  <a:pt x="117" y="21"/>
                </a:cubicBezTo>
                <a:cubicBezTo>
                  <a:pt x="115" y="21"/>
                  <a:pt x="111" y="21"/>
                  <a:pt x="110" y="20"/>
                </a:cubicBezTo>
                <a:cubicBezTo>
                  <a:pt x="105" y="20"/>
                  <a:pt x="102" y="24"/>
                  <a:pt x="102" y="24"/>
                </a:cubicBezTo>
                <a:cubicBezTo>
                  <a:pt x="94" y="34"/>
                  <a:pt x="94" y="34"/>
                  <a:pt x="94" y="34"/>
                </a:cubicBezTo>
                <a:cubicBezTo>
                  <a:pt x="149" y="34"/>
                  <a:pt x="149" y="34"/>
                  <a:pt x="149" y="34"/>
                </a:cubicBezTo>
                <a:cubicBezTo>
                  <a:pt x="149" y="29"/>
                  <a:pt x="149" y="29"/>
                  <a:pt x="149" y="29"/>
                </a:cubicBezTo>
                <a:cubicBezTo>
                  <a:pt x="159" y="36"/>
                  <a:pt x="159" y="36"/>
                  <a:pt x="159" y="36"/>
                </a:cubicBezTo>
                <a:lnTo>
                  <a:pt x="149" y="43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28" name="Freeform 29"/>
          <p:cNvSpPr/>
          <p:nvPr/>
        </p:nvSpPr>
        <p:spPr bwMode="auto">
          <a:xfrm>
            <a:off x="4385203" y="3583916"/>
            <a:ext cx="79328" cy="314320"/>
          </a:xfrm>
          <a:custGeom>
            <a:gdLst>
              <a:gd fmla="*/ 42 w 42" name="T0"/>
              <a:gd fmla="*/ 165 h 165" name="T1"/>
              <a:gd fmla="*/ 25 w 42" name="T2"/>
              <a:gd fmla="*/ 37 h 165" name="T3"/>
              <a:gd fmla="*/ 39 w 42" name="T4"/>
              <a:gd fmla="*/ 19 h 165" name="T5"/>
              <a:gd fmla="*/ 21 w 42" name="T6"/>
              <a:gd fmla="*/ 0 h 165" name="T7"/>
              <a:gd fmla="*/ 2 w 42" name="T8"/>
              <a:gd fmla="*/ 19 h 165" name="T9"/>
              <a:gd fmla="*/ 16 w 42" name="T10"/>
              <a:gd fmla="*/ 37 h 165" name="T11"/>
              <a:gd fmla="*/ 0 w 42" name="T12"/>
              <a:gd fmla="*/ 165 h 165" name="T13"/>
              <a:gd fmla="*/ 42 w 42" name="T14"/>
              <a:gd fmla="*/ 165 h 165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165" w="42">
                <a:moveTo>
                  <a:pt x="42" y="165"/>
                </a:moveTo>
                <a:cubicBezTo>
                  <a:pt x="25" y="37"/>
                  <a:pt x="25" y="37"/>
                  <a:pt x="25" y="37"/>
                </a:cubicBezTo>
                <a:cubicBezTo>
                  <a:pt x="33" y="35"/>
                  <a:pt x="39" y="28"/>
                  <a:pt x="39" y="19"/>
                </a:cubicBezTo>
                <a:cubicBezTo>
                  <a:pt x="39" y="8"/>
                  <a:pt x="31" y="0"/>
                  <a:pt x="21" y="0"/>
                </a:cubicBezTo>
                <a:cubicBezTo>
                  <a:pt x="10" y="0"/>
                  <a:pt x="2" y="8"/>
                  <a:pt x="2" y="19"/>
                </a:cubicBezTo>
                <a:cubicBezTo>
                  <a:pt x="2" y="28"/>
                  <a:pt x="8" y="35"/>
                  <a:pt x="16" y="37"/>
                </a:cubicBezTo>
                <a:cubicBezTo>
                  <a:pt x="0" y="165"/>
                  <a:pt x="0" y="165"/>
                  <a:pt x="0" y="165"/>
                </a:cubicBezTo>
                <a:lnTo>
                  <a:pt x="42" y="165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29" name="Freeform 30"/>
          <p:cNvSpPr/>
          <p:nvPr/>
        </p:nvSpPr>
        <p:spPr bwMode="auto">
          <a:xfrm>
            <a:off x="4350777" y="3573440"/>
            <a:ext cx="50890" cy="92799"/>
          </a:xfrm>
          <a:custGeom>
            <a:gdLst>
              <a:gd fmla="*/ 5 w 27" name="T0"/>
              <a:gd fmla="*/ 24 h 49" name="T1"/>
              <a:gd fmla="*/ 27 w 27" name="T2"/>
              <a:gd fmla="*/ 0 h 49" name="T3"/>
              <a:gd fmla="*/ 24 w 27" name="T4"/>
              <a:gd fmla="*/ 0 h 49" name="T5"/>
              <a:gd fmla="*/ 0 w 27" name="T6"/>
              <a:gd fmla="*/ 24 h 49" name="T7"/>
              <a:gd fmla="*/ 24 w 27" name="T8"/>
              <a:gd fmla="*/ 49 h 49" name="T9"/>
              <a:gd fmla="*/ 27 w 27" name="T10"/>
              <a:gd fmla="*/ 49 h 49" name="T11"/>
              <a:gd fmla="*/ 5 w 27" name="T12"/>
              <a:gd fmla="*/ 24 h 49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49" w="27">
                <a:moveTo>
                  <a:pt x="5" y="24"/>
                </a:moveTo>
                <a:cubicBezTo>
                  <a:pt x="5" y="12"/>
                  <a:pt x="15" y="2"/>
                  <a:pt x="27" y="0"/>
                </a:cubicBezTo>
                <a:cubicBezTo>
                  <a:pt x="26" y="0"/>
                  <a:pt x="25" y="0"/>
                  <a:pt x="24" y="0"/>
                </a:cubicBezTo>
                <a:cubicBezTo>
                  <a:pt x="11" y="0"/>
                  <a:pt x="0" y="11"/>
                  <a:pt x="0" y="24"/>
                </a:cubicBezTo>
                <a:cubicBezTo>
                  <a:pt x="0" y="38"/>
                  <a:pt x="11" y="49"/>
                  <a:pt x="24" y="49"/>
                </a:cubicBezTo>
                <a:cubicBezTo>
                  <a:pt x="25" y="49"/>
                  <a:pt x="26" y="49"/>
                  <a:pt x="27" y="49"/>
                </a:cubicBezTo>
                <a:cubicBezTo>
                  <a:pt x="15" y="47"/>
                  <a:pt x="5" y="37"/>
                  <a:pt x="5" y="24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0" name="Freeform 31"/>
          <p:cNvSpPr/>
          <p:nvPr/>
        </p:nvSpPr>
        <p:spPr bwMode="auto">
          <a:xfrm>
            <a:off x="4308868" y="3545000"/>
            <a:ext cx="83819" cy="149676"/>
          </a:xfrm>
          <a:custGeom>
            <a:gdLst>
              <a:gd fmla="*/ 9 w 44" name="T0"/>
              <a:gd fmla="*/ 39 h 79" name="T1"/>
              <a:gd fmla="*/ 44 w 44" name="T2"/>
              <a:gd fmla="*/ 1 h 79" name="T3"/>
              <a:gd fmla="*/ 39 w 44" name="T4"/>
              <a:gd fmla="*/ 0 h 79" name="T5"/>
              <a:gd fmla="*/ 0 w 44" name="T6"/>
              <a:gd fmla="*/ 39 h 79" name="T7"/>
              <a:gd fmla="*/ 39 w 44" name="T8"/>
              <a:gd fmla="*/ 79 h 79" name="T9"/>
              <a:gd fmla="*/ 44 w 44" name="T10"/>
              <a:gd fmla="*/ 78 h 79" name="T11"/>
              <a:gd fmla="*/ 9 w 44" name="T12"/>
              <a:gd fmla="*/ 39 h 79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79" w="44">
                <a:moveTo>
                  <a:pt x="9" y="39"/>
                </a:moveTo>
                <a:cubicBezTo>
                  <a:pt x="9" y="19"/>
                  <a:pt x="24" y="3"/>
                  <a:pt x="44" y="1"/>
                </a:cubicBezTo>
                <a:cubicBezTo>
                  <a:pt x="42" y="0"/>
                  <a:pt x="41" y="0"/>
                  <a:pt x="39" y="0"/>
                </a:cubicBezTo>
                <a:cubicBezTo>
                  <a:pt x="17" y="0"/>
                  <a:pt x="0" y="18"/>
                  <a:pt x="0" y="39"/>
                </a:cubicBezTo>
                <a:cubicBezTo>
                  <a:pt x="0" y="61"/>
                  <a:pt x="17" y="79"/>
                  <a:pt x="39" y="79"/>
                </a:cubicBezTo>
                <a:cubicBezTo>
                  <a:pt x="41" y="79"/>
                  <a:pt x="42" y="79"/>
                  <a:pt x="44" y="78"/>
                </a:cubicBezTo>
                <a:cubicBezTo>
                  <a:pt x="24" y="76"/>
                  <a:pt x="9" y="60"/>
                  <a:pt x="9" y="39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1" name="Freeform 32"/>
          <p:cNvSpPr/>
          <p:nvPr/>
        </p:nvSpPr>
        <p:spPr bwMode="auto">
          <a:xfrm>
            <a:off x="4442080" y="3571941"/>
            <a:ext cx="50890" cy="89806"/>
          </a:xfrm>
          <a:custGeom>
            <a:gdLst>
              <a:gd fmla="*/ 22 w 27" name="T0"/>
              <a:gd fmla="*/ 24 h 48" name="T1"/>
              <a:gd fmla="*/ 0 w 27" name="T2"/>
              <a:gd fmla="*/ 0 h 48" name="T3"/>
              <a:gd fmla="*/ 3 w 27" name="T4"/>
              <a:gd fmla="*/ 0 h 48" name="T5"/>
              <a:gd fmla="*/ 27 w 27" name="T6"/>
              <a:gd fmla="*/ 24 h 48" name="T7"/>
              <a:gd fmla="*/ 3 w 27" name="T8"/>
              <a:gd fmla="*/ 48 h 48" name="T9"/>
              <a:gd fmla="*/ 0 w 27" name="T10"/>
              <a:gd fmla="*/ 48 h 48" name="T11"/>
              <a:gd fmla="*/ 22 w 27" name="T12"/>
              <a:gd fmla="*/ 24 h 48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48" w="27">
                <a:moveTo>
                  <a:pt x="22" y="24"/>
                </a:moveTo>
                <a:cubicBezTo>
                  <a:pt x="22" y="12"/>
                  <a:pt x="12" y="1"/>
                  <a:pt x="0" y="0"/>
                </a:cubicBezTo>
                <a:cubicBezTo>
                  <a:pt x="1" y="0"/>
                  <a:pt x="2" y="0"/>
                  <a:pt x="3" y="0"/>
                </a:cubicBezTo>
                <a:cubicBezTo>
                  <a:pt x="16" y="0"/>
                  <a:pt x="27" y="11"/>
                  <a:pt x="27" y="24"/>
                </a:cubicBezTo>
                <a:cubicBezTo>
                  <a:pt x="27" y="38"/>
                  <a:pt x="16" y="48"/>
                  <a:pt x="3" y="48"/>
                </a:cubicBezTo>
                <a:cubicBezTo>
                  <a:pt x="2" y="48"/>
                  <a:pt x="1" y="48"/>
                  <a:pt x="0" y="48"/>
                </a:cubicBezTo>
                <a:cubicBezTo>
                  <a:pt x="12" y="47"/>
                  <a:pt x="22" y="37"/>
                  <a:pt x="22" y="24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2" name="Freeform 33"/>
          <p:cNvSpPr/>
          <p:nvPr/>
        </p:nvSpPr>
        <p:spPr bwMode="auto">
          <a:xfrm>
            <a:off x="4451061" y="3543504"/>
            <a:ext cx="83819" cy="148180"/>
          </a:xfrm>
          <a:custGeom>
            <a:gdLst>
              <a:gd fmla="*/ 35 w 44" name="T0"/>
              <a:gd fmla="*/ 39 h 78" name="T1"/>
              <a:gd fmla="*/ 0 w 44" name="T2"/>
              <a:gd fmla="*/ 0 h 78" name="T3"/>
              <a:gd fmla="*/ 5 w 44" name="T4"/>
              <a:gd fmla="*/ 0 h 78" name="T5"/>
              <a:gd fmla="*/ 44 w 44" name="T6"/>
              <a:gd fmla="*/ 39 h 78" name="T7"/>
              <a:gd fmla="*/ 5 w 44" name="T8"/>
              <a:gd fmla="*/ 78 h 78" name="T9"/>
              <a:gd fmla="*/ 0 w 44" name="T10"/>
              <a:gd fmla="*/ 78 h 78" name="T11"/>
              <a:gd fmla="*/ 35 w 44" name="T12"/>
              <a:gd fmla="*/ 39 h 78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78" w="44">
                <a:moveTo>
                  <a:pt x="35" y="39"/>
                </a:moveTo>
                <a:cubicBezTo>
                  <a:pt x="35" y="19"/>
                  <a:pt x="20" y="2"/>
                  <a:pt x="0" y="0"/>
                </a:cubicBezTo>
                <a:cubicBezTo>
                  <a:pt x="2" y="0"/>
                  <a:pt x="3" y="0"/>
                  <a:pt x="5" y="0"/>
                </a:cubicBezTo>
                <a:cubicBezTo>
                  <a:pt x="27" y="0"/>
                  <a:pt x="44" y="17"/>
                  <a:pt x="44" y="39"/>
                </a:cubicBezTo>
                <a:cubicBezTo>
                  <a:pt x="44" y="61"/>
                  <a:pt x="27" y="78"/>
                  <a:pt x="5" y="78"/>
                </a:cubicBezTo>
                <a:cubicBezTo>
                  <a:pt x="3" y="78"/>
                  <a:pt x="2" y="78"/>
                  <a:pt x="0" y="78"/>
                </a:cubicBezTo>
                <a:cubicBezTo>
                  <a:pt x="20" y="76"/>
                  <a:pt x="35" y="59"/>
                  <a:pt x="35" y="39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grpSp>
        <p:nvGrpSpPr>
          <p:cNvPr id="33" name="组合 32"/>
          <p:cNvGrpSpPr/>
          <p:nvPr/>
        </p:nvGrpSpPr>
        <p:grpSpPr>
          <a:xfrm>
            <a:off x="1551835" y="428745"/>
            <a:ext cx="380178" cy="223018"/>
            <a:chOff x="1274763" y="323851"/>
            <a:chExt cx="403226" cy="236538"/>
          </a:xfrm>
          <a:solidFill>
            <a:schemeClr val="bg2">
              <a:lumMod val="10000"/>
            </a:schemeClr>
          </a:solidFill>
        </p:grpSpPr>
        <p:sp>
          <p:nvSpPr>
            <p:cNvPr id="453" name="Freeform 34"/>
            <p:cNvSpPr/>
            <p:nvPr/>
          </p:nvSpPr>
          <p:spPr bwMode="auto">
            <a:xfrm>
              <a:off x="1274763" y="323851"/>
              <a:ext cx="317500" cy="236538"/>
            </a:xfrm>
            <a:custGeom>
              <a:gdLst>
                <a:gd fmla="*/ 110 w 158" name="T0"/>
                <a:gd fmla="*/ 55 h 118" name="T1"/>
                <a:gd fmla="*/ 109 w 158" name="T2"/>
                <a:gd fmla="*/ 50 h 118" name="T3"/>
                <a:gd fmla="*/ 119 w 158" name="T4"/>
                <a:gd fmla="*/ 33 h 118" name="T5"/>
                <a:gd fmla="*/ 119 w 158" name="T6"/>
                <a:gd fmla="*/ 24 h 118" name="T7"/>
                <a:gd fmla="*/ 119 w 158" name="T8"/>
                <a:gd fmla="*/ 16 h 118" name="T9"/>
                <a:gd fmla="*/ 118 w 158" name="T10"/>
                <a:gd fmla="*/ 15 h 118" name="T11"/>
                <a:gd fmla="*/ 117 w 158" name="T12"/>
                <a:gd fmla="*/ 8 h 118" name="T13"/>
                <a:gd fmla="*/ 99 w 158" name="T14"/>
                <a:gd fmla="*/ 0 h 118" name="T15"/>
                <a:gd fmla="*/ 81 w 158" name="T16"/>
                <a:gd fmla="*/ 5 h 118" name="T17"/>
                <a:gd fmla="*/ 78 w 158" name="T18"/>
                <a:gd fmla="*/ 13 h 118" name="T19"/>
                <a:gd fmla="*/ 77 w 158" name="T20"/>
                <a:gd fmla="*/ 15 h 118" name="T21"/>
                <a:gd fmla="*/ 77 w 158" name="T22"/>
                <a:gd fmla="*/ 23 h 118" name="T23"/>
                <a:gd fmla="*/ 77 w 158" name="T24"/>
                <a:gd fmla="*/ 32 h 118" name="T25"/>
                <a:gd fmla="*/ 87 w 158" name="T26"/>
                <a:gd fmla="*/ 49 h 118" name="T27"/>
                <a:gd fmla="*/ 86 w 158" name="T28"/>
                <a:gd fmla="*/ 55 h 118" name="T29"/>
                <a:gd fmla="*/ 69 w 158" name="T30"/>
                <a:gd fmla="*/ 63 h 118" name="T31"/>
                <a:gd fmla="*/ 52 w 158" name="T32"/>
                <a:gd fmla="*/ 56 h 118" name="T33"/>
                <a:gd fmla="*/ 51 w 158" name="T34"/>
                <a:gd fmla="*/ 52 h 118" name="T35"/>
                <a:gd fmla="*/ 58 w 158" name="T36"/>
                <a:gd fmla="*/ 38 h 118" name="T37"/>
                <a:gd fmla="*/ 59 w 158" name="T38"/>
                <a:gd fmla="*/ 32 h 118" name="T39"/>
                <a:gd fmla="*/ 58 w 158" name="T40"/>
                <a:gd fmla="*/ 18 h 118" name="T41"/>
                <a:gd fmla="*/ 44 w 158" name="T42"/>
                <a:gd fmla="*/ 12 h 118" name="T43"/>
                <a:gd fmla="*/ 29 w 158" name="T44"/>
                <a:gd fmla="*/ 16 h 118" name="T45"/>
                <a:gd fmla="*/ 26 w 158" name="T46"/>
                <a:gd fmla="*/ 31 h 118" name="T47"/>
                <a:gd fmla="*/ 27 w 158" name="T48"/>
                <a:gd fmla="*/ 38 h 118" name="T49"/>
                <a:gd fmla="*/ 34 w 158" name="T50"/>
                <a:gd fmla="*/ 51 h 118" name="T51"/>
                <a:gd fmla="*/ 33 w 158" name="T52"/>
                <a:gd fmla="*/ 56 h 118" name="T53"/>
                <a:gd fmla="*/ 8 w 158" name="T54"/>
                <a:gd fmla="*/ 70 h 118" name="T55"/>
                <a:gd fmla="*/ 3 w 158" name="T56"/>
                <a:gd fmla="*/ 89 h 118" name="T57"/>
                <a:gd fmla="*/ 41 w 158" name="T58"/>
                <a:gd fmla="*/ 99 h 118" name="T59"/>
                <a:gd fmla="*/ 48 w 158" name="T60"/>
                <a:gd fmla="*/ 76 h 118" name="T61"/>
                <a:gd fmla="*/ 57 w 158" name="T62"/>
                <a:gd fmla="*/ 70 h 118" name="T63"/>
                <a:gd fmla="*/ 53 w 158" name="T64"/>
                <a:gd fmla="*/ 73 h 118" name="T65"/>
                <a:gd fmla="*/ 47 w 158" name="T66"/>
                <a:gd fmla="*/ 99 h 118" name="T67"/>
                <a:gd fmla="*/ 155 w 158" name="T68"/>
                <a:gd fmla="*/ 99 h 118" name="T69"/>
                <a:gd fmla="*/ 150 w 158" name="T70"/>
                <a:gd fmla="*/ 78 h 118" name="T71"/>
                <a:gd fmla="*/ 110 w 158" name="T72"/>
                <a:gd fmla="*/ 55 h 118" name="T7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b="b" l="0" r="r" t="0"/>
              <a:pathLst>
                <a:path h="118" w="158">
                  <a:moveTo>
                    <a:pt x="110" y="55"/>
                  </a:moveTo>
                  <a:cubicBezTo>
                    <a:pt x="109" y="50"/>
                    <a:pt x="109" y="50"/>
                    <a:pt x="109" y="50"/>
                  </a:cubicBezTo>
                  <a:cubicBezTo>
                    <a:pt x="113" y="47"/>
                    <a:pt x="117" y="42"/>
                    <a:pt x="119" y="33"/>
                  </a:cubicBezTo>
                  <a:cubicBezTo>
                    <a:pt x="122" y="27"/>
                    <a:pt x="119" y="24"/>
                    <a:pt x="119" y="24"/>
                  </a:cubicBezTo>
                  <a:cubicBezTo>
                    <a:pt x="119" y="16"/>
                    <a:pt x="119" y="16"/>
                    <a:pt x="119" y="16"/>
                  </a:cubicBezTo>
                  <a:cubicBezTo>
                    <a:pt x="119" y="16"/>
                    <a:pt x="118" y="15"/>
                    <a:pt x="118" y="15"/>
                  </a:cubicBezTo>
                  <a:cubicBezTo>
                    <a:pt x="118" y="13"/>
                    <a:pt x="118" y="10"/>
                    <a:pt x="117" y="8"/>
                  </a:cubicBezTo>
                  <a:cubicBezTo>
                    <a:pt x="114" y="5"/>
                    <a:pt x="110" y="1"/>
                    <a:pt x="99" y="0"/>
                  </a:cubicBezTo>
                  <a:cubicBezTo>
                    <a:pt x="92" y="0"/>
                    <a:pt x="84" y="3"/>
                    <a:pt x="81" y="5"/>
                  </a:cubicBezTo>
                  <a:cubicBezTo>
                    <a:pt x="80" y="7"/>
                    <a:pt x="79" y="10"/>
                    <a:pt x="78" y="13"/>
                  </a:cubicBezTo>
                  <a:cubicBezTo>
                    <a:pt x="78" y="13"/>
                    <a:pt x="78" y="14"/>
                    <a:pt x="77" y="15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77" y="23"/>
                    <a:pt x="74" y="27"/>
                    <a:pt x="77" y="32"/>
                  </a:cubicBezTo>
                  <a:cubicBezTo>
                    <a:pt x="79" y="41"/>
                    <a:pt x="83" y="46"/>
                    <a:pt x="87" y="49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4" y="56"/>
                    <a:pt x="76" y="60"/>
                    <a:pt x="69" y="63"/>
                  </a:cubicBezTo>
                  <a:cubicBezTo>
                    <a:pt x="61" y="59"/>
                    <a:pt x="52" y="56"/>
                    <a:pt x="52" y="56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54" y="50"/>
                    <a:pt x="57" y="46"/>
                    <a:pt x="58" y="38"/>
                  </a:cubicBezTo>
                  <a:cubicBezTo>
                    <a:pt x="59" y="37"/>
                    <a:pt x="59" y="34"/>
                    <a:pt x="59" y="32"/>
                  </a:cubicBezTo>
                  <a:cubicBezTo>
                    <a:pt x="59" y="30"/>
                    <a:pt x="60" y="23"/>
                    <a:pt x="58" y="18"/>
                  </a:cubicBezTo>
                  <a:cubicBezTo>
                    <a:pt x="56" y="16"/>
                    <a:pt x="52" y="13"/>
                    <a:pt x="44" y="12"/>
                  </a:cubicBezTo>
                  <a:cubicBezTo>
                    <a:pt x="38" y="12"/>
                    <a:pt x="32" y="14"/>
                    <a:pt x="29" y="16"/>
                  </a:cubicBezTo>
                  <a:cubicBezTo>
                    <a:pt x="26" y="20"/>
                    <a:pt x="26" y="27"/>
                    <a:pt x="26" y="31"/>
                  </a:cubicBezTo>
                  <a:cubicBezTo>
                    <a:pt x="25" y="33"/>
                    <a:pt x="25" y="36"/>
                    <a:pt x="27" y="38"/>
                  </a:cubicBezTo>
                  <a:cubicBezTo>
                    <a:pt x="28" y="45"/>
                    <a:pt x="31" y="49"/>
                    <a:pt x="34" y="51"/>
                  </a:cubicBezTo>
                  <a:cubicBezTo>
                    <a:pt x="33" y="56"/>
                    <a:pt x="33" y="56"/>
                    <a:pt x="33" y="56"/>
                  </a:cubicBezTo>
                  <a:cubicBezTo>
                    <a:pt x="33" y="56"/>
                    <a:pt x="13" y="65"/>
                    <a:pt x="8" y="70"/>
                  </a:cubicBezTo>
                  <a:cubicBezTo>
                    <a:pt x="4" y="73"/>
                    <a:pt x="0" y="85"/>
                    <a:pt x="3" y="89"/>
                  </a:cubicBezTo>
                  <a:cubicBezTo>
                    <a:pt x="14" y="94"/>
                    <a:pt x="27" y="98"/>
                    <a:pt x="41" y="99"/>
                  </a:cubicBezTo>
                  <a:cubicBezTo>
                    <a:pt x="40" y="91"/>
                    <a:pt x="44" y="80"/>
                    <a:pt x="48" y="76"/>
                  </a:cubicBezTo>
                  <a:cubicBezTo>
                    <a:pt x="50" y="75"/>
                    <a:pt x="53" y="73"/>
                    <a:pt x="57" y="70"/>
                  </a:cubicBezTo>
                  <a:cubicBezTo>
                    <a:pt x="55" y="72"/>
                    <a:pt x="54" y="73"/>
                    <a:pt x="53" y="73"/>
                  </a:cubicBezTo>
                  <a:cubicBezTo>
                    <a:pt x="47" y="78"/>
                    <a:pt x="43" y="93"/>
                    <a:pt x="47" y="99"/>
                  </a:cubicBezTo>
                  <a:cubicBezTo>
                    <a:pt x="75" y="113"/>
                    <a:pt x="119" y="118"/>
                    <a:pt x="155" y="99"/>
                  </a:cubicBezTo>
                  <a:cubicBezTo>
                    <a:pt x="158" y="94"/>
                    <a:pt x="153" y="82"/>
                    <a:pt x="150" y="78"/>
                  </a:cubicBezTo>
                  <a:cubicBezTo>
                    <a:pt x="144" y="69"/>
                    <a:pt x="121" y="57"/>
                    <a:pt x="110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  <p:sp>
          <p:nvSpPr>
            <p:cNvPr id="454" name="Freeform 35"/>
            <p:cNvSpPr/>
            <p:nvPr/>
          </p:nvSpPr>
          <p:spPr bwMode="auto">
            <a:xfrm>
              <a:off x="1536701" y="344489"/>
              <a:ext cx="141288" cy="174625"/>
            </a:xfrm>
            <a:custGeom>
              <a:gdLst>
                <a:gd fmla="*/ 62 w 70" name="T0"/>
                <a:gd fmla="*/ 57 h 86" name="T1"/>
                <a:gd fmla="*/ 37 w 70" name="T2"/>
                <a:gd fmla="*/ 44 h 86" name="T3"/>
                <a:gd fmla="*/ 36 w 70" name="T4"/>
                <a:gd fmla="*/ 39 h 86" name="T5"/>
                <a:gd fmla="*/ 43 w 70" name="T6"/>
                <a:gd fmla="*/ 26 h 86" name="T7"/>
                <a:gd fmla="*/ 44 w 70" name="T8"/>
                <a:gd fmla="*/ 19 h 86" name="T9"/>
                <a:gd fmla="*/ 41 w 70" name="T10"/>
                <a:gd fmla="*/ 4 h 86" name="T11"/>
                <a:gd fmla="*/ 26 w 70" name="T12"/>
                <a:gd fmla="*/ 0 h 86" name="T13"/>
                <a:gd fmla="*/ 12 w 70" name="T14"/>
                <a:gd fmla="*/ 6 h 86" name="T15"/>
                <a:gd fmla="*/ 11 w 70" name="T16"/>
                <a:gd fmla="*/ 20 h 86" name="T17"/>
                <a:gd fmla="*/ 12 w 70" name="T18"/>
                <a:gd fmla="*/ 26 h 86" name="T19"/>
                <a:gd fmla="*/ 19 w 70" name="T20"/>
                <a:gd fmla="*/ 40 h 86" name="T21"/>
                <a:gd fmla="*/ 18 w 70" name="T22"/>
                <a:gd fmla="*/ 44 h 86" name="T23"/>
                <a:gd fmla="*/ 0 w 70" name="T24"/>
                <a:gd fmla="*/ 52 h 86" name="T25"/>
                <a:gd fmla="*/ 22 w 70" name="T26"/>
                <a:gd fmla="*/ 64 h 86" name="T27"/>
                <a:gd fmla="*/ 29 w 70" name="T28"/>
                <a:gd fmla="*/ 86 h 86" name="T29"/>
                <a:gd fmla="*/ 67 w 70" name="T30"/>
                <a:gd fmla="*/ 77 h 86" name="T31"/>
                <a:gd fmla="*/ 62 w 70" name="T32"/>
                <a:gd fmla="*/ 57 h 86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86" w="70">
                  <a:moveTo>
                    <a:pt x="62" y="57"/>
                  </a:moveTo>
                  <a:cubicBezTo>
                    <a:pt x="57" y="53"/>
                    <a:pt x="37" y="44"/>
                    <a:pt x="37" y="44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9" y="37"/>
                    <a:pt x="42" y="33"/>
                    <a:pt x="43" y="26"/>
                  </a:cubicBezTo>
                  <a:cubicBezTo>
                    <a:pt x="45" y="24"/>
                    <a:pt x="45" y="21"/>
                    <a:pt x="44" y="19"/>
                  </a:cubicBezTo>
                  <a:cubicBezTo>
                    <a:pt x="44" y="15"/>
                    <a:pt x="44" y="8"/>
                    <a:pt x="41" y="4"/>
                  </a:cubicBezTo>
                  <a:cubicBezTo>
                    <a:pt x="39" y="2"/>
                    <a:pt x="32" y="0"/>
                    <a:pt x="26" y="0"/>
                  </a:cubicBezTo>
                  <a:cubicBezTo>
                    <a:pt x="18" y="0"/>
                    <a:pt x="14" y="4"/>
                    <a:pt x="12" y="6"/>
                  </a:cubicBezTo>
                  <a:cubicBezTo>
                    <a:pt x="10" y="11"/>
                    <a:pt x="11" y="18"/>
                    <a:pt x="11" y="20"/>
                  </a:cubicBezTo>
                  <a:cubicBezTo>
                    <a:pt x="11" y="22"/>
                    <a:pt x="11" y="25"/>
                    <a:pt x="12" y="26"/>
                  </a:cubicBezTo>
                  <a:cubicBezTo>
                    <a:pt x="13" y="34"/>
                    <a:pt x="16" y="37"/>
                    <a:pt x="19" y="40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44"/>
                    <a:pt x="9" y="47"/>
                    <a:pt x="0" y="52"/>
                  </a:cubicBezTo>
                  <a:cubicBezTo>
                    <a:pt x="8" y="56"/>
                    <a:pt x="18" y="61"/>
                    <a:pt x="22" y="64"/>
                  </a:cubicBezTo>
                  <a:cubicBezTo>
                    <a:pt x="26" y="68"/>
                    <a:pt x="30" y="79"/>
                    <a:pt x="29" y="86"/>
                  </a:cubicBezTo>
                  <a:cubicBezTo>
                    <a:pt x="43" y="86"/>
                    <a:pt x="56" y="82"/>
                    <a:pt x="67" y="77"/>
                  </a:cubicBezTo>
                  <a:cubicBezTo>
                    <a:pt x="70" y="73"/>
                    <a:pt x="66" y="61"/>
                    <a:pt x="62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</p:grpSp>
      <p:sp>
        <p:nvSpPr>
          <p:cNvPr id="34" name="Freeform 36"/>
          <p:cNvSpPr/>
          <p:nvPr/>
        </p:nvSpPr>
        <p:spPr bwMode="auto">
          <a:xfrm>
            <a:off x="4968940" y="3037598"/>
            <a:ext cx="282888" cy="305340"/>
          </a:xfrm>
          <a:custGeom>
            <a:gdLst>
              <a:gd fmla="*/ 42 w 149" name="T0"/>
              <a:gd fmla="*/ 46 h 161" name="T1"/>
              <a:gd fmla="*/ 38 w 149" name="T2"/>
              <a:gd fmla="*/ 45 h 161" name="T3"/>
              <a:gd fmla="*/ 34 w 149" name="T4"/>
              <a:gd fmla="*/ 44 h 161" name="T5"/>
              <a:gd fmla="*/ 29 w 149" name="T6"/>
              <a:gd fmla="*/ 45 h 161" name="T7"/>
              <a:gd fmla="*/ 9 w 149" name="T8"/>
              <a:gd fmla="*/ 45 h 161" name="T9"/>
              <a:gd fmla="*/ 0 w 149" name="T10"/>
              <a:gd fmla="*/ 57 h 161" name="T11"/>
              <a:gd fmla="*/ 0 w 149" name="T12"/>
              <a:gd fmla="*/ 94 h 161" name="T13"/>
              <a:gd fmla="*/ 9 w 149" name="T14"/>
              <a:gd fmla="*/ 106 h 161" name="T15"/>
              <a:gd fmla="*/ 20 w 149" name="T16"/>
              <a:gd fmla="*/ 106 h 161" name="T17"/>
              <a:gd fmla="*/ 21 w 149" name="T18"/>
              <a:gd fmla="*/ 122 h 161" name="T19"/>
              <a:gd fmla="*/ 25 w 149" name="T20"/>
              <a:gd fmla="*/ 121 h 161" name="T21"/>
              <a:gd fmla="*/ 34 w 149" name="T22"/>
              <a:gd fmla="*/ 149 h 161" name="T23"/>
              <a:gd fmla="*/ 53 w 149" name="T24"/>
              <a:gd fmla="*/ 159 h 161" name="T25"/>
              <a:gd fmla="*/ 63 w 149" name="T26"/>
              <a:gd fmla="*/ 139 h 161" name="T27"/>
              <a:gd fmla="*/ 62 w 149" name="T28"/>
              <a:gd fmla="*/ 137 h 161" name="T29"/>
              <a:gd fmla="*/ 62 w 149" name="T30"/>
              <a:gd fmla="*/ 137 h 161" name="T31"/>
              <a:gd fmla="*/ 54 w 149" name="T32"/>
              <a:gd fmla="*/ 111 h 161" name="T33"/>
              <a:gd fmla="*/ 69 w 149" name="T34"/>
              <a:gd fmla="*/ 107 h 161" name="T35"/>
              <a:gd fmla="*/ 70 w 149" name="T36"/>
              <a:gd fmla="*/ 107 h 161" name="T37"/>
              <a:gd fmla="*/ 149 w 149" name="T38"/>
              <a:gd fmla="*/ 138 h 161" name="T39"/>
              <a:gd fmla="*/ 149 w 149" name="T40"/>
              <a:gd fmla="*/ 0 h 161" name="T41"/>
              <a:gd fmla="*/ 42 w 149" name="T42"/>
              <a:gd fmla="*/ 46 h 161" name="T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b="b" l="0" r="r" t="0"/>
            <a:pathLst>
              <a:path h="161" w="149">
                <a:moveTo>
                  <a:pt x="42" y="46"/>
                </a:moveTo>
                <a:cubicBezTo>
                  <a:pt x="40" y="46"/>
                  <a:pt x="39" y="45"/>
                  <a:pt x="38" y="45"/>
                </a:cubicBezTo>
                <a:cubicBezTo>
                  <a:pt x="36" y="44"/>
                  <a:pt x="35" y="44"/>
                  <a:pt x="34" y="44"/>
                </a:cubicBezTo>
                <a:cubicBezTo>
                  <a:pt x="32" y="44"/>
                  <a:pt x="30" y="44"/>
                  <a:pt x="2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4" y="45"/>
                  <a:pt x="0" y="50"/>
                  <a:pt x="0" y="57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101"/>
                  <a:pt x="4" y="106"/>
                  <a:pt x="9" y="106"/>
                </a:cubicBezTo>
                <a:cubicBezTo>
                  <a:pt x="20" y="106"/>
                  <a:pt x="20" y="106"/>
                  <a:pt x="20" y="106"/>
                </a:cubicBezTo>
                <a:cubicBezTo>
                  <a:pt x="21" y="122"/>
                  <a:pt x="21" y="122"/>
                  <a:pt x="21" y="122"/>
                </a:cubicBezTo>
                <a:cubicBezTo>
                  <a:pt x="25" y="121"/>
                  <a:pt x="25" y="121"/>
                  <a:pt x="25" y="121"/>
                </a:cubicBezTo>
                <a:cubicBezTo>
                  <a:pt x="34" y="149"/>
                  <a:pt x="34" y="149"/>
                  <a:pt x="34" y="149"/>
                </a:cubicBezTo>
                <a:cubicBezTo>
                  <a:pt x="36" y="157"/>
                  <a:pt x="45" y="161"/>
                  <a:pt x="53" y="159"/>
                </a:cubicBezTo>
                <a:cubicBezTo>
                  <a:pt x="61" y="156"/>
                  <a:pt x="66" y="147"/>
                  <a:pt x="63" y="139"/>
                </a:cubicBezTo>
                <a:cubicBezTo>
                  <a:pt x="62" y="137"/>
                  <a:pt x="62" y="137"/>
                  <a:pt x="62" y="137"/>
                </a:cubicBezTo>
                <a:cubicBezTo>
                  <a:pt x="62" y="137"/>
                  <a:pt x="62" y="137"/>
                  <a:pt x="62" y="137"/>
                </a:cubicBezTo>
                <a:cubicBezTo>
                  <a:pt x="54" y="111"/>
                  <a:pt x="54" y="111"/>
                  <a:pt x="54" y="111"/>
                </a:cubicBezTo>
                <a:cubicBezTo>
                  <a:pt x="69" y="107"/>
                  <a:pt x="69" y="107"/>
                  <a:pt x="69" y="107"/>
                </a:cubicBezTo>
                <a:cubicBezTo>
                  <a:pt x="69" y="107"/>
                  <a:pt x="70" y="107"/>
                  <a:pt x="70" y="107"/>
                </a:cubicBezTo>
                <a:cubicBezTo>
                  <a:pt x="115" y="116"/>
                  <a:pt x="149" y="138"/>
                  <a:pt x="149" y="138"/>
                </a:cubicBezTo>
                <a:cubicBezTo>
                  <a:pt x="149" y="0"/>
                  <a:pt x="149" y="0"/>
                  <a:pt x="149" y="0"/>
                </a:cubicBezTo>
                <a:cubicBezTo>
                  <a:pt x="126" y="30"/>
                  <a:pt x="66" y="42"/>
                  <a:pt x="42" y="46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5" name="Rectangle 37"/>
          <p:cNvSpPr>
            <a:spLocks noChangeArrowheads="1"/>
          </p:cNvSpPr>
          <p:nvPr/>
        </p:nvSpPr>
        <p:spPr bwMode="auto">
          <a:xfrm>
            <a:off x="5260808" y="3034605"/>
            <a:ext cx="16465" cy="276901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6" name="Freeform 38"/>
          <p:cNvSpPr/>
          <p:nvPr/>
        </p:nvSpPr>
        <p:spPr bwMode="auto">
          <a:xfrm>
            <a:off x="4907573" y="3130399"/>
            <a:ext cx="53883" cy="98786"/>
          </a:xfrm>
          <a:custGeom>
            <a:gdLst>
              <a:gd fmla="*/ 26 w 28" name="T0"/>
              <a:gd fmla="*/ 7 h 52" name="T1"/>
              <a:gd fmla="*/ 27 w 28" name="T2"/>
              <a:gd fmla="*/ 0 h 52" name="T3"/>
              <a:gd fmla="*/ 19 w 28" name="T4"/>
              <a:gd fmla="*/ 0 h 52" name="T5"/>
              <a:gd fmla="*/ 1 w 28" name="T6"/>
              <a:gd fmla="*/ 13 h 52" name="T7"/>
              <a:gd fmla="*/ 12 w 28" name="T8"/>
              <a:gd fmla="*/ 13 h 52" name="T9"/>
              <a:gd fmla="*/ 15 w 28" name="T10"/>
              <a:gd fmla="*/ 16 h 52" name="T11"/>
              <a:gd fmla="*/ 15 w 28" name="T12"/>
              <a:gd fmla="*/ 16 h 52" name="T13"/>
              <a:gd fmla="*/ 15 w 28" name="T14"/>
              <a:gd fmla="*/ 16 h 52" name="T15"/>
              <a:gd fmla="*/ 12 w 28" name="T16"/>
              <a:gd fmla="*/ 19 h 52" name="T17"/>
              <a:gd fmla="*/ 0 w 28" name="T18"/>
              <a:gd fmla="*/ 19 h 52" name="T19"/>
              <a:gd fmla="*/ 0 w 28" name="T20"/>
              <a:gd fmla="*/ 23 h 52" name="T21"/>
              <a:gd fmla="*/ 12 w 28" name="T22"/>
              <a:gd fmla="*/ 23 h 52" name="T23"/>
              <a:gd fmla="*/ 15 w 28" name="T24"/>
              <a:gd fmla="*/ 26 h 52" name="T25"/>
              <a:gd fmla="*/ 15 w 28" name="T26"/>
              <a:gd fmla="*/ 26 h 52" name="T27"/>
              <a:gd fmla="*/ 15 w 28" name="T28"/>
              <a:gd fmla="*/ 26 h 52" name="T29"/>
              <a:gd fmla="*/ 12 w 28" name="T30"/>
              <a:gd fmla="*/ 30 h 52" name="T31"/>
              <a:gd fmla="*/ 0 w 28" name="T32"/>
              <a:gd fmla="*/ 30 h 52" name="T33"/>
              <a:gd fmla="*/ 0 w 28" name="T34"/>
              <a:gd fmla="*/ 33 h 52" name="T35"/>
              <a:gd fmla="*/ 12 w 28" name="T36"/>
              <a:gd fmla="*/ 33 h 52" name="T37"/>
              <a:gd fmla="*/ 15 w 28" name="T38"/>
              <a:gd fmla="*/ 36 h 52" name="T39"/>
              <a:gd fmla="*/ 15 w 28" name="T40"/>
              <a:gd fmla="*/ 36 h 52" name="T41"/>
              <a:gd fmla="*/ 15 w 28" name="T42"/>
              <a:gd fmla="*/ 37 h 52" name="T43"/>
              <a:gd fmla="*/ 12 w 28" name="T44"/>
              <a:gd fmla="*/ 40 h 52" name="T45"/>
              <a:gd fmla="*/ 1 w 28" name="T46"/>
              <a:gd fmla="*/ 40 h 52" name="T47"/>
              <a:gd fmla="*/ 19 w 28" name="T48"/>
              <a:gd fmla="*/ 52 h 52" name="T49"/>
              <a:gd fmla="*/ 28 w 28" name="T50"/>
              <a:gd fmla="*/ 52 h 52" name="T51"/>
              <a:gd fmla="*/ 26 w 28" name="T52"/>
              <a:gd fmla="*/ 44 h 52" name="T53"/>
              <a:gd fmla="*/ 26 w 28" name="T54"/>
              <a:gd fmla="*/ 7 h 52" name="T5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b="b" l="0" r="r" t="0"/>
            <a:pathLst>
              <a:path h="52" w="28">
                <a:moveTo>
                  <a:pt x="26" y="7"/>
                </a:moveTo>
                <a:cubicBezTo>
                  <a:pt x="26" y="4"/>
                  <a:pt x="26" y="2"/>
                  <a:pt x="27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1" y="0"/>
                  <a:pt x="4" y="6"/>
                  <a:pt x="1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4" y="13"/>
                  <a:pt x="15" y="14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8"/>
                  <a:pt x="14" y="19"/>
                  <a:pt x="12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23"/>
                  <a:pt x="0" y="23"/>
                  <a:pt x="0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4" y="23"/>
                  <a:pt x="15" y="24"/>
                  <a:pt x="15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5" y="28"/>
                  <a:pt x="14" y="30"/>
                  <a:pt x="12" y="30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3"/>
                  <a:pt x="0" y="33"/>
                  <a:pt x="0" y="33"/>
                </a:cubicBezTo>
                <a:cubicBezTo>
                  <a:pt x="12" y="33"/>
                  <a:pt x="12" y="33"/>
                  <a:pt x="12" y="33"/>
                </a:cubicBezTo>
                <a:cubicBezTo>
                  <a:pt x="14" y="33"/>
                  <a:pt x="15" y="34"/>
                  <a:pt x="15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5" y="36"/>
                  <a:pt x="15" y="37"/>
                  <a:pt x="15" y="37"/>
                </a:cubicBezTo>
                <a:cubicBezTo>
                  <a:pt x="15" y="38"/>
                  <a:pt x="14" y="40"/>
                  <a:pt x="12" y="40"/>
                </a:cubicBezTo>
                <a:cubicBezTo>
                  <a:pt x="1" y="40"/>
                  <a:pt x="1" y="40"/>
                  <a:pt x="1" y="40"/>
                </a:cubicBezTo>
                <a:cubicBezTo>
                  <a:pt x="3" y="47"/>
                  <a:pt x="11" y="52"/>
                  <a:pt x="19" y="52"/>
                </a:cubicBezTo>
                <a:cubicBezTo>
                  <a:pt x="28" y="52"/>
                  <a:pt x="28" y="52"/>
                  <a:pt x="28" y="52"/>
                </a:cubicBezTo>
                <a:cubicBezTo>
                  <a:pt x="26" y="50"/>
                  <a:pt x="26" y="47"/>
                  <a:pt x="26" y="44"/>
                </a:cubicBezTo>
                <a:lnTo>
                  <a:pt x="26" y="7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7" name="Freeform 39"/>
          <p:cNvSpPr/>
          <p:nvPr/>
        </p:nvSpPr>
        <p:spPr bwMode="auto">
          <a:xfrm>
            <a:off x="2964777" y="5210894"/>
            <a:ext cx="237985" cy="237985"/>
          </a:xfrm>
          <a:custGeom>
            <a:gdLst>
              <a:gd fmla="*/ 159 w 159" name="T0"/>
              <a:gd fmla="*/ 99 h 159" name="T1"/>
              <a:gd fmla="*/ 98 w 159" name="T2"/>
              <a:gd fmla="*/ 99 h 159" name="T3"/>
              <a:gd fmla="*/ 98 w 159" name="T4"/>
              <a:gd fmla="*/ 159 h 159" name="T5"/>
              <a:gd fmla="*/ 60 w 159" name="T6"/>
              <a:gd fmla="*/ 159 h 159" name="T7"/>
              <a:gd fmla="*/ 60 w 159" name="T8"/>
              <a:gd fmla="*/ 99 h 159" name="T9"/>
              <a:gd fmla="*/ 0 w 159" name="T10"/>
              <a:gd fmla="*/ 99 h 159" name="T11"/>
              <a:gd fmla="*/ 0 w 159" name="T12"/>
              <a:gd fmla="*/ 61 h 159" name="T13"/>
              <a:gd fmla="*/ 60 w 159" name="T14"/>
              <a:gd fmla="*/ 61 h 159" name="T15"/>
              <a:gd fmla="*/ 60 w 159" name="T16"/>
              <a:gd fmla="*/ 0 h 159" name="T17"/>
              <a:gd fmla="*/ 98 w 159" name="T18"/>
              <a:gd fmla="*/ 0 h 159" name="T19"/>
              <a:gd fmla="*/ 98 w 159" name="T20"/>
              <a:gd fmla="*/ 61 h 159" name="T21"/>
              <a:gd fmla="*/ 159 w 159" name="T22"/>
              <a:gd fmla="*/ 61 h 159" name="T23"/>
              <a:gd fmla="*/ 159 w 159" name="T24"/>
              <a:gd fmla="*/ 99 h 159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59" w="159">
                <a:moveTo>
                  <a:pt x="159" y="99"/>
                </a:moveTo>
                <a:lnTo>
                  <a:pt x="98" y="99"/>
                </a:lnTo>
                <a:lnTo>
                  <a:pt x="98" y="159"/>
                </a:lnTo>
                <a:lnTo>
                  <a:pt x="60" y="159"/>
                </a:lnTo>
                <a:lnTo>
                  <a:pt x="60" y="99"/>
                </a:lnTo>
                <a:lnTo>
                  <a:pt x="0" y="99"/>
                </a:lnTo>
                <a:lnTo>
                  <a:pt x="0" y="61"/>
                </a:lnTo>
                <a:lnTo>
                  <a:pt x="60" y="61"/>
                </a:lnTo>
                <a:lnTo>
                  <a:pt x="60" y="0"/>
                </a:lnTo>
                <a:lnTo>
                  <a:pt x="98" y="0"/>
                </a:lnTo>
                <a:lnTo>
                  <a:pt x="98" y="61"/>
                </a:lnTo>
                <a:lnTo>
                  <a:pt x="159" y="61"/>
                </a:lnTo>
                <a:lnTo>
                  <a:pt x="159" y="99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8" name="Freeform 40"/>
          <p:cNvSpPr/>
          <p:nvPr/>
        </p:nvSpPr>
        <p:spPr bwMode="auto">
          <a:xfrm>
            <a:off x="8381553" y="2031776"/>
            <a:ext cx="140696" cy="160154"/>
          </a:xfrm>
          <a:custGeom>
            <a:gdLst>
              <a:gd fmla="*/ 37 w 94" name="T0"/>
              <a:gd fmla="*/ 107 h 107" name="T1"/>
              <a:gd fmla="*/ 94 w 94" name="T2"/>
              <a:gd fmla="*/ 52 h 107" name="T3"/>
              <a:gd fmla="*/ 37 w 94" name="T4"/>
              <a:gd fmla="*/ 0 h 107" name="T5"/>
              <a:gd fmla="*/ 37 w 94" name="T6"/>
              <a:gd fmla="*/ 33 h 107" name="T7"/>
              <a:gd fmla="*/ 0 w 94" name="T8"/>
              <a:gd fmla="*/ 33 h 107" name="T9"/>
              <a:gd fmla="*/ 0 w 94" name="T10"/>
              <a:gd fmla="*/ 74 h 107" name="T11"/>
              <a:gd fmla="*/ 37 w 94" name="T12"/>
              <a:gd fmla="*/ 74 h 107" name="T13"/>
              <a:gd fmla="*/ 37 w 94" name="T14"/>
              <a:gd fmla="*/ 107 h 107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107" w="94">
                <a:moveTo>
                  <a:pt x="37" y="107"/>
                </a:moveTo>
                <a:lnTo>
                  <a:pt x="94" y="52"/>
                </a:lnTo>
                <a:lnTo>
                  <a:pt x="37" y="0"/>
                </a:lnTo>
                <a:lnTo>
                  <a:pt x="37" y="33"/>
                </a:lnTo>
                <a:lnTo>
                  <a:pt x="0" y="33"/>
                </a:lnTo>
                <a:lnTo>
                  <a:pt x="0" y="74"/>
                </a:lnTo>
                <a:lnTo>
                  <a:pt x="37" y="74"/>
                </a:lnTo>
                <a:lnTo>
                  <a:pt x="37" y="107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9" name="Freeform 41"/>
          <p:cNvSpPr/>
          <p:nvPr/>
        </p:nvSpPr>
        <p:spPr bwMode="auto">
          <a:xfrm>
            <a:off x="8326173" y="1932989"/>
            <a:ext cx="251456" cy="357727"/>
          </a:xfrm>
          <a:custGeom>
            <a:gdLst>
              <a:gd fmla="*/ 168 w 168" name="T0"/>
              <a:gd fmla="*/ 0 h 239" name="T1"/>
              <a:gd fmla="*/ 0 w 168" name="T2"/>
              <a:gd fmla="*/ 0 h 239" name="T3"/>
              <a:gd fmla="*/ 0 w 168" name="T4"/>
              <a:gd fmla="*/ 18 h 239" name="T5"/>
              <a:gd fmla="*/ 147 w 168" name="T6"/>
              <a:gd fmla="*/ 18 h 239" name="T7"/>
              <a:gd fmla="*/ 147 w 168" name="T8"/>
              <a:gd fmla="*/ 221 h 239" name="T9"/>
              <a:gd fmla="*/ 0 w 168" name="T10"/>
              <a:gd fmla="*/ 221 h 239" name="T11"/>
              <a:gd fmla="*/ 0 w 168" name="T12"/>
              <a:gd fmla="*/ 239 h 239" name="T13"/>
              <a:gd fmla="*/ 168 w 168" name="T14"/>
              <a:gd fmla="*/ 239 h 239" name="T15"/>
              <a:gd fmla="*/ 168 w 168" name="T16"/>
              <a:gd fmla="*/ 0 h 239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239" w="168">
                <a:moveTo>
                  <a:pt x="168" y="0"/>
                </a:moveTo>
                <a:lnTo>
                  <a:pt x="0" y="0"/>
                </a:lnTo>
                <a:lnTo>
                  <a:pt x="0" y="18"/>
                </a:lnTo>
                <a:lnTo>
                  <a:pt x="147" y="18"/>
                </a:lnTo>
                <a:lnTo>
                  <a:pt x="147" y="221"/>
                </a:lnTo>
                <a:lnTo>
                  <a:pt x="0" y="221"/>
                </a:lnTo>
                <a:lnTo>
                  <a:pt x="0" y="239"/>
                </a:lnTo>
                <a:lnTo>
                  <a:pt x="168" y="239"/>
                </a:lnTo>
                <a:lnTo>
                  <a:pt x="168" y="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40" name="Freeform 42"/>
          <p:cNvSpPr/>
          <p:nvPr/>
        </p:nvSpPr>
        <p:spPr bwMode="auto">
          <a:xfrm>
            <a:off x="9061083" y="2031776"/>
            <a:ext cx="140696" cy="160154"/>
          </a:xfrm>
          <a:custGeom>
            <a:gdLst>
              <a:gd fmla="*/ 57 w 94" name="T0"/>
              <a:gd fmla="*/ 0 h 107" name="T1"/>
              <a:gd fmla="*/ 0 w 94" name="T2"/>
              <a:gd fmla="*/ 55 h 107" name="T3"/>
              <a:gd fmla="*/ 57 w 94" name="T4"/>
              <a:gd fmla="*/ 107 h 107" name="T5"/>
              <a:gd fmla="*/ 57 w 94" name="T6"/>
              <a:gd fmla="*/ 74 h 107" name="T7"/>
              <a:gd fmla="*/ 94 w 94" name="T8"/>
              <a:gd fmla="*/ 74 h 107" name="T9"/>
              <a:gd fmla="*/ 94 w 94" name="T10"/>
              <a:gd fmla="*/ 33 h 107" name="T11"/>
              <a:gd fmla="*/ 57 w 94" name="T12"/>
              <a:gd fmla="*/ 33 h 107" name="T13"/>
              <a:gd fmla="*/ 57 w 94" name="T14"/>
              <a:gd fmla="*/ 0 h 107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107" w="94">
                <a:moveTo>
                  <a:pt x="57" y="0"/>
                </a:moveTo>
                <a:lnTo>
                  <a:pt x="0" y="55"/>
                </a:lnTo>
                <a:lnTo>
                  <a:pt x="57" y="107"/>
                </a:lnTo>
                <a:lnTo>
                  <a:pt x="57" y="74"/>
                </a:lnTo>
                <a:lnTo>
                  <a:pt x="94" y="74"/>
                </a:lnTo>
                <a:lnTo>
                  <a:pt x="94" y="33"/>
                </a:lnTo>
                <a:lnTo>
                  <a:pt x="57" y="33"/>
                </a:lnTo>
                <a:lnTo>
                  <a:pt x="57" y="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41" name="Freeform 43"/>
          <p:cNvSpPr/>
          <p:nvPr/>
        </p:nvSpPr>
        <p:spPr bwMode="auto">
          <a:xfrm>
            <a:off x="9005702" y="1932989"/>
            <a:ext cx="249960" cy="357727"/>
          </a:xfrm>
          <a:custGeom>
            <a:gdLst>
              <a:gd fmla="*/ 0 w 167" name="T0"/>
              <a:gd fmla="*/ 239 h 239" name="T1"/>
              <a:gd fmla="*/ 167 w 167" name="T2"/>
              <a:gd fmla="*/ 239 h 239" name="T3"/>
              <a:gd fmla="*/ 167 w 167" name="T4"/>
              <a:gd fmla="*/ 221 h 239" name="T5"/>
              <a:gd fmla="*/ 20 w 167" name="T6"/>
              <a:gd fmla="*/ 221 h 239" name="T7"/>
              <a:gd fmla="*/ 20 w 167" name="T8"/>
              <a:gd fmla="*/ 18 h 239" name="T9"/>
              <a:gd fmla="*/ 167 w 167" name="T10"/>
              <a:gd fmla="*/ 18 h 239" name="T11"/>
              <a:gd fmla="*/ 167 w 167" name="T12"/>
              <a:gd fmla="*/ 0 h 239" name="T13"/>
              <a:gd fmla="*/ 0 w 167" name="T14"/>
              <a:gd fmla="*/ 0 h 239" name="T15"/>
              <a:gd fmla="*/ 0 w 167" name="T16"/>
              <a:gd fmla="*/ 239 h 239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239" w="167">
                <a:moveTo>
                  <a:pt x="0" y="239"/>
                </a:moveTo>
                <a:lnTo>
                  <a:pt x="167" y="239"/>
                </a:lnTo>
                <a:lnTo>
                  <a:pt x="167" y="221"/>
                </a:lnTo>
                <a:lnTo>
                  <a:pt x="20" y="221"/>
                </a:lnTo>
                <a:lnTo>
                  <a:pt x="20" y="18"/>
                </a:lnTo>
                <a:lnTo>
                  <a:pt x="167" y="18"/>
                </a:lnTo>
                <a:lnTo>
                  <a:pt x="167" y="0"/>
                </a:lnTo>
                <a:lnTo>
                  <a:pt x="0" y="0"/>
                </a:lnTo>
                <a:lnTo>
                  <a:pt x="0" y="239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grpSp>
        <p:nvGrpSpPr>
          <p:cNvPr id="42" name="组合 41"/>
          <p:cNvGrpSpPr/>
          <p:nvPr/>
        </p:nvGrpSpPr>
        <p:grpSpPr>
          <a:xfrm>
            <a:off x="3588927" y="3540511"/>
            <a:ext cx="323301" cy="354732"/>
            <a:chOff x="3435351" y="3624264"/>
            <a:chExt cx="342900" cy="376238"/>
          </a:xfrm>
          <a:solidFill>
            <a:schemeClr val="bg2">
              <a:lumMod val="10000"/>
            </a:schemeClr>
          </a:solidFill>
        </p:grpSpPr>
        <p:sp>
          <p:nvSpPr>
            <p:cNvPr id="445" name="Freeform 44"/>
            <p:cNvSpPr/>
            <p:nvPr/>
          </p:nvSpPr>
          <p:spPr bwMode="auto">
            <a:xfrm>
              <a:off x="3651251" y="3624264"/>
              <a:ext cx="127000" cy="239713"/>
            </a:xfrm>
            <a:custGeom>
              <a:gdLst>
                <a:gd fmla="*/ 5 w 63" name="T0"/>
                <a:gd fmla="*/ 0 h 119" name="T1"/>
                <a:gd fmla="*/ 0 w 63" name="T2"/>
                <a:gd fmla="*/ 0 h 119" name="T3"/>
                <a:gd fmla="*/ 54 w 63" name="T4"/>
                <a:gd fmla="*/ 60 h 119" name="T5"/>
                <a:gd fmla="*/ 0 w 63" name="T6"/>
                <a:gd fmla="*/ 119 h 119" name="T7"/>
                <a:gd fmla="*/ 5 w 63" name="T8"/>
                <a:gd fmla="*/ 119 h 119" name="T9"/>
                <a:gd fmla="*/ 63 w 63" name="T10"/>
                <a:gd fmla="*/ 60 h 119" name="T11"/>
                <a:gd fmla="*/ 5 w 63" name="T12"/>
                <a:gd fmla="*/ 0 h 11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9" w="62">
                  <a:moveTo>
                    <a:pt x="5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30" y="3"/>
                    <a:pt x="54" y="28"/>
                    <a:pt x="54" y="60"/>
                  </a:cubicBezTo>
                  <a:cubicBezTo>
                    <a:pt x="54" y="91"/>
                    <a:pt x="30" y="116"/>
                    <a:pt x="0" y="119"/>
                  </a:cubicBezTo>
                  <a:cubicBezTo>
                    <a:pt x="2" y="119"/>
                    <a:pt x="4" y="119"/>
                    <a:pt x="5" y="119"/>
                  </a:cubicBezTo>
                  <a:cubicBezTo>
                    <a:pt x="37" y="119"/>
                    <a:pt x="63" y="92"/>
                    <a:pt x="63" y="60"/>
                  </a:cubicBezTo>
                  <a:cubicBezTo>
                    <a:pt x="63" y="27"/>
                    <a:pt x="37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  <p:sp>
          <p:nvSpPr>
            <p:cNvPr id="446" name="Freeform 45"/>
            <p:cNvSpPr/>
            <p:nvPr/>
          </p:nvSpPr>
          <p:spPr bwMode="auto">
            <a:xfrm>
              <a:off x="3638551" y="3657601"/>
              <a:ext cx="93663" cy="174625"/>
            </a:xfrm>
            <a:custGeom>
              <a:gdLst>
                <a:gd fmla="*/ 4 w 46" name="T0"/>
                <a:gd fmla="*/ 0 h 87" name="T1"/>
                <a:gd fmla="*/ 0 w 46" name="T2"/>
                <a:gd fmla="*/ 0 h 87" name="T3"/>
                <a:gd fmla="*/ 39 w 46" name="T4"/>
                <a:gd fmla="*/ 44 h 87" name="T5"/>
                <a:gd fmla="*/ 0 w 46" name="T6"/>
                <a:gd fmla="*/ 87 h 87" name="T7"/>
                <a:gd fmla="*/ 4 w 46" name="T8"/>
                <a:gd fmla="*/ 87 h 87" name="T9"/>
                <a:gd fmla="*/ 46 w 46" name="T10"/>
                <a:gd fmla="*/ 44 h 87" name="T11"/>
                <a:gd fmla="*/ 4 w 46" name="T12"/>
                <a:gd fmla="*/ 0 h 8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7" w="46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22" y="2"/>
                    <a:pt x="39" y="21"/>
                    <a:pt x="39" y="44"/>
                  </a:cubicBezTo>
                  <a:cubicBezTo>
                    <a:pt x="39" y="66"/>
                    <a:pt x="22" y="85"/>
                    <a:pt x="0" y="87"/>
                  </a:cubicBezTo>
                  <a:cubicBezTo>
                    <a:pt x="1" y="87"/>
                    <a:pt x="2" y="87"/>
                    <a:pt x="4" y="87"/>
                  </a:cubicBezTo>
                  <a:cubicBezTo>
                    <a:pt x="27" y="87"/>
                    <a:pt x="46" y="68"/>
                    <a:pt x="46" y="44"/>
                  </a:cubicBezTo>
                  <a:cubicBezTo>
                    <a:pt x="46" y="20"/>
                    <a:pt x="27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  <p:sp>
          <p:nvSpPr>
            <p:cNvPr id="447" name="Freeform 46"/>
            <p:cNvSpPr/>
            <p:nvPr/>
          </p:nvSpPr>
          <p:spPr bwMode="auto">
            <a:xfrm>
              <a:off x="3638551" y="3695701"/>
              <a:ext cx="52388" cy="98425"/>
            </a:xfrm>
            <a:custGeom>
              <a:gdLst>
                <a:gd fmla="*/ 2 w 26" name="T0"/>
                <a:gd fmla="*/ 0 h 49" name="T1"/>
                <a:gd fmla="*/ 0 w 26" name="T2"/>
                <a:gd fmla="*/ 0 h 49" name="T3"/>
                <a:gd fmla="*/ 22 w 26" name="T4"/>
                <a:gd fmla="*/ 25 h 49" name="T5"/>
                <a:gd fmla="*/ 0 w 26" name="T6"/>
                <a:gd fmla="*/ 49 h 49" name="T7"/>
                <a:gd fmla="*/ 2 w 26" name="T8"/>
                <a:gd fmla="*/ 49 h 49" name="T9"/>
                <a:gd fmla="*/ 26 w 26" name="T10"/>
                <a:gd fmla="*/ 25 h 49" name="T11"/>
                <a:gd fmla="*/ 2 w 26" name="T12"/>
                <a:gd fmla="*/ 0 h 4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9" w="26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2" y="1"/>
                    <a:pt x="22" y="12"/>
                    <a:pt x="22" y="25"/>
                  </a:cubicBezTo>
                  <a:cubicBezTo>
                    <a:pt x="22" y="37"/>
                    <a:pt x="12" y="48"/>
                    <a:pt x="0" y="49"/>
                  </a:cubicBezTo>
                  <a:cubicBezTo>
                    <a:pt x="1" y="49"/>
                    <a:pt x="1" y="49"/>
                    <a:pt x="2" y="49"/>
                  </a:cubicBezTo>
                  <a:cubicBezTo>
                    <a:pt x="15" y="49"/>
                    <a:pt x="26" y="38"/>
                    <a:pt x="26" y="25"/>
                  </a:cubicBezTo>
                  <a:cubicBezTo>
                    <a:pt x="26" y="11"/>
                    <a:pt x="15" y="0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  <p:sp>
          <p:nvSpPr>
            <p:cNvPr id="448" name="Freeform 47"/>
            <p:cNvSpPr/>
            <p:nvPr/>
          </p:nvSpPr>
          <p:spPr bwMode="auto">
            <a:xfrm>
              <a:off x="3435351" y="3624264"/>
              <a:ext cx="127000" cy="239713"/>
            </a:xfrm>
            <a:custGeom>
              <a:gdLst>
                <a:gd fmla="*/ 58 w 63" name="T0"/>
                <a:gd fmla="*/ 119 h 119" name="T1"/>
                <a:gd fmla="*/ 63 w 63" name="T2"/>
                <a:gd fmla="*/ 119 h 119" name="T3"/>
                <a:gd fmla="*/ 9 w 63" name="T4"/>
                <a:gd fmla="*/ 60 h 119" name="T5"/>
                <a:gd fmla="*/ 63 w 63" name="T6"/>
                <a:gd fmla="*/ 0 h 119" name="T7"/>
                <a:gd fmla="*/ 58 w 63" name="T8"/>
                <a:gd fmla="*/ 0 h 119" name="T9"/>
                <a:gd fmla="*/ 0 w 63" name="T10"/>
                <a:gd fmla="*/ 60 h 119" name="T11"/>
                <a:gd fmla="*/ 58 w 63" name="T12"/>
                <a:gd fmla="*/ 119 h 11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19" w="62">
                  <a:moveTo>
                    <a:pt x="58" y="119"/>
                  </a:moveTo>
                  <a:cubicBezTo>
                    <a:pt x="60" y="119"/>
                    <a:pt x="61" y="119"/>
                    <a:pt x="63" y="119"/>
                  </a:cubicBezTo>
                  <a:cubicBezTo>
                    <a:pt x="33" y="116"/>
                    <a:pt x="9" y="91"/>
                    <a:pt x="9" y="60"/>
                  </a:cubicBezTo>
                  <a:cubicBezTo>
                    <a:pt x="9" y="28"/>
                    <a:pt x="33" y="3"/>
                    <a:pt x="63" y="0"/>
                  </a:cubicBezTo>
                  <a:cubicBezTo>
                    <a:pt x="61" y="0"/>
                    <a:pt x="60" y="0"/>
                    <a:pt x="58" y="0"/>
                  </a:cubicBezTo>
                  <a:cubicBezTo>
                    <a:pt x="26" y="0"/>
                    <a:pt x="0" y="27"/>
                    <a:pt x="0" y="60"/>
                  </a:cubicBezTo>
                  <a:cubicBezTo>
                    <a:pt x="0" y="92"/>
                    <a:pt x="26" y="119"/>
                    <a:pt x="58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  <p:sp>
          <p:nvSpPr>
            <p:cNvPr id="449" name="Freeform 48"/>
            <p:cNvSpPr/>
            <p:nvPr/>
          </p:nvSpPr>
          <p:spPr bwMode="auto">
            <a:xfrm>
              <a:off x="3482976" y="3657601"/>
              <a:ext cx="92075" cy="174625"/>
            </a:xfrm>
            <a:custGeom>
              <a:gdLst>
                <a:gd fmla="*/ 42 w 46" name="T0"/>
                <a:gd fmla="*/ 87 h 87" name="T1"/>
                <a:gd fmla="*/ 46 w 46" name="T2"/>
                <a:gd fmla="*/ 87 h 87" name="T3"/>
                <a:gd fmla="*/ 7 w 46" name="T4"/>
                <a:gd fmla="*/ 44 h 87" name="T5"/>
                <a:gd fmla="*/ 46 w 46" name="T6"/>
                <a:gd fmla="*/ 0 h 87" name="T7"/>
                <a:gd fmla="*/ 42 w 46" name="T8"/>
                <a:gd fmla="*/ 0 h 87" name="T9"/>
                <a:gd fmla="*/ 0 w 46" name="T10"/>
                <a:gd fmla="*/ 44 h 87" name="T11"/>
                <a:gd fmla="*/ 42 w 46" name="T12"/>
                <a:gd fmla="*/ 87 h 87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7" w="46">
                  <a:moveTo>
                    <a:pt x="42" y="87"/>
                  </a:moveTo>
                  <a:cubicBezTo>
                    <a:pt x="44" y="87"/>
                    <a:pt x="45" y="87"/>
                    <a:pt x="46" y="87"/>
                  </a:cubicBezTo>
                  <a:cubicBezTo>
                    <a:pt x="24" y="85"/>
                    <a:pt x="7" y="66"/>
                    <a:pt x="7" y="44"/>
                  </a:cubicBezTo>
                  <a:cubicBezTo>
                    <a:pt x="7" y="21"/>
                    <a:pt x="24" y="2"/>
                    <a:pt x="46" y="0"/>
                  </a:cubicBezTo>
                  <a:cubicBezTo>
                    <a:pt x="45" y="0"/>
                    <a:pt x="44" y="0"/>
                    <a:pt x="42" y="0"/>
                  </a:cubicBezTo>
                  <a:cubicBezTo>
                    <a:pt x="19" y="0"/>
                    <a:pt x="0" y="20"/>
                    <a:pt x="0" y="44"/>
                  </a:cubicBezTo>
                  <a:cubicBezTo>
                    <a:pt x="0" y="68"/>
                    <a:pt x="19" y="87"/>
                    <a:pt x="42" y="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  <p:sp>
          <p:nvSpPr>
            <p:cNvPr id="450" name="Freeform 49"/>
            <p:cNvSpPr/>
            <p:nvPr/>
          </p:nvSpPr>
          <p:spPr bwMode="auto">
            <a:xfrm>
              <a:off x="3522663" y="3695701"/>
              <a:ext cx="52388" cy="98425"/>
            </a:xfrm>
            <a:custGeom>
              <a:gdLst>
                <a:gd fmla="*/ 24 w 26" name="T0"/>
                <a:gd fmla="*/ 49 h 49" name="T1"/>
                <a:gd fmla="*/ 26 w 26" name="T2"/>
                <a:gd fmla="*/ 49 h 49" name="T3"/>
                <a:gd fmla="*/ 4 w 26" name="T4"/>
                <a:gd fmla="*/ 25 h 49" name="T5"/>
                <a:gd fmla="*/ 26 w 26" name="T6"/>
                <a:gd fmla="*/ 0 h 49" name="T7"/>
                <a:gd fmla="*/ 24 w 26" name="T8"/>
                <a:gd fmla="*/ 0 h 49" name="T9"/>
                <a:gd fmla="*/ 0 w 26" name="T10"/>
                <a:gd fmla="*/ 25 h 49" name="T11"/>
                <a:gd fmla="*/ 24 w 26" name="T12"/>
                <a:gd fmla="*/ 49 h 4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49" w="26">
                  <a:moveTo>
                    <a:pt x="24" y="49"/>
                  </a:moveTo>
                  <a:cubicBezTo>
                    <a:pt x="25" y="49"/>
                    <a:pt x="25" y="49"/>
                    <a:pt x="26" y="49"/>
                  </a:cubicBezTo>
                  <a:cubicBezTo>
                    <a:pt x="14" y="48"/>
                    <a:pt x="4" y="37"/>
                    <a:pt x="4" y="25"/>
                  </a:cubicBezTo>
                  <a:cubicBezTo>
                    <a:pt x="4" y="12"/>
                    <a:pt x="14" y="1"/>
                    <a:pt x="26" y="0"/>
                  </a:cubicBezTo>
                  <a:cubicBezTo>
                    <a:pt x="25" y="0"/>
                    <a:pt x="25" y="0"/>
                    <a:pt x="24" y="0"/>
                  </a:cubicBezTo>
                  <a:cubicBezTo>
                    <a:pt x="11" y="0"/>
                    <a:pt x="0" y="11"/>
                    <a:pt x="0" y="25"/>
                  </a:cubicBezTo>
                  <a:cubicBezTo>
                    <a:pt x="0" y="38"/>
                    <a:pt x="11" y="49"/>
                    <a:pt x="24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  <p:sp>
          <p:nvSpPr>
            <p:cNvPr id="451" name="Oval 50"/>
            <p:cNvSpPr>
              <a:spLocks noChangeArrowheads="1"/>
            </p:cNvSpPr>
            <p:nvPr/>
          </p:nvSpPr>
          <p:spPr bwMode="auto">
            <a:xfrm>
              <a:off x="3570288" y="3706814"/>
              <a:ext cx="73025" cy="746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  <p:sp>
          <p:nvSpPr>
            <p:cNvPr id="452" name="Freeform 51"/>
            <p:cNvSpPr/>
            <p:nvPr/>
          </p:nvSpPr>
          <p:spPr bwMode="auto">
            <a:xfrm>
              <a:off x="3514726" y="3789364"/>
              <a:ext cx="184150" cy="211138"/>
            </a:xfrm>
            <a:custGeom>
              <a:gdLst>
                <a:gd fmla="*/ 70 w 116" name="T0"/>
                <a:gd fmla="*/ 0 h 133" name="T1"/>
                <a:gd fmla="*/ 116 w 116" name="T2"/>
                <a:gd fmla="*/ 133 h 133" name="T3"/>
                <a:gd fmla="*/ 72 w 116" name="T4"/>
                <a:gd fmla="*/ 133 h 133" name="T5"/>
                <a:gd fmla="*/ 47 w 116" name="T6"/>
                <a:gd fmla="*/ 68 h 133" name="T7"/>
                <a:gd fmla="*/ 23 w 116" name="T8"/>
                <a:gd fmla="*/ 133 h 133" name="T9"/>
                <a:gd fmla="*/ 0 w 116" name="T10"/>
                <a:gd fmla="*/ 133 h 133" name="T11"/>
                <a:gd fmla="*/ 44 w 116" name="T12"/>
                <a:gd fmla="*/ 0 h 133" name="T13"/>
                <a:gd fmla="*/ 70 w 116" name="T14"/>
                <a:gd fmla="*/ 0 h 133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33" w="115">
                  <a:moveTo>
                    <a:pt x="70" y="0"/>
                  </a:moveTo>
                  <a:lnTo>
                    <a:pt x="116" y="133"/>
                  </a:lnTo>
                  <a:lnTo>
                    <a:pt x="72" y="133"/>
                  </a:lnTo>
                  <a:lnTo>
                    <a:pt x="47" y="68"/>
                  </a:lnTo>
                  <a:lnTo>
                    <a:pt x="23" y="133"/>
                  </a:lnTo>
                  <a:lnTo>
                    <a:pt x="0" y="133"/>
                  </a:lnTo>
                  <a:lnTo>
                    <a:pt x="44" y="0"/>
                  </a:lnTo>
                  <a:lnTo>
                    <a:pt x="7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</p:grpSp>
      <p:sp>
        <p:nvSpPr>
          <p:cNvPr id="43" name="Freeform 52"/>
          <p:cNvSpPr>
            <a:spLocks noEditPoints="1"/>
          </p:cNvSpPr>
          <p:nvPr/>
        </p:nvSpPr>
        <p:spPr bwMode="auto">
          <a:xfrm>
            <a:off x="911223" y="4074854"/>
            <a:ext cx="306837" cy="356229"/>
          </a:xfrm>
          <a:custGeom>
            <a:gdLst>
              <a:gd fmla="*/ 160 w 162" name="T0"/>
              <a:gd fmla="*/ 0 h 188" name="T1"/>
              <a:gd fmla="*/ 3 w 162" name="T2"/>
              <a:gd fmla="*/ 0 h 188" name="T3"/>
              <a:gd fmla="*/ 0 w 162" name="T4"/>
              <a:gd fmla="*/ 1 h 188" name="T5"/>
              <a:gd fmla="*/ 0 w 162" name="T6"/>
              <a:gd fmla="*/ 126 h 188" name="T7"/>
              <a:gd fmla="*/ 0 w 162" name="T8"/>
              <a:gd fmla="*/ 130 h 188" name="T9"/>
              <a:gd fmla="*/ 0 w 162" name="T10"/>
              <a:gd fmla="*/ 134 h 188" name="T11"/>
              <a:gd fmla="*/ 61 w 162" name="T12"/>
              <a:gd fmla="*/ 140 h 188" name="T13"/>
              <a:gd fmla="*/ 61 w 162" name="T14"/>
              <a:gd fmla="*/ 175 h 188" name="T15"/>
              <a:gd fmla="*/ 37 w 162" name="T16"/>
              <a:gd fmla="*/ 175 h 188" name="T17"/>
              <a:gd fmla="*/ 31 w 162" name="T18"/>
              <a:gd fmla="*/ 182 h 188" name="T19"/>
              <a:gd fmla="*/ 37 w 162" name="T20"/>
              <a:gd fmla="*/ 188 h 188" name="T21"/>
              <a:gd fmla="*/ 125 w 162" name="T22"/>
              <a:gd fmla="*/ 188 h 188" name="T23"/>
              <a:gd fmla="*/ 132 w 162" name="T24"/>
              <a:gd fmla="*/ 182 h 188" name="T25"/>
              <a:gd fmla="*/ 125 w 162" name="T26"/>
              <a:gd fmla="*/ 175 h 188" name="T27"/>
              <a:gd fmla="*/ 102 w 162" name="T28"/>
              <a:gd fmla="*/ 175 h 188" name="T29"/>
              <a:gd fmla="*/ 102 w 162" name="T30"/>
              <a:gd fmla="*/ 140 h 188" name="T31"/>
              <a:gd fmla="*/ 162 w 162" name="T32"/>
              <a:gd fmla="*/ 135 h 188" name="T33"/>
              <a:gd fmla="*/ 162 w 162" name="T34"/>
              <a:gd fmla="*/ 130 h 188" name="T35"/>
              <a:gd fmla="*/ 162 w 162" name="T36"/>
              <a:gd fmla="*/ 125 h 188" name="T37"/>
              <a:gd fmla="*/ 162 w 162" name="T38"/>
              <a:gd fmla="*/ 1 h 188" name="T39"/>
              <a:gd fmla="*/ 160 w 162" name="T40"/>
              <a:gd fmla="*/ 0 h 188" name="T41"/>
              <a:gd fmla="*/ 41 w 162" name="T42"/>
              <a:gd fmla="*/ 133 h 188" name="T43"/>
              <a:gd fmla="*/ 36 w 162" name="T44"/>
              <a:gd fmla="*/ 129 h 188" name="T45"/>
              <a:gd fmla="*/ 41 w 162" name="T46"/>
              <a:gd fmla="*/ 125 h 188" name="T47"/>
              <a:gd fmla="*/ 45 w 162" name="T48"/>
              <a:gd fmla="*/ 129 h 188" name="T49"/>
              <a:gd fmla="*/ 41 w 162" name="T50"/>
              <a:gd fmla="*/ 133 h 188" name="T51"/>
              <a:gd fmla="*/ 49 w 162" name="T52"/>
              <a:gd fmla="*/ 129 h 188" name="T53"/>
              <a:gd fmla="*/ 53 w 162" name="T54"/>
              <a:gd fmla="*/ 125 h 188" name="T55"/>
              <a:gd fmla="*/ 57 w 162" name="T56"/>
              <a:gd fmla="*/ 129 h 188" name="T57"/>
              <a:gd fmla="*/ 53 w 162" name="T58"/>
              <a:gd fmla="*/ 133 h 188" name="T59"/>
              <a:gd fmla="*/ 49 w 162" name="T60"/>
              <a:gd fmla="*/ 129 h 188" name="T61"/>
              <a:gd fmla="*/ 63 w 162" name="T62"/>
              <a:gd fmla="*/ 129 h 188" name="T63"/>
              <a:gd fmla="*/ 80 w 162" name="T64"/>
              <a:gd fmla="*/ 125 h 188" name="T65"/>
              <a:gd fmla="*/ 96 w 162" name="T66"/>
              <a:gd fmla="*/ 129 h 188" name="T67"/>
              <a:gd fmla="*/ 80 w 162" name="T68"/>
              <a:gd fmla="*/ 133 h 188" name="T69"/>
              <a:gd fmla="*/ 63 w 162" name="T70"/>
              <a:gd fmla="*/ 129 h 188" name="T71"/>
              <a:gd fmla="*/ 108 w 162" name="T72"/>
              <a:gd fmla="*/ 133 h 188" name="T73"/>
              <a:gd fmla="*/ 104 w 162" name="T74"/>
              <a:gd fmla="*/ 129 h 188" name="T75"/>
              <a:gd fmla="*/ 108 w 162" name="T76"/>
              <a:gd fmla="*/ 125 h 188" name="T77"/>
              <a:gd fmla="*/ 112 w 162" name="T78"/>
              <a:gd fmla="*/ 129 h 188" name="T79"/>
              <a:gd fmla="*/ 108 w 162" name="T80"/>
              <a:gd fmla="*/ 133 h 188" name="T81"/>
              <a:gd fmla="*/ 120 w 162" name="T82"/>
              <a:gd fmla="*/ 133 h 188" name="T83"/>
              <a:gd fmla="*/ 116 w 162" name="T84"/>
              <a:gd fmla="*/ 129 h 188" name="T85"/>
              <a:gd fmla="*/ 120 w 162" name="T86"/>
              <a:gd fmla="*/ 125 h 188" name="T87"/>
              <a:gd fmla="*/ 124 w 162" name="T88"/>
              <a:gd fmla="*/ 129 h 188" name="T89"/>
              <a:gd fmla="*/ 120 w 162" name="T90"/>
              <a:gd fmla="*/ 133 h 188" name="T91"/>
              <a:gd fmla="*/ 147 w 162" name="T92"/>
              <a:gd fmla="*/ 119 h 188" name="T93"/>
              <a:gd fmla="*/ 15 w 162" name="T94"/>
              <a:gd fmla="*/ 119 h 188" name="T95"/>
              <a:gd fmla="*/ 15 w 162" name="T96"/>
              <a:gd fmla="*/ 12 h 188" name="T97"/>
              <a:gd fmla="*/ 147 w 162" name="T98"/>
              <a:gd fmla="*/ 12 h 188" name="T99"/>
              <a:gd fmla="*/ 147 w 162" name="T100"/>
              <a:gd fmla="*/ 119 h 188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188" w="162">
                <a:moveTo>
                  <a:pt x="160" y="0"/>
                </a:moveTo>
                <a:cubicBezTo>
                  <a:pt x="3" y="0"/>
                  <a:pt x="3" y="0"/>
                  <a:pt x="3" y="0"/>
                </a:cubicBezTo>
                <a:cubicBezTo>
                  <a:pt x="2" y="0"/>
                  <a:pt x="1" y="0"/>
                  <a:pt x="0" y="1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4"/>
                  <a:pt x="0" y="134"/>
                  <a:pt x="0" y="134"/>
                </a:cubicBezTo>
                <a:cubicBezTo>
                  <a:pt x="11" y="137"/>
                  <a:pt x="34" y="139"/>
                  <a:pt x="61" y="140"/>
                </a:cubicBezTo>
                <a:cubicBezTo>
                  <a:pt x="61" y="175"/>
                  <a:pt x="61" y="175"/>
                  <a:pt x="61" y="175"/>
                </a:cubicBezTo>
                <a:cubicBezTo>
                  <a:pt x="37" y="175"/>
                  <a:pt x="37" y="175"/>
                  <a:pt x="37" y="175"/>
                </a:cubicBezTo>
                <a:cubicBezTo>
                  <a:pt x="34" y="175"/>
                  <a:pt x="31" y="178"/>
                  <a:pt x="31" y="182"/>
                </a:cubicBezTo>
                <a:cubicBezTo>
                  <a:pt x="31" y="185"/>
                  <a:pt x="34" y="188"/>
                  <a:pt x="37" y="188"/>
                </a:cubicBezTo>
                <a:cubicBezTo>
                  <a:pt x="125" y="188"/>
                  <a:pt x="125" y="188"/>
                  <a:pt x="125" y="188"/>
                </a:cubicBezTo>
                <a:cubicBezTo>
                  <a:pt x="129" y="188"/>
                  <a:pt x="132" y="185"/>
                  <a:pt x="132" y="182"/>
                </a:cubicBezTo>
                <a:cubicBezTo>
                  <a:pt x="132" y="178"/>
                  <a:pt x="129" y="175"/>
                  <a:pt x="125" y="175"/>
                </a:cubicBezTo>
                <a:cubicBezTo>
                  <a:pt x="102" y="175"/>
                  <a:pt x="102" y="175"/>
                  <a:pt x="102" y="175"/>
                </a:cubicBezTo>
                <a:cubicBezTo>
                  <a:pt x="102" y="140"/>
                  <a:pt x="102" y="140"/>
                  <a:pt x="102" y="140"/>
                </a:cubicBezTo>
                <a:cubicBezTo>
                  <a:pt x="128" y="139"/>
                  <a:pt x="150" y="137"/>
                  <a:pt x="162" y="135"/>
                </a:cubicBezTo>
                <a:cubicBezTo>
                  <a:pt x="162" y="130"/>
                  <a:pt x="162" y="130"/>
                  <a:pt x="162" y="130"/>
                </a:cubicBezTo>
                <a:cubicBezTo>
                  <a:pt x="162" y="125"/>
                  <a:pt x="162" y="125"/>
                  <a:pt x="162" y="125"/>
                </a:cubicBezTo>
                <a:cubicBezTo>
                  <a:pt x="162" y="1"/>
                  <a:pt x="162" y="1"/>
                  <a:pt x="162" y="1"/>
                </a:cubicBezTo>
                <a:cubicBezTo>
                  <a:pt x="162" y="0"/>
                  <a:pt x="161" y="0"/>
                  <a:pt x="160" y="0"/>
                </a:cubicBezTo>
                <a:close/>
                <a:moveTo>
                  <a:pt x="41" y="133"/>
                </a:moveTo>
                <a:cubicBezTo>
                  <a:pt x="38" y="133"/>
                  <a:pt x="36" y="131"/>
                  <a:pt x="36" y="129"/>
                </a:cubicBezTo>
                <a:cubicBezTo>
                  <a:pt x="36" y="127"/>
                  <a:pt x="38" y="125"/>
                  <a:pt x="41" y="125"/>
                </a:cubicBezTo>
                <a:cubicBezTo>
                  <a:pt x="43" y="125"/>
                  <a:pt x="45" y="127"/>
                  <a:pt x="45" y="129"/>
                </a:cubicBezTo>
                <a:cubicBezTo>
                  <a:pt x="45" y="131"/>
                  <a:pt x="43" y="133"/>
                  <a:pt x="41" y="133"/>
                </a:cubicBezTo>
                <a:close/>
                <a:moveTo>
                  <a:pt x="49" y="129"/>
                </a:moveTo>
                <a:cubicBezTo>
                  <a:pt x="49" y="127"/>
                  <a:pt x="50" y="125"/>
                  <a:pt x="53" y="125"/>
                </a:cubicBezTo>
                <a:cubicBezTo>
                  <a:pt x="55" y="125"/>
                  <a:pt x="57" y="127"/>
                  <a:pt x="57" y="129"/>
                </a:cubicBezTo>
                <a:cubicBezTo>
                  <a:pt x="57" y="131"/>
                  <a:pt x="55" y="133"/>
                  <a:pt x="53" y="133"/>
                </a:cubicBezTo>
                <a:cubicBezTo>
                  <a:pt x="50" y="133"/>
                  <a:pt x="49" y="131"/>
                  <a:pt x="49" y="129"/>
                </a:cubicBezTo>
                <a:close/>
                <a:moveTo>
                  <a:pt x="63" y="129"/>
                </a:moveTo>
                <a:cubicBezTo>
                  <a:pt x="63" y="127"/>
                  <a:pt x="71" y="125"/>
                  <a:pt x="80" y="125"/>
                </a:cubicBezTo>
                <a:cubicBezTo>
                  <a:pt x="89" y="125"/>
                  <a:pt x="96" y="127"/>
                  <a:pt x="96" y="129"/>
                </a:cubicBezTo>
                <a:cubicBezTo>
                  <a:pt x="96" y="131"/>
                  <a:pt x="89" y="133"/>
                  <a:pt x="80" y="133"/>
                </a:cubicBezTo>
                <a:cubicBezTo>
                  <a:pt x="71" y="133"/>
                  <a:pt x="63" y="131"/>
                  <a:pt x="63" y="129"/>
                </a:cubicBezTo>
                <a:close/>
                <a:moveTo>
                  <a:pt x="108" y="133"/>
                </a:moveTo>
                <a:cubicBezTo>
                  <a:pt x="105" y="133"/>
                  <a:pt x="104" y="131"/>
                  <a:pt x="104" y="129"/>
                </a:cubicBezTo>
                <a:cubicBezTo>
                  <a:pt x="104" y="127"/>
                  <a:pt x="105" y="125"/>
                  <a:pt x="108" y="125"/>
                </a:cubicBezTo>
                <a:cubicBezTo>
                  <a:pt x="110" y="125"/>
                  <a:pt x="112" y="127"/>
                  <a:pt x="112" y="129"/>
                </a:cubicBezTo>
                <a:cubicBezTo>
                  <a:pt x="112" y="131"/>
                  <a:pt x="110" y="133"/>
                  <a:pt x="108" y="133"/>
                </a:cubicBezTo>
                <a:close/>
                <a:moveTo>
                  <a:pt x="120" y="133"/>
                </a:moveTo>
                <a:cubicBezTo>
                  <a:pt x="118" y="133"/>
                  <a:pt x="116" y="131"/>
                  <a:pt x="116" y="129"/>
                </a:cubicBezTo>
                <a:cubicBezTo>
                  <a:pt x="116" y="127"/>
                  <a:pt x="118" y="125"/>
                  <a:pt x="120" y="125"/>
                </a:cubicBezTo>
                <a:cubicBezTo>
                  <a:pt x="122" y="125"/>
                  <a:pt x="124" y="127"/>
                  <a:pt x="124" y="129"/>
                </a:cubicBezTo>
                <a:cubicBezTo>
                  <a:pt x="124" y="131"/>
                  <a:pt x="122" y="133"/>
                  <a:pt x="120" y="133"/>
                </a:cubicBezTo>
                <a:close/>
                <a:moveTo>
                  <a:pt x="147" y="119"/>
                </a:moveTo>
                <a:cubicBezTo>
                  <a:pt x="15" y="119"/>
                  <a:pt x="15" y="119"/>
                  <a:pt x="15" y="119"/>
                </a:cubicBezTo>
                <a:cubicBezTo>
                  <a:pt x="15" y="12"/>
                  <a:pt x="15" y="12"/>
                  <a:pt x="15" y="12"/>
                </a:cubicBezTo>
                <a:cubicBezTo>
                  <a:pt x="147" y="12"/>
                  <a:pt x="147" y="12"/>
                  <a:pt x="147" y="12"/>
                </a:cubicBezTo>
                <a:lnTo>
                  <a:pt x="147" y="119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44" name="Freeform 53"/>
          <p:cNvSpPr>
            <a:spLocks noEditPoints="1"/>
          </p:cNvSpPr>
          <p:nvPr/>
        </p:nvSpPr>
        <p:spPr bwMode="auto">
          <a:xfrm>
            <a:off x="1556327" y="4074854"/>
            <a:ext cx="371196" cy="356229"/>
          </a:xfrm>
          <a:custGeom>
            <a:gdLst>
              <a:gd fmla="*/ 194 w 196" name="T0"/>
              <a:gd fmla="*/ 0 h 188" name="T1"/>
              <a:gd fmla="*/ 3 w 196" name="T2"/>
              <a:gd fmla="*/ 0 h 188" name="T3"/>
              <a:gd fmla="*/ 0 w 196" name="T4"/>
              <a:gd fmla="*/ 1 h 188" name="T5"/>
              <a:gd fmla="*/ 0 w 196" name="T6"/>
              <a:gd fmla="*/ 126 h 188" name="T7"/>
              <a:gd fmla="*/ 0 w 196" name="T8"/>
              <a:gd fmla="*/ 130 h 188" name="T9"/>
              <a:gd fmla="*/ 0 w 196" name="T10"/>
              <a:gd fmla="*/ 134 h 188" name="T11"/>
              <a:gd fmla="*/ 78 w 196" name="T12"/>
              <a:gd fmla="*/ 140 h 188" name="T13"/>
              <a:gd fmla="*/ 78 w 196" name="T14"/>
              <a:gd fmla="*/ 175 h 188" name="T15"/>
              <a:gd fmla="*/ 54 w 196" name="T16"/>
              <a:gd fmla="*/ 175 h 188" name="T17"/>
              <a:gd fmla="*/ 48 w 196" name="T18"/>
              <a:gd fmla="*/ 182 h 188" name="T19"/>
              <a:gd fmla="*/ 54 w 196" name="T20"/>
              <a:gd fmla="*/ 188 h 188" name="T21"/>
              <a:gd fmla="*/ 143 w 196" name="T22"/>
              <a:gd fmla="*/ 188 h 188" name="T23"/>
              <a:gd fmla="*/ 150 w 196" name="T24"/>
              <a:gd fmla="*/ 182 h 188" name="T25"/>
              <a:gd fmla="*/ 143 w 196" name="T26"/>
              <a:gd fmla="*/ 175 h 188" name="T27"/>
              <a:gd fmla="*/ 119 w 196" name="T28"/>
              <a:gd fmla="*/ 175 h 188" name="T29"/>
              <a:gd fmla="*/ 119 w 196" name="T30"/>
              <a:gd fmla="*/ 140 h 188" name="T31"/>
              <a:gd fmla="*/ 196 w 196" name="T32"/>
              <a:gd fmla="*/ 135 h 188" name="T33"/>
              <a:gd fmla="*/ 196 w 196" name="T34"/>
              <a:gd fmla="*/ 130 h 188" name="T35"/>
              <a:gd fmla="*/ 196 w 196" name="T36"/>
              <a:gd fmla="*/ 125 h 188" name="T37"/>
              <a:gd fmla="*/ 196 w 196" name="T38"/>
              <a:gd fmla="*/ 1 h 188" name="T39"/>
              <a:gd fmla="*/ 194 w 196" name="T40"/>
              <a:gd fmla="*/ 0 h 188" name="T41"/>
              <a:gd fmla="*/ 58 w 196" name="T42"/>
              <a:gd fmla="*/ 133 h 188" name="T43"/>
              <a:gd fmla="*/ 53 w 196" name="T44"/>
              <a:gd fmla="*/ 129 h 188" name="T45"/>
              <a:gd fmla="*/ 58 w 196" name="T46"/>
              <a:gd fmla="*/ 125 h 188" name="T47"/>
              <a:gd fmla="*/ 62 w 196" name="T48"/>
              <a:gd fmla="*/ 129 h 188" name="T49"/>
              <a:gd fmla="*/ 58 w 196" name="T50"/>
              <a:gd fmla="*/ 133 h 188" name="T51"/>
              <a:gd fmla="*/ 70 w 196" name="T52"/>
              <a:gd fmla="*/ 133 h 188" name="T53"/>
              <a:gd fmla="*/ 66 w 196" name="T54"/>
              <a:gd fmla="*/ 129 h 188" name="T55"/>
              <a:gd fmla="*/ 70 w 196" name="T56"/>
              <a:gd fmla="*/ 125 h 188" name="T57"/>
              <a:gd fmla="*/ 74 w 196" name="T58"/>
              <a:gd fmla="*/ 129 h 188" name="T59"/>
              <a:gd fmla="*/ 70 w 196" name="T60"/>
              <a:gd fmla="*/ 133 h 188" name="T61"/>
              <a:gd fmla="*/ 97 w 196" name="T62"/>
              <a:gd fmla="*/ 133 h 188" name="T63"/>
              <a:gd fmla="*/ 80 w 196" name="T64"/>
              <a:gd fmla="*/ 129 h 188" name="T65"/>
              <a:gd fmla="*/ 97 w 196" name="T66"/>
              <a:gd fmla="*/ 125 h 188" name="T67"/>
              <a:gd fmla="*/ 114 w 196" name="T68"/>
              <a:gd fmla="*/ 129 h 188" name="T69"/>
              <a:gd fmla="*/ 97 w 196" name="T70"/>
              <a:gd fmla="*/ 133 h 188" name="T71"/>
              <a:gd fmla="*/ 125 w 196" name="T72"/>
              <a:gd fmla="*/ 133 h 188" name="T73"/>
              <a:gd fmla="*/ 121 w 196" name="T74"/>
              <a:gd fmla="*/ 129 h 188" name="T75"/>
              <a:gd fmla="*/ 125 w 196" name="T76"/>
              <a:gd fmla="*/ 125 h 188" name="T77"/>
              <a:gd fmla="*/ 129 w 196" name="T78"/>
              <a:gd fmla="*/ 129 h 188" name="T79"/>
              <a:gd fmla="*/ 125 w 196" name="T80"/>
              <a:gd fmla="*/ 133 h 188" name="T81"/>
              <a:gd fmla="*/ 137 w 196" name="T82"/>
              <a:gd fmla="*/ 133 h 188" name="T83"/>
              <a:gd fmla="*/ 133 w 196" name="T84"/>
              <a:gd fmla="*/ 129 h 188" name="T85"/>
              <a:gd fmla="*/ 137 w 196" name="T86"/>
              <a:gd fmla="*/ 125 h 188" name="T87"/>
              <a:gd fmla="*/ 142 w 196" name="T88"/>
              <a:gd fmla="*/ 129 h 188" name="T89"/>
              <a:gd fmla="*/ 137 w 196" name="T90"/>
              <a:gd fmla="*/ 133 h 188" name="T91"/>
              <a:gd fmla="*/ 181 w 196" name="T92"/>
              <a:gd fmla="*/ 119 h 188" name="T93"/>
              <a:gd fmla="*/ 15 w 196" name="T94"/>
              <a:gd fmla="*/ 119 h 188" name="T95"/>
              <a:gd fmla="*/ 15 w 196" name="T96"/>
              <a:gd fmla="*/ 13 h 188" name="T97"/>
              <a:gd fmla="*/ 181 w 196" name="T98"/>
              <a:gd fmla="*/ 13 h 188" name="T99"/>
              <a:gd fmla="*/ 181 w 196" name="T100"/>
              <a:gd fmla="*/ 119 h 188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188" w="196">
                <a:moveTo>
                  <a:pt x="194" y="0"/>
                </a:move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34"/>
                  <a:pt x="0" y="134"/>
                  <a:pt x="0" y="134"/>
                </a:cubicBezTo>
                <a:cubicBezTo>
                  <a:pt x="11" y="137"/>
                  <a:pt x="51" y="139"/>
                  <a:pt x="78" y="140"/>
                </a:cubicBezTo>
                <a:cubicBezTo>
                  <a:pt x="78" y="175"/>
                  <a:pt x="78" y="175"/>
                  <a:pt x="78" y="175"/>
                </a:cubicBezTo>
                <a:cubicBezTo>
                  <a:pt x="54" y="175"/>
                  <a:pt x="54" y="175"/>
                  <a:pt x="54" y="175"/>
                </a:cubicBezTo>
                <a:cubicBezTo>
                  <a:pt x="51" y="175"/>
                  <a:pt x="48" y="178"/>
                  <a:pt x="48" y="182"/>
                </a:cubicBezTo>
                <a:cubicBezTo>
                  <a:pt x="48" y="185"/>
                  <a:pt x="51" y="188"/>
                  <a:pt x="54" y="188"/>
                </a:cubicBezTo>
                <a:cubicBezTo>
                  <a:pt x="143" y="188"/>
                  <a:pt x="143" y="188"/>
                  <a:pt x="143" y="188"/>
                </a:cubicBezTo>
                <a:cubicBezTo>
                  <a:pt x="147" y="188"/>
                  <a:pt x="150" y="185"/>
                  <a:pt x="150" y="182"/>
                </a:cubicBezTo>
                <a:cubicBezTo>
                  <a:pt x="150" y="178"/>
                  <a:pt x="147" y="175"/>
                  <a:pt x="143" y="175"/>
                </a:cubicBezTo>
                <a:cubicBezTo>
                  <a:pt x="119" y="175"/>
                  <a:pt x="119" y="175"/>
                  <a:pt x="119" y="175"/>
                </a:cubicBezTo>
                <a:cubicBezTo>
                  <a:pt x="119" y="140"/>
                  <a:pt x="119" y="140"/>
                  <a:pt x="119" y="140"/>
                </a:cubicBezTo>
                <a:cubicBezTo>
                  <a:pt x="145" y="139"/>
                  <a:pt x="183" y="137"/>
                  <a:pt x="196" y="135"/>
                </a:cubicBezTo>
                <a:cubicBezTo>
                  <a:pt x="196" y="130"/>
                  <a:pt x="196" y="130"/>
                  <a:pt x="196" y="130"/>
                </a:cubicBezTo>
                <a:cubicBezTo>
                  <a:pt x="196" y="125"/>
                  <a:pt x="196" y="125"/>
                  <a:pt x="196" y="125"/>
                </a:cubicBezTo>
                <a:cubicBezTo>
                  <a:pt x="196" y="1"/>
                  <a:pt x="196" y="1"/>
                  <a:pt x="196" y="1"/>
                </a:cubicBezTo>
                <a:cubicBezTo>
                  <a:pt x="196" y="0"/>
                  <a:pt x="195" y="0"/>
                  <a:pt x="194" y="0"/>
                </a:cubicBezTo>
                <a:close/>
                <a:moveTo>
                  <a:pt x="58" y="133"/>
                </a:moveTo>
                <a:cubicBezTo>
                  <a:pt x="55" y="133"/>
                  <a:pt x="53" y="131"/>
                  <a:pt x="53" y="129"/>
                </a:cubicBezTo>
                <a:cubicBezTo>
                  <a:pt x="53" y="127"/>
                  <a:pt x="55" y="125"/>
                  <a:pt x="58" y="125"/>
                </a:cubicBezTo>
                <a:cubicBezTo>
                  <a:pt x="60" y="125"/>
                  <a:pt x="62" y="127"/>
                  <a:pt x="62" y="129"/>
                </a:cubicBezTo>
                <a:cubicBezTo>
                  <a:pt x="62" y="131"/>
                  <a:pt x="60" y="133"/>
                  <a:pt x="58" y="133"/>
                </a:cubicBezTo>
                <a:close/>
                <a:moveTo>
                  <a:pt x="70" y="133"/>
                </a:moveTo>
                <a:cubicBezTo>
                  <a:pt x="67" y="133"/>
                  <a:pt x="66" y="131"/>
                  <a:pt x="66" y="129"/>
                </a:cubicBezTo>
                <a:cubicBezTo>
                  <a:pt x="66" y="127"/>
                  <a:pt x="67" y="125"/>
                  <a:pt x="70" y="125"/>
                </a:cubicBezTo>
                <a:cubicBezTo>
                  <a:pt x="72" y="125"/>
                  <a:pt x="74" y="127"/>
                  <a:pt x="74" y="129"/>
                </a:cubicBezTo>
                <a:cubicBezTo>
                  <a:pt x="74" y="131"/>
                  <a:pt x="72" y="133"/>
                  <a:pt x="70" y="133"/>
                </a:cubicBezTo>
                <a:close/>
                <a:moveTo>
                  <a:pt x="97" y="133"/>
                </a:moveTo>
                <a:cubicBezTo>
                  <a:pt x="88" y="133"/>
                  <a:pt x="80" y="131"/>
                  <a:pt x="80" y="129"/>
                </a:cubicBezTo>
                <a:cubicBezTo>
                  <a:pt x="80" y="127"/>
                  <a:pt x="88" y="125"/>
                  <a:pt x="97" y="125"/>
                </a:cubicBezTo>
                <a:cubicBezTo>
                  <a:pt x="106" y="125"/>
                  <a:pt x="114" y="127"/>
                  <a:pt x="114" y="129"/>
                </a:cubicBezTo>
                <a:cubicBezTo>
                  <a:pt x="114" y="131"/>
                  <a:pt x="106" y="133"/>
                  <a:pt x="97" y="133"/>
                </a:cubicBezTo>
                <a:close/>
                <a:moveTo>
                  <a:pt x="125" y="133"/>
                </a:moveTo>
                <a:cubicBezTo>
                  <a:pt x="123" y="133"/>
                  <a:pt x="121" y="131"/>
                  <a:pt x="121" y="129"/>
                </a:cubicBezTo>
                <a:cubicBezTo>
                  <a:pt x="121" y="127"/>
                  <a:pt x="123" y="125"/>
                  <a:pt x="125" y="125"/>
                </a:cubicBezTo>
                <a:cubicBezTo>
                  <a:pt x="128" y="125"/>
                  <a:pt x="129" y="127"/>
                  <a:pt x="129" y="129"/>
                </a:cubicBezTo>
                <a:cubicBezTo>
                  <a:pt x="129" y="131"/>
                  <a:pt x="128" y="133"/>
                  <a:pt x="125" y="133"/>
                </a:cubicBezTo>
                <a:close/>
                <a:moveTo>
                  <a:pt x="137" y="133"/>
                </a:moveTo>
                <a:cubicBezTo>
                  <a:pt x="135" y="133"/>
                  <a:pt x="133" y="131"/>
                  <a:pt x="133" y="129"/>
                </a:cubicBezTo>
                <a:cubicBezTo>
                  <a:pt x="133" y="127"/>
                  <a:pt x="135" y="125"/>
                  <a:pt x="137" y="125"/>
                </a:cubicBezTo>
                <a:cubicBezTo>
                  <a:pt x="140" y="125"/>
                  <a:pt x="142" y="127"/>
                  <a:pt x="142" y="129"/>
                </a:cubicBezTo>
                <a:cubicBezTo>
                  <a:pt x="142" y="131"/>
                  <a:pt x="140" y="133"/>
                  <a:pt x="137" y="133"/>
                </a:cubicBezTo>
                <a:close/>
                <a:moveTo>
                  <a:pt x="181" y="119"/>
                </a:moveTo>
                <a:cubicBezTo>
                  <a:pt x="15" y="119"/>
                  <a:pt x="15" y="119"/>
                  <a:pt x="15" y="119"/>
                </a:cubicBezTo>
                <a:cubicBezTo>
                  <a:pt x="15" y="13"/>
                  <a:pt x="15" y="13"/>
                  <a:pt x="15" y="13"/>
                </a:cubicBezTo>
                <a:cubicBezTo>
                  <a:pt x="181" y="13"/>
                  <a:pt x="181" y="13"/>
                  <a:pt x="181" y="13"/>
                </a:cubicBezTo>
                <a:lnTo>
                  <a:pt x="181" y="119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45" name="Freeform 54"/>
          <p:cNvSpPr/>
          <p:nvPr/>
        </p:nvSpPr>
        <p:spPr bwMode="auto">
          <a:xfrm>
            <a:off x="10942510" y="5216882"/>
            <a:ext cx="142193" cy="43406"/>
          </a:xfrm>
          <a:custGeom>
            <a:gdLst>
              <a:gd fmla="*/ 11 w 75" name="T0"/>
              <a:gd fmla="*/ 23 h 23" name="T1"/>
              <a:gd fmla="*/ 64 w 75" name="T2"/>
              <a:gd fmla="*/ 23 h 23" name="T3"/>
              <a:gd fmla="*/ 75 w 75" name="T4"/>
              <a:gd fmla="*/ 12 h 23" name="T5"/>
              <a:gd fmla="*/ 64 w 75" name="T6"/>
              <a:gd fmla="*/ 0 h 23" name="T7"/>
              <a:gd fmla="*/ 11 w 75" name="T8"/>
              <a:gd fmla="*/ 0 h 23" name="T9"/>
              <a:gd fmla="*/ 0 w 75" name="T10"/>
              <a:gd fmla="*/ 12 h 23" name="T11"/>
              <a:gd fmla="*/ 11 w 75" name="T12"/>
              <a:gd fmla="*/ 23 h 23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3" w="75">
                <a:moveTo>
                  <a:pt x="11" y="23"/>
                </a:moveTo>
                <a:cubicBezTo>
                  <a:pt x="64" y="23"/>
                  <a:pt x="64" y="23"/>
                  <a:pt x="64" y="23"/>
                </a:cubicBezTo>
                <a:cubicBezTo>
                  <a:pt x="70" y="23"/>
                  <a:pt x="75" y="18"/>
                  <a:pt x="75" y="12"/>
                </a:cubicBezTo>
                <a:cubicBezTo>
                  <a:pt x="75" y="5"/>
                  <a:pt x="70" y="0"/>
                  <a:pt x="64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18"/>
                  <a:pt x="5" y="23"/>
                  <a:pt x="11" y="23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46" name="Freeform 55"/>
          <p:cNvSpPr/>
          <p:nvPr/>
        </p:nvSpPr>
        <p:spPr bwMode="auto">
          <a:xfrm>
            <a:off x="10942510" y="5363565"/>
            <a:ext cx="142193" cy="41909"/>
          </a:xfrm>
          <a:custGeom>
            <a:gdLst>
              <a:gd fmla="*/ 64 w 75" name="T0"/>
              <a:gd fmla="*/ 0 h 22" name="T1"/>
              <a:gd fmla="*/ 11 w 75" name="T2"/>
              <a:gd fmla="*/ 0 h 22" name="T3"/>
              <a:gd fmla="*/ 0 w 75" name="T4"/>
              <a:gd fmla="*/ 11 h 22" name="T5"/>
              <a:gd fmla="*/ 11 w 75" name="T6"/>
              <a:gd fmla="*/ 22 h 22" name="T7"/>
              <a:gd fmla="*/ 64 w 75" name="T8"/>
              <a:gd fmla="*/ 22 h 22" name="T9"/>
              <a:gd fmla="*/ 75 w 75" name="T10"/>
              <a:gd fmla="*/ 11 h 22" name="T11"/>
              <a:gd fmla="*/ 64 w 75" name="T12"/>
              <a:gd fmla="*/ 0 h 22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2" w="75">
                <a:moveTo>
                  <a:pt x="64" y="0"/>
                </a:moveTo>
                <a:cubicBezTo>
                  <a:pt x="11" y="0"/>
                  <a:pt x="11" y="0"/>
                  <a:pt x="11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17"/>
                  <a:pt x="5" y="22"/>
                  <a:pt x="11" y="22"/>
                </a:cubicBezTo>
                <a:cubicBezTo>
                  <a:pt x="64" y="22"/>
                  <a:pt x="64" y="22"/>
                  <a:pt x="64" y="22"/>
                </a:cubicBezTo>
                <a:cubicBezTo>
                  <a:pt x="70" y="22"/>
                  <a:pt x="75" y="17"/>
                  <a:pt x="75" y="11"/>
                </a:cubicBezTo>
                <a:cubicBezTo>
                  <a:pt x="75" y="5"/>
                  <a:pt x="70" y="0"/>
                  <a:pt x="64" y="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47" name="Freeform 56"/>
          <p:cNvSpPr/>
          <p:nvPr/>
        </p:nvSpPr>
        <p:spPr bwMode="auto">
          <a:xfrm>
            <a:off x="10967955" y="5267771"/>
            <a:ext cx="336771" cy="85316"/>
          </a:xfrm>
          <a:custGeom>
            <a:gdLst>
              <a:gd fmla="*/ 163 w 178" name="T0"/>
              <a:gd fmla="*/ 8 h 45" name="T1"/>
              <a:gd fmla="*/ 96 w 178" name="T2"/>
              <a:gd fmla="*/ 8 h 45" name="T3"/>
              <a:gd fmla="*/ 82 w 178" name="T4"/>
              <a:gd fmla="*/ 17 h 45" name="T5"/>
              <a:gd fmla="*/ 46 w 178" name="T6"/>
              <a:gd fmla="*/ 17 h 45" name="T7"/>
              <a:gd fmla="*/ 46 w 178" name="T8"/>
              <a:gd fmla="*/ 0 h 45" name="T9"/>
              <a:gd fmla="*/ 0 w 178" name="T10"/>
              <a:gd fmla="*/ 0 h 45" name="T11"/>
              <a:gd fmla="*/ 0 w 178" name="T12"/>
              <a:gd fmla="*/ 45 h 45" name="T13"/>
              <a:gd fmla="*/ 46 w 178" name="T14"/>
              <a:gd fmla="*/ 45 h 45" name="T15"/>
              <a:gd fmla="*/ 46 w 178" name="T16"/>
              <a:gd fmla="*/ 30 h 45" name="T17"/>
              <a:gd fmla="*/ 83 w 178" name="T18"/>
              <a:gd fmla="*/ 30 h 45" name="T19"/>
              <a:gd fmla="*/ 96 w 178" name="T20"/>
              <a:gd fmla="*/ 38 h 45" name="T21"/>
              <a:gd fmla="*/ 163 w 178" name="T22"/>
              <a:gd fmla="*/ 38 h 45" name="T23"/>
              <a:gd fmla="*/ 178 w 178" name="T24"/>
              <a:gd fmla="*/ 23 h 45" name="T25"/>
              <a:gd fmla="*/ 163 w 178" name="T26"/>
              <a:gd fmla="*/ 8 h 45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45" w="178">
                <a:moveTo>
                  <a:pt x="163" y="8"/>
                </a:moveTo>
                <a:cubicBezTo>
                  <a:pt x="96" y="8"/>
                  <a:pt x="96" y="8"/>
                  <a:pt x="96" y="8"/>
                </a:cubicBezTo>
                <a:cubicBezTo>
                  <a:pt x="89" y="8"/>
                  <a:pt x="84" y="11"/>
                  <a:pt x="82" y="17"/>
                </a:cubicBezTo>
                <a:cubicBezTo>
                  <a:pt x="46" y="17"/>
                  <a:pt x="46" y="17"/>
                  <a:pt x="46" y="17"/>
                </a:cubicBezTo>
                <a:cubicBezTo>
                  <a:pt x="46" y="0"/>
                  <a:pt x="46" y="0"/>
                  <a:pt x="4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5"/>
                  <a:pt x="0" y="45"/>
                  <a:pt x="0" y="45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30"/>
                  <a:pt x="46" y="30"/>
                  <a:pt x="46" y="30"/>
                </a:cubicBezTo>
                <a:cubicBezTo>
                  <a:pt x="83" y="30"/>
                  <a:pt x="83" y="30"/>
                  <a:pt x="83" y="30"/>
                </a:cubicBezTo>
                <a:cubicBezTo>
                  <a:pt x="85" y="35"/>
                  <a:pt x="90" y="38"/>
                  <a:pt x="96" y="38"/>
                </a:cubicBezTo>
                <a:cubicBezTo>
                  <a:pt x="163" y="38"/>
                  <a:pt x="163" y="38"/>
                  <a:pt x="163" y="38"/>
                </a:cubicBezTo>
                <a:cubicBezTo>
                  <a:pt x="172" y="38"/>
                  <a:pt x="178" y="31"/>
                  <a:pt x="178" y="23"/>
                </a:cubicBezTo>
                <a:cubicBezTo>
                  <a:pt x="178" y="14"/>
                  <a:pt x="172" y="8"/>
                  <a:pt x="163" y="8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48" name="Freeform 57"/>
          <p:cNvSpPr/>
          <p:nvPr/>
        </p:nvSpPr>
        <p:spPr bwMode="auto">
          <a:xfrm>
            <a:off x="2289738" y="5302196"/>
            <a:ext cx="233495" cy="56877"/>
          </a:xfrm>
          <a:custGeom>
            <a:gdLst>
              <a:gd fmla="*/ 156 w 156" name="T0"/>
              <a:gd fmla="*/ 38 h 38" name="T1"/>
              <a:gd fmla="*/ 97 w 156" name="T2"/>
              <a:gd fmla="*/ 38 h 38" name="T3"/>
              <a:gd fmla="*/ 60 w 156" name="T4"/>
              <a:gd fmla="*/ 38 h 38" name="T5"/>
              <a:gd fmla="*/ 0 w 156" name="T6"/>
              <a:gd fmla="*/ 38 h 38" name="T7"/>
              <a:gd fmla="*/ 0 w 156" name="T8"/>
              <a:gd fmla="*/ 0 h 38" name="T9"/>
              <a:gd fmla="*/ 60 w 156" name="T10"/>
              <a:gd fmla="*/ 0 h 38" name="T11"/>
              <a:gd fmla="*/ 60 w 156" name="T12"/>
              <a:gd fmla="*/ 0 h 38" name="T13"/>
              <a:gd fmla="*/ 97 w 156" name="T14"/>
              <a:gd fmla="*/ 0 h 38" name="T15"/>
              <a:gd fmla="*/ 97 w 156" name="T16"/>
              <a:gd fmla="*/ 0 h 38" name="T17"/>
              <a:gd fmla="*/ 156 w 156" name="T18"/>
              <a:gd fmla="*/ 0 h 38" name="T19"/>
              <a:gd fmla="*/ 156 w 156" name="T20"/>
              <a:gd fmla="*/ 38 h 38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38" w="156">
                <a:moveTo>
                  <a:pt x="156" y="38"/>
                </a:moveTo>
                <a:lnTo>
                  <a:pt x="97" y="38"/>
                </a:lnTo>
                <a:lnTo>
                  <a:pt x="60" y="38"/>
                </a:lnTo>
                <a:lnTo>
                  <a:pt x="0" y="38"/>
                </a:lnTo>
                <a:lnTo>
                  <a:pt x="0" y="0"/>
                </a:lnTo>
                <a:lnTo>
                  <a:pt x="60" y="0"/>
                </a:lnTo>
                <a:lnTo>
                  <a:pt x="60" y="0"/>
                </a:lnTo>
                <a:lnTo>
                  <a:pt x="97" y="0"/>
                </a:lnTo>
                <a:lnTo>
                  <a:pt x="97" y="0"/>
                </a:lnTo>
                <a:lnTo>
                  <a:pt x="156" y="0"/>
                </a:lnTo>
                <a:lnTo>
                  <a:pt x="156" y="38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49" name="Oval 58"/>
          <p:cNvSpPr>
            <a:spLocks noChangeArrowheads="1"/>
          </p:cNvSpPr>
          <p:nvPr/>
        </p:nvSpPr>
        <p:spPr bwMode="auto">
          <a:xfrm>
            <a:off x="2286745" y="2524209"/>
            <a:ext cx="257443" cy="255947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50" name="Freeform 59"/>
          <p:cNvSpPr>
            <a:spLocks noEditPoints="1"/>
          </p:cNvSpPr>
          <p:nvPr/>
        </p:nvSpPr>
        <p:spPr bwMode="auto">
          <a:xfrm>
            <a:off x="4950979" y="3540511"/>
            <a:ext cx="273908" cy="354732"/>
          </a:xfrm>
          <a:custGeom>
            <a:gdLst>
              <a:gd fmla="*/ 144 w 144" name="T0"/>
              <a:gd fmla="*/ 46 h 187" name="T1"/>
              <a:gd fmla="*/ 144 w 144" name="T2"/>
              <a:gd fmla="*/ 45 h 187" name="T3"/>
              <a:gd fmla="*/ 41 w 144" name="T4"/>
              <a:gd fmla="*/ 0 h 187" name="T5"/>
              <a:gd fmla="*/ 41 w 144" name="T6"/>
              <a:gd fmla="*/ 74 h 187" name="T7"/>
              <a:gd fmla="*/ 15 w 144" name="T8"/>
              <a:gd fmla="*/ 29 h 187" name="T9"/>
              <a:gd fmla="*/ 3 w 144" name="T10"/>
              <a:gd fmla="*/ 34 h 187" name="T11"/>
              <a:gd fmla="*/ 34 w 144" name="T12"/>
              <a:gd fmla="*/ 90 h 187" name="T13"/>
              <a:gd fmla="*/ 0 w 144" name="T14"/>
              <a:gd fmla="*/ 148 h 187" name="T15"/>
              <a:gd fmla="*/ 11 w 144" name="T16"/>
              <a:gd fmla="*/ 156 h 187" name="T17"/>
              <a:gd fmla="*/ 41 w 144" name="T18"/>
              <a:gd fmla="*/ 104 h 187" name="T19"/>
              <a:gd fmla="*/ 41 w 144" name="T20"/>
              <a:gd fmla="*/ 187 h 187" name="T21"/>
              <a:gd fmla="*/ 140 w 144" name="T22"/>
              <a:gd fmla="*/ 140 h 187" name="T23"/>
              <a:gd fmla="*/ 140 w 144" name="T24"/>
              <a:gd fmla="*/ 139 h 187" name="T25"/>
              <a:gd fmla="*/ 79 w 144" name="T26"/>
              <a:gd fmla="*/ 91 h 187" name="T27"/>
              <a:gd fmla="*/ 144 w 144" name="T28"/>
              <a:gd fmla="*/ 46 h 187" name="T29"/>
              <a:gd fmla="*/ 95 w 144" name="T30"/>
              <a:gd fmla="*/ 135 h 187" name="T31"/>
              <a:gd fmla="*/ 66 w 144" name="T32"/>
              <a:gd fmla="*/ 147 h 187" name="T33"/>
              <a:gd fmla="*/ 66 w 144" name="T34"/>
              <a:gd fmla="*/ 109 h 187" name="T35"/>
              <a:gd fmla="*/ 95 w 144" name="T36"/>
              <a:gd fmla="*/ 135 h 187" name="T37"/>
              <a:gd fmla="*/ 66 w 144" name="T38"/>
              <a:gd fmla="*/ 72 h 187" name="T39"/>
              <a:gd fmla="*/ 66 w 144" name="T40"/>
              <a:gd fmla="*/ 40 h 187" name="T41"/>
              <a:gd fmla="*/ 96 w 144" name="T42"/>
              <a:gd fmla="*/ 48 h 187" name="T43"/>
              <a:gd fmla="*/ 66 w 144" name="T44"/>
              <a:gd fmla="*/ 72 h 187" name="T4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b="b" l="0" r="r" t="0"/>
            <a:pathLst>
              <a:path h="187" w="144">
                <a:moveTo>
                  <a:pt x="144" y="46"/>
                </a:moveTo>
                <a:cubicBezTo>
                  <a:pt x="144" y="45"/>
                  <a:pt x="144" y="45"/>
                  <a:pt x="144" y="45"/>
                </a:cubicBezTo>
                <a:cubicBezTo>
                  <a:pt x="41" y="0"/>
                  <a:pt x="41" y="0"/>
                  <a:pt x="41" y="0"/>
                </a:cubicBezTo>
                <a:cubicBezTo>
                  <a:pt x="41" y="74"/>
                  <a:pt x="41" y="74"/>
                  <a:pt x="41" y="74"/>
                </a:cubicBezTo>
                <a:cubicBezTo>
                  <a:pt x="40" y="72"/>
                  <a:pt x="20" y="37"/>
                  <a:pt x="15" y="29"/>
                </a:cubicBezTo>
                <a:cubicBezTo>
                  <a:pt x="3" y="34"/>
                  <a:pt x="3" y="34"/>
                  <a:pt x="3" y="34"/>
                </a:cubicBezTo>
                <a:cubicBezTo>
                  <a:pt x="34" y="90"/>
                  <a:pt x="34" y="90"/>
                  <a:pt x="34" y="90"/>
                </a:cubicBezTo>
                <a:cubicBezTo>
                  <a:pt x="0" y="148"/>
                  <a:pt x="0" y="148"/>
                  <a:pt x="0" y="148"/>
                </a:cubicBezTo>
                <a:cubicBezTo>
                  <a:pt x="11" y="156"/>
                  <a:pt x="11" y="156"/>
                  <a:pt x="11" y="156"/>
                </a:cubicBezTo>
                <a:cubicBezTo>
                  <a:pt x="41" y="104"/>
                  <a:pt x="41" y="104"/>
                  <a:pt x="41" y="104"/>
                </a:cubicBezTo>
                <a:cubicBezTo>
                  <a:pt x="41" y="187"/>
                  <a:pt x="41" y="187"/>
                  <a:pt x="41" y="187"/>
                </a:cubicBezTo>
                <a:cubicBezTo>
                  <a:pt x="140" y="140"/>
                  <a:pt x="140" y="140"/>
                  <a:pt x="140" y="140"/>
                </a:cubicBezTo>
                <a:cubicBezTo>
                  <a:pt x="140" y="139"/>
                  <a:pt x="140" y="139"/>
                  <a:pt x="140" y="139"/>
                </a:cubicBezTo>
                <a:cubicBezTo>
                  <a:pt x="138" y="138"/>
                  <a:pt x="79" y="91"/>
                  <a:pt x="79" y="91"/>
                </a:cubicBezTo>
                <a:lnTo>
                  <a:pt x="144" y="46"/>
                </a:lnTo>
                <a:close/>
                <a:moveTo>
                  <a:pt x="95" y="135"/>
                </a:moveTo>
                <a:cubicBezTo>
                  <a:pt x="93" y="136"/>
                  <a:pt x="66" y="147"/>
                  <a:pt x="66" y="147"/>
                </a:cubicBezTo>
                <a:cubicBezTo>
                  <a:pt x="66" y="109"/>
                  <a:pt x="66" y="109"/>
                  <a:pt x="66" y="109"/>
                </a:cubicBezTo>
                <a:lnTo>
                  <a:pt x="95" y="135"/>
                </a:lnTo>
                <a:close/>
                <a:moveTo>
                  <a:pt x="66" y="72"/>
                </a:moveTo>
                <a:cubicBezTo>
                  <a:pt x="66" y="40"/>
                  <a:pt x="66" y="40"/>
                  <a:pt x="66" y="40"/>
                </a:cubicBezTo>
                <a:cubicBezTo>
                  <a:pt x="96" y="48"/>
                  <a:pt x="96" y="48"/>
                  <a:pt x="96" y="48"/>
                </a:cubicBezTo>
                <a:lnTo>
                  <a:pt x="66" y="72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51" name="Freeform 60"/>
          <p:cNvSpPr>
            <a:spLocks noEditPoints="1"/>
          </p:cNvSpPr>
          <p:nvPr/>
        </p:nvSpPr>
        <p:spPr bwMode="auto">
          <a:xfrm>
            <a:off x="3573959" y="1395652"/>
            <a:ext cx="359222" cy="360720"/>
          </a:xfrm>
          <a:custGeom>
            <a:gdLst>
              <a:gd fmla="*/ 180 w 189" name="T0"/>
              <a:gd fmla="*/ 54 h 190" name="T1"/>
              <a:gd fmla="*/ 131 w 189" name="T2"/>
              <a:gd fmla="*/ 9 h 190" name="T3"/>
              <a:gd fmla="*/ 27 w 189" name="T4"/>
              <a:gd fmla="*/ 30 h 190" name="T5"/>
              <a:gd fmla="*/ 8 w 189" name="T6"/>
              <a:gd fmla="*/ 59 h 190" name="T7"/>
              <a:gd fmla="*/ 30 w 189" name="T8"/>
              <a:gd fmla="*/ 163 h 190" name="T9"/>
              <a:gd fmla="*/ 58 w 189" name="T10"/>
              <a:gd fmla="*/ 181 h 190" name="T11"/>
              <a:gd fmla="*/ 136 w 189" name="T12"/>
              <a:gd fmla="*/ 180 h 190" name="T13"/>
              <a:gd fmla="*/ 181 w 189" name="T14"/>
              <a:gd fmla="*/ 132 h 190" name="T15"/>
              <a:gd fmla="*/ 189 w 189" name="T16"/>
              <a:gd fmla="*/ 92 h 190" name="T17"/>
              <a:gd fmla="*/ 63 w 189" name="T18"/>
              <a:gd fmla="*/ 164 h 190" name="T19"/>
              <a:gd fmla="*/ 19 w 189" name="T20"/>
              <a:gd fmla="*/ 103 h 190" name="T21"/>
              <a:gd fmla="*/ 34 w 189" name="T22"/>
              <a:gd fmla="*/ 49 h 190" name="T23"/>
              <a:gd fmla="*/ 64 w 189" name="T24"/>
              <a:gd fmla="*/ 77 h 190" name="T25"/>
              <a:gd fmla="*/ 55 w 189" name="T26"/>
              <a:gd fmla="*/ 101 h 190" name="T27"/>
              <a:gd fmla="*/ 87 w 189" name="T28"/>
              <a:gd fmla="*/ 100 h 190" name="T29"/>
              <a:gd fmla="*/ 73 w 189" name="T30"/>
              <a:gd fmla="*/ 121 h 190" name="T31"/>
              <a:gd fmla="*/ 62 w 189" name="T32"/>
              <a:gd fmla="*/ 156 h 190" name="T33"/>
              <a:gd fmla="*/ 82 w 189" name="T34"/>
              <a:gd fmla="*/ 131 h 190" name="T35"/>
              <a:gd fmla="*/ 85 w 189" name="T36"/>
              <a:gd fmla="*/ 124 h 190" name="T37"/>
              <a:gd fmla="*/ 102 w 189" name="T38"/>
              <a:gd fmla="*/ 114 h 190" name="T39"/>
              <a:gd fmla="*/ 104 w 189" name="T40"/>
              <a:gd fmla="*/ 119 h 190" name="T41"/>
              <a:gd fmla="*/ 105 w 189" name="T42"/>
              <a:gd fmla="*/ 129 h 190" name="T43"/>
              <a:gd fmla="*/ 122 w 189" name="T44"/>
              <a:gd fmla="*/ 157 h 190" name="T45"/>
              <a:gd fmla="*/ 119 w 189" name="T46"/>
              <a:gd fmla="*/ 131 h 190" name="T47"/>
              <a:gd fmla="*/ 91 w 189" name="T48"/>
              <a:gd fmla="*/ 171 h 190" name="T49"/>
              <a:gd fmla="*/ 154 w 189" name="T50"/>
              <a:gd fmla="*/ 143 h 190" name="T51"/>
              <a:gd fmla="*/ 112 w 189" name="T52"/>
              <a:gd fmla="*/ 95 h 190" name="T53"/>
              <a:gd fmla="*/ 96 w 189" name="T54"/>
              <a:gd fmla="*/ 60 h 190" name="T55"/>
              <a:gd fmla="*/ 118 w 189" name="T56"/>
              <a:gd fmla="*/ 91 h 190" name="T57"/>
              <a:gd fmla="*/ 112 w 189" name="T58"/>
              <a:gd fmla="*/ 54 h 190" name="T59"/>
              <a:gd fmla="*/ 69 w 189" name="T60"/>
              <a:gd fmla="*/ 56 h 190" name="T61"/>
              <a:gd fmla="*/ 67 w 189" name="T62"/>
              <a:gd fmla="*/ 60 h 190" name="T63"/>
              <a:gd fmla="*/ 45 w 189" name="T64"/>
              <a:gd fmla="*/ 38 h 190" name="T65"/>
              <a:gd fmla="*/ 117 w 189" name="T66"/>
              <a:gd fmla="*/ 23 h 190" name="T67"/>
              <a:gd fmla="*/ 170 w 189" name="T68"/>
              <a:gd fmla="*/ 105 h 190" name="T6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b="b" l="0" r="r" t="0"/>
            <a:pathLst>
              <a:path h="190" w="189">
                <a:moveTo>
                  <a:pt x="189" y="92"/>
                </a:moveTo>
                <a:cubicBezTo>
                  <a:pt x="188" y="77"/>
                  <a:pt x="185" y="65"/>
                  <a:pt x="180" y="54"/>
                </a:cubicBezTo>
                <a:cubicBezTo>
                  <a:pt x="175" y="44"/>
                  <a:pt x="168" y="35"/>
                  <a:pt x="160" y="27"/>
                </a:cubicBezTo>
                <a:cubicBezTo>
                  <a:pt x="152" y="20"/>
                  <a:pt x="142" y="13"/>
                  <a:pt x="131" y="9"/>
                </a:cubicBezTo>
                <a:cubicBezTo>
                  <a:pt x="121" y="4"/>
                  <a:pt x="107" y="0"/>
                  <a:pt x="92" y="1"/>
                </a:cubicBezTo>
                <a:cubicBezTo>
                  <a:pt x="62" y="3"/>
                  <a:pt x="43" y="14"/>
                  <a:pt x="27" y="30"/>
                </a:cubicBezTo>
                <a:cubicBezTo>
                  <a:pt x="23" y="34"/>
                  <a:pt x="20" y="39"/>
                  <a:pt x="17" y="43"/>
                </a:cubicBezTo>
                <a:cubicBezTo>
                  <a:pt x="14" y="48"/>
                  <a:pt x="11" y="53"/>
                  <a:pt x="8" y="59"/>
                </a:cubicBezTo>
                <a:cubicBezTo>
                  <a:pt x="4" y="69"/>
                  <a:pt x="0" y="83"/>
                  <a:pt x="1" y="98"/>
                </a:cubicBezTo>
                <a:cubicBezTo>
                  <a:pt x="2" y="127"/>
                  <a:pt x="14" y="147"/>
                  <a:pt x="30" y="163"/>
                </a:cubicBezTo>
                <a:cubicBezTo>
                  <a:pt x="34" y="167"/>
                  <a:pt x="38" y="170"/>
                  <a:pt x="43" y="173"/>
                </a:cubicBezTo>
                <a:cubicBezTo>
                  <a:pt x="48" y="176"/>
                  <a:pt x="53" y="179"/>
                  <a:pt x="58" y="181"/>
                </a:cubicBezTo>
                <a:cubicBezTo>
                  <a:pt x="69" y="186"/>
                  <a:pt x="83" y="190"/>
                  <a:pt x="98" y="189"/>
                </a:cubicBezTo>
                <a:cubicBezTo>
                  <a:pt x="113" y="188"/>
                  <a:pt x="125" y="185"/>
                  <a:pt x="136" y="180"/>
                </a:cubicBezTo>
                <a:cubicBezTo>
                  <a:pt x="146" y="175"/>
                  <a:pt x="155" y="168"/>
                  <a:pt x="163" y="160"/>
                </a:cubicBezTo>
                <a:cubicBezTo>
                  <a:pt x="170" y="152"/>
                  <a:pt x="177" y="142"/>
                  <a:pt x="181" y="132"/>
                </a:cubicBezTo>
                <a:cubicBezTo>
                  <a:pt x="184" y="126"/>
                  <a:pt x="186" y="120"/>
                  <a:pt x="187" y="114"/>
                </a:cubicBezTo>
                <a:cubicBezTo>
                  <a:pt x="188" y="107"/>
                  <a:pt x="189" y="100"/>
                  <a:pt x="189" y="92"/>
                </a:cubicBezTo>
                <a:close/>
                <a:moveTo>
                  <a:pt x="91" y="171"/>
                </a:moveTo>
                <a:cubicBezTo>
                  <a:pt x="80" y="170"/>
                  <a:pt x="71" y="168"/>
                  <a:pt x="63" y="164"/>
                </a:cubicBezTo>
                <a:cubicBezTo>
                  <a:pt x="55" y="160"/>
                  <a:pt x="48" y="155"/>
                  <a:pt x="42" y="150"/>
                </a:cubicBezTo>
                <a:cubicBezTo>
                  <a:pt x="31" y="138"/>
                  <a:pt x="22" y="124"/>
                  <a:pt x="19" y="103"/>
                </a:cubicBezTo>
                <a:cubicBezTo>
                  <a:pt x="17" y="81"/>
                  <a:pt x="25" y="63"/>
                  <a:pt x="34" y="51"/>
                </a:cubicBezTo>
                <a:cubicBezTo>
                  <a:pt x="34" y="50"/>
                  <a:pt x="34" y="49"/>
                  <a:pt x="34" y="49"/>
                </a:cubicBezTo>
                <a:cubicBezTo>
                  <a:pt x="35" y="49"/>
                  <a:pt x="36" y="51"/>
                  <a:pt x="36" y="51"/>
                </a:cubicBezTo>
                <a:cubicBezTo>
                  <a:pt x="45" y="60"/>
                  <a:pt x="55" y="68"/>
                  <a:pt x="64" y="77"/>
                </a:cubicBezTo>
                <a:cubicBezTo>
                  <a:pt x="58" y="83"/>
                  <a:pt x="53" y="88"/>
                  <a:pt x="48" y="93"/>
                </a:cubicBezTo>
                <a:cubicBezTo>
                  <a:pt x="50" y="96"/>
                  <a:pt x="53" y="98"/>
                  <a:pt x="55" y="101"/>
                </a:cubicBezTo>
                <a:cubicBezTo>
                  <a:pt x="60" y="96"/>
                  <a:pt x="66" y="90"/>
                  <a:pt x="71" y="84"/>
                </a:cubicBezTo>
                <a:cubicBezTo>
                  <a:pt x="76" y="90"/>
                  <a:pt x="82" y="95"/>
                  <a:pt x="87" y="100"/>
                </a:cubicBezTo>
                <a:cubicBezTo>
                  <a:pt x="83" y="106"/>
                  <a:pt x="79" y="112"/>
                  <a:pt x="74" y="118"/>
                </a:cubicBezTo>
                <a:cubicBezTo>
                  <a:pt x="74" y="119"/>
                  <a:pt x="73" y="120"/>
                  <a:pt x="73" y="121"/>
                </a:cubicBezTo>
                <a:cubicBezTo>
                  <a:pt x="72" y="122"/>
                  <a:pt x="72" y="124"/>
                  <a:pt x="71" y="125"/>
                </a:cubicBezTo>
                <a:cubicBezTo>
                  <a:pt x="68" y="135"/>
                  <a:pt x="65" y="146"/>
                  <a:pt x="62" y="156"/>
                </a:cubicBezTo>
                <a:cubicBezTo>
                  <a:pt x="66" y="157"/>
                  <a:pt x="70" y="158"/>
                  <a:pt x="73" y="159"/>
                </a:cubicBezTo>
                <a:cubicBezTo>
                  <a:pt x="76" y="150"/>
                  <a:pt x="79" y="140"/>
                  <a:pt x="82" y="131"/>
                </a:cubicBezTo>
                <a:cubicBezTo>
                  <a:pt x="82" y="129"/>
                  <a:pt x="83" y="128"/>
                  <a:pt x="83" y="127"/>
                </a:cubicBezTo>
                <a:cubicBezTo>
                  <a:pt x="83" y="126"/>
                  <a:pt x="84" y="125"/>
                  <a:pt x="85" y="124"/>
                </a:cubicBezTo>
                <a:cubicBezTo>
                  <a:pt x="89" y="120"/>
                  <a:pt x="93" y="115"/>
                  <a:pt x="97" y="110"/>
                </a:cubicBezTo>
                <a:cubicBezTo>
                  <a:pt x="99" y="111"/>
                  <a:pt x="101" y="113"/>
                  <a:pt x="102" y="114"/>
                </a:cubicBezTo>
                <a:cubicBezTo>
                  <a:pt x="103" y="115"/>
                  <a:pt x="104" y="116"/>
                  <a:pt x="104" y="116"/>
                </a:cubicBezTo>
                <a:cubicBezTo>
                  <a:pt x="104" y="117"/>
                  <a:pt x="104" y="118"/>
                  <a:pt x="104" y="119"/>
                </a:cubicBezTo>
                <a:cubicBezTo>
                  <a:pt x="104" y="122"/>
                  <a:pt x="105" y="124"/>
                  <a:pt x="105" y="126"/>
                </a:cubicBezTo>
                <a:cubicBezTo>
                  <a:pt x="105" y="127"/>
                  <a:pt x="105" y="128"/>
                  <a:pt x="105" y="129"/>
                </a:cubicBezTo>
                <a:cubicBezTo>
                  <a:pt x="106" y="131"/>
                  <a:pt x="107" y="132"/>
                  <a:pt x="107" y="133"/>
                </a:cubicBezTo>
                <a:cubicBezTo>
                  <a:pt x="113" y="141"/>
                  <a:pt x="117" y="149"/>
                  <a:pt x="122" y="157"/>
                </a:cubicBezTo>
                <a:cubicBezTo>
                  <a:pt x="126" y="155"/>
                  <a:pt x="129" y="153"/>
                  <a:pt x="132" y="151"/>
                </a:cubicBezTo>
                <a:cubicBezTo>
                  <a:pt x="128" y="144"/>
                  <a:pt x="123" y="137"/>
                  <a:pt x="119" y="131"/>
                </a:cubicBezTo>
                <a:cubicBezTo>
                  <a:pt x="127" y="138"/>
                  <a:pt x="135" y="146"/>
                  <a:pt x="143" y="154"/>
                </a:cubicBezTo>
                <a:cubicBezTo>
                  <a:pt x="130" y="164"/>
                  <a:pt x="114" y="172"/>
                  <a:pt x="91" y="171"/>
                </a:cubicBezTo>
                <a:close/>
                <a:moveTo>
                  <a:pt x="170" y="105"/>
                </a:moveTo>
                <a:cubicBezTo>
                  <a:pt x="168" y="120"/>
                  <a:pt x="162" y="132"/>
                  <a:pt x="154" y="143"/>
                </a:cubicBezTo>
                <a:cubicBezTo>
                  <a:pt x="140" y="130"/>
                  <a:pt x="127" y="117"/>
                  <a:pt x="113" y="104"/>
                </a:cubicBezTo>
                <a:cubicBezTo>
                  <a:pt x="113" y="101"/>
                  <a:pt x="113" y="98"/>
                  <a:pt x="112" y="95"/>
                </a:cubicBezTo>
                <a:cubicBezTo>
                  <a:pt x="112" y="94"/>
                  <a:pt x="111" y="92"/>
                  <a:pt x="110" y="91"/>
                </a:cubicBezTo>
                <a:cubicBezTo>
                  <a:pt x="105" y="81"/>
                  <a:pt x="101" y="71"/>
                  <a:pt x="96" y="60"/>
                </a:cubicBezTo>
                <a:cubicBezTo>
                  <a:pt x="99" y="61"/>
                  <a:pt x="102" y="63"/>
                  <a:pt x="105" y="63"/>
                </a:cubicBezTo>
                <a:cubicBezTo>
                  <a:pt x="109" y="73"/>
                  <a:pt x="113" y="82"/>
                  <a:pt x="118" y="91"/>
                </a:cubicBezTo>
                <a:cubicBezTo>
                  <a:pt x="121" y="89"/>
                  <a:pt x="124" y="87"/>
                  <a:pt x="127" y="84"/>
                </a:cubicBezTo>
                <a:cubicBezTo>
                  <a:pt x="122" y="74"/>
                  <a:pt x="117" y="64"/>
                  <a:pt x="112" y="54"/>
                </a:cubicBezTo>
                <a:cubicBezTo>
                  <a:pt x="104" y="52"/>
                  <a:pt x="96" y="49"/>
                  <a:pt x="88" y="47"/>
                </a:cubicBezTo>
                <a:cubicBezTo>
                  <a:pt x="84" y="52"/>
                  <a:pt x="79" y="58"/>
                  <a:pt x="69" y="56"/>
                </a:cubicBezTo>
                <a:cubicBezTo>
                  <a:pt x="68" y="57"/>
                  <a:pt x="68" y="59"/>
                  <a:pt x="68" y="60"/>
                </a:cubicBezTo>
                <a:cubicBezTo>
                  <a:pt x="68" y="60"/>
                  <a:pt x="67" y="60"/>
                  <a:pt x="67" y="60"/>
                </a:cubicBezTo>
                <a:cubicBezTo>
                  <a:pt x="66" y="58"/>
                  <a:pt x="64" y="56"/>
                  <a:pt x="62" y="55"/>
                </a:cubicBezTo>
                <a:cubicBezTo>
                  <a:pt x="57" y="49"/>
                  <a:pt x="50" y="44"/>
                  <a:pt x="45" y="38"/>
                </a:cubicBezTo>
                <a:cubicBezTo>
                  <a:pt x="57" y="28"/>
                  <a:pt x="71" y="20"/>
                  <a:pt x="93" y="19"/>
                </a:cubicBezTo>
                <a:cubicBezTo>
                  <a:pt x="102" y="19"/>
                  <a:pt x="111" y="20"/>
                  <a:pt x="117" y="23"/>
                </a:cubicBezTo>
                <a:cubicBezTo>
                  <a:pt x="138" y="29"/>
                  <a:pt x="153" y="42"/>
                  <a:pt x="162" y="60"/>
                </a:cubicBezTo>
                <a:cubicBezTo>
                  <a:pt x="168" y="71"/>
                  <a:pt x="172" y="87"/>
                  <a:pt x="170" y="105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52" name="Freeform 61"/>
          <p:cNvSpPr/>
          <p:nvPr/>
        </p:nvSpPr>
        <p:spPr bwMode="auto">
          <a:xfrm>
            <a:off x="3690707" y="1452529"/>
            <a:ext cx="38916" cy="41909"/>
          </a:xfrm>
          <a:custGeom>
            <a:gdLst>
              <a:gd fmla="*/ 10 w 21" name="T0"/>
              <a:gd fmla="*/ 0 h 22" name="T1"/>
              <a:gd fmla="*/ 4 w 21" name="T2"/>
              <a:gd fmla="*/ 3 h 22" name="T3"/>
              <a:gd fmla="*/ 1 w 21" name="T4"/>
              <a:gd fmla="*/ 10 h 22" name="T5"/>
              <a:gd fmla="*/ 12 w 21" name="T6"/>
              <a:gd fmla="*/ 22 h 22" name="T7"/>
              <a:gd fmla="*/ 21 w 21" name="T8"/>
              <a:gd fmla="*/ 11 h 22" name="T9"/>
              <a:gd fmla="*/ 10 w 21" name="T10"/>
              <a:gd fmla="*/ 0 h 22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22" w="21">
                <a:moveTo>
                  <a:pt x="10" y="0"/>
                </a:moveTo>
                <a:cubicBezTo>
                  <a:pt x="7" y="0"/>
                  <a:pt x="5" y="2"/>
                  <a:pt x="4" y="3"/>
                </a:cubicBezTo>
                <a:cubicBezTo>
                  <a:pt x="2" y="5"/>
                  <a:pt x="1" y="7"/>
                  <a:pt x="1" y="10"/>
                </a:cubicBezTo>
                <a:cubicBezTo>
                  <a:pt x="0" y="17"/>
                  <a:pt x="5" y="22"/>
                  <a:pt x="12" y="22"/>
                </a:cubicBezTo>
                <a:cubicBezTo>
                  <a:pt x="17" y="21"/>
                  <a:pt x="21" y="17"/>
                  <a:pt x="21" y="11"/>
                </a:cubicBezTo>
                <a:cubicBezTo>
                  <a:pt x="21" y="5"/>
                  <a:pt x="17" y="0"/>
                  <a:pt x="10" y="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53" name="Freeform 62"/>
          <p:cNvSpPr/>
          <p:nvPr/>
        </p:nvSpPr>
        <p:spPr bwMode="auto">
          <a:xfrm>
            <a:off x="5627515" y="2468830"/>
            <a:ext cx="206553" cy="356229"/>
          </a:xfrm>
          <a:custGeom>
            <a:gdLst>
              <a:gd fmla="*/ 105 w 138" name="T0"/>
              <a:gd fmla="*/ 104 h 238" name="T1"/>
              <a:gd fmla="*/ 0 w 138" name="T2"/>
              <a:gd fmla="*/ 0 h 238" name="T3"/>
              <a:gd fmla="*/ 0 w 138" name="T4"/>
              <a:gd fmla="*/ 238 h 238" name="T5"/>
              <a:gd fmla="*/ 105 w 138" name="T6"/>
              <a:gd fmla="*/ 134 h 238" name="T7"/>
              <a:gd fmla="*/ 105 w 138" name="T8"/>
              <a:gd fmla="*/ 212 h 238" name="T9"/>
              <a:gd fmla="*/ 138 w 138" name="T10"/>
              <a:gd fmla="*/ 212 h 238" name="T11"/>
              <a:gd fmla="*/ 138 w 138" name="T12"/>
              <a:gd fmla="*/ 28 h 238" name="T13"/>
              <a:gd fmla="*/ 105 w 138" name="T14"/>
              <a:gd fmla="*/ 28 h 238" name="T15"/>
              <a:gd fmla="*/ 105 w 138" name="T16"/>
              <a:gd fmla="*/ 104 h 238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238" w="138">
                <a:moveTo>
                  <a:pt x="105" y="104"/>
                </a:moveTo>
                <a:lnTo>
                  <a:pt x="0" y="0"/>
                </a:lnTo>
                <a:lnTo>
                  <a:pt x="0" y="238"/>
                </a:lnTo>
                <a:lnTo>
                  <a:pt x="105" y="134"/>
                </a:lnTo>
                <a:lnTo>
                  <a:pt x="105" y="212"/>
                </a:lnTo>
                <a:lnTo>
                  <a:pt x="138" y="212"/>
                </a:lnTo>
                <a:lnTo>
                  <a:pt x="138" y="28"/>
                </a:lnTo>
                <a:lnTo>
                  <a:pt x="105" y="28"/>
                </a:lnTo>
                <a:lnTo>
                  <a:pt x="105" y="104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54" name="Rectangle 63"/>
          <p:cNvSpPr>
            <a:spLocks noChangeArrowheads="1"/>
          </p:cNvSpPr>
          <p:nvPr/>
        </p:nvSpPr>
        <p:spPr bwMode="auto">
          <a:xfrm>
            <a:off x="5869990" y="2510739"/>
            <a:ext cx="49394" cy="275404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55" name="Freeform 64"/>
          <p:cNvSpPr/>
          <p:nvPr/>
        </p:nvSpPr>
        <p:spPr bwMode="auto">
          <a:xfrm>
            <a:off x="6374397" y="2468830"/>
            <a:ext cx="206553" cy="356229"/>
          </a:xfrm>
          <a:custGeom>
            <a:gdLst>
              <a:gd fmla="*/ 138 w 138" name="T0"/>
              <a:gd fmla="*/ 0 h 238" name="T1"/>
              <a:gd fmla="*/ 33 w 138" name="T2"/>
              <a:gd fmla="*/ 104 h 238" name="T3"/>
              <a:gd fmla="*/ 33 w 138" name="T4"/>
              <a:gd fmla="*/ 28 h 238" name="T5"/>
              <a:gd fmla="*/ 0 w 138" name="T6"/>
              <a:gd fmla="*/ 28 h 238" name="T7"/>
              <a:gd fmla="*/ 0 w 138" name="T8"/>
              <a:gd fmla="*/ 212 h 238" name="T9"/>
              <a:gd fmla="*/ 33 w 138" name="T10"/>
              <a:gd fmla="*/ 212 h 238" name="T11"/>
              <a:gd fmla="*/ 33 w 138" name="T12"/>
              <a:gd fmla="*/ 134 h 238" name="T13"/>
              <a:gd fmla="*/ 138 w 138" name="T14"/>
              <a:gd fmla="*/ 238 h 238" name="T15"/>
              <a:gd fmla="*/ 138 w 138" name="T16"/>
              <a:gd fmla="*/ 0 h 238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238" w="138">
                <a:moveTo>
                  <a:pt x="138" y="0"/>
                </a:moveTo>
                <a:lnTo>
                  <a:pt x="33" y="104"/>
                </a:lnTo>
                <a:lnTo>
                  <a:pt x="33" y="28"/>
                </a:lnTo>
                <a:lnTo>
                  <a:pt x="0" y="28"/>
                </a:lnTo>
                <a:lnTo>
                  <a:pt x="0" y="212"/>
                </a:lnTo>
                <a:lnTo>
                  <a:pt x="33" y="212"/>
                </a:lnTo>
                <a:lnTo>
                  <a:pt x="33" y="134"/>
                </a:lnTo>
                <a:lnTo>
                  <a:pt x="138" y="238"/>
                </a:lnTo>
                <a:lnTo>
                  <a:pt x="138" y="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56" name="Rectangle 65"/>
          <p:cNvSpPr>
            <a:spLocks noChangeArrowheads="1"/>
          </p:cNvSpPr>
          <p:nvPr/>
        </p:nvSpPr>
        <p:spPr bwMode="auto">
          <a:xfrm>
            <a:off x="6289083" y="2510739"/>
            <a:ext cx="49394" cy="275404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grpSp>
        <p:nvGrpSpPr>
          <p:cNvPr id="57" name="组合 56"/>
          <p:cNvGrpSpPr/>
          <p:nvPr/>
        </p:nvGrpSpPr>
        <p:grpSpPr>
          <a:xfrm>
            <a:off x="3564979" y="4645120"/>
            <a:ext cx="374190" cy="299352"/>
            <a:chOff x="3409951" y="4795839"/>
            <a:chExt cx="396875" cy="317500"/>
          </a:xfrm>
          <a:solidFill>
            <a:schemeClr val="bg2">
              <a:lumMod val="10000"/>
            </a:schemeClr>
          </a:solidFill>
        </p:grpSpPr>
        <p:sp>
          <p:nvSpPr>
            <p:cNvPr id="442" name="Freeform 66"/>
            <p:cNvSpPr>
              <a:spLocks noEditPoints="1"/>
            </p:cNvSpPr>
            <p:nvPr/>
          </p:nvSpPr>
          <p:spPr bwMode="auto">
            <a:xfrm>
              <a:off x="3409951" y="4795839"/>
              <a:ext cx="377825" cy="317500"/>
            </a:xfrm>
            <a:custGeom>
              <a:gdLst>
                <a:gd fmla="*/ 185 w 188" name="T0"/>
                <a:gd fmla="*/ 111 h 157" name="T1"/>
                <a:gd fmla="*/ 179 w 188" name="T2"/>
                <a:gd fmla="*/ 110 h 157" name="T3"/>
                <a:gd fmla="*/ 179 w 188" name="T4"/>
                <a:gd fmla="*/ 100 h 157" name="T5"/>
                <a:gd fmla="*/ 166 w 188" name="T6"/>
                <a:gd fmla="*/ 86 h 157" name="T7"/>
                <a:gd fmla="*/ 12 w 188" name="T8"/>
                <a:gd fmla="*/ 0 h 157" name="T9"/>
                <a:gd fmla="*/ 0 w 188" name="T10"/>
                <a:gd fmla="*/ 17 h 157" name="T11"/>
                <a:gd fmla="*/ 86 w 188" name="T12"/>
                <a:gd fmla="*/ 91 h 157" name="T13"/>
                <a:gd fmla="*/ 76 w 188" name="T14"/>
                <a:gd fmla="*/ 104 h 157" name="T15"/>
                <a:gd fmla="*/ 76 w 188" name="T16"/>
                <a:gd fmla="*/ 132 h 157" name="T17"/>
                <a:gd fmla="*/ 96 w 188" name="T18"/>
                <a:gd fmla="*/ 153 h 157" name="T19"/>
                <a:gd fmla="*/ 124 w 188" name="T20"/>
                <a:gd fmla="*/ 153 h 157" name="T21"/>
                <a:gd fmla="*/ 144 w 188" name="T22"/>
                <a:gd fmla="*/ 133 h 157" name="T23"/>
                <a:gd fmla="*/ 147 w 188" name="T24"/>
                <a:gd fmla="*/ 126 h 157" name="T25"/>
                <a:gd fmla="*/ 158 w 188" name="T26"/>
                <a:gd fmla="*/ 129 h 157" name="T27"/>
                <a:gd fmla="*/ 165 w 188" name="T28"/>
                <a:gd fmla="*/ 127 h 157" name="T29"/>
                <a:gd fmla="*/ 167 w 188" name="T30"/>
                <a:gd fmla="*/ 134 h 157" name="T31"/>
                <a:gd fmla="*/ 176 w 188" name="T32"/>
                <a:gd fmla="*/ 132 h 157" name="T33"/>
                <a:gd fmla="*/ 186 w 188" name="T34"/>
                <a:gd fmla="*/ 120 h 157" name="T35"/>
                <a:gd fmla="*/ 185 w 188" name="T36"/>
                <a:gd fmla="*/ 111 h 157" name="T37"/>
                <a:gd fmla="*/ 130 w 188" name="T38"/>
                <a:gd fmla="*/ 130 h 157" name="T39"/>
                <a:gd fmla="*/ 100 w 188" name="T40"/>
                <a:gd fmla="*/ 141 h 157" name="T41"/>
                <a:gd fmla="*/ 88 w 188" name="T42"/>
                <a:gd fmla="*/ 112 h 157" name="T43"/>
                <a:gd fmla="*/ 117 w 188" name="T44"/>
                <a:gd fmla="*/ 101 h 157" name="T45"/>
                <a:gd fmla="*/ 130 w 188" name="T46"/>
                <a:gd fmla="*/ 130 h 157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157" w="188">
                  <a:moveTo>
                    <a:pt x="185" y="111"/>
                  </a:moveTo>
                  <a:cubicBezTo>
                    <a:pt x="183" y="110"/>
                    <a:pt x="181" y="110"/>
                    <a:pt x="179" y="110"/>
                  </a:cubicBezTo>
                  <a:cubicBezTo>
                    <a:pt x="180" y="108"/>
                    <a:pt x="180" y="104"/>
                    <a:pt x="179" y="100"/>
                  </a:cubicBezTo>
                  <a:cubicBezTo>
                    <a:pt x="177" y="94"/>
                    <a:pt x="173" y="90"/>
                    <a:pt x="166" y="86"/>
                  </a:cubicBezTo>
                  <a:cubicBezTo>
                    <a:pt x="141" y="73"/>
                    <a:pt x="38" y="13"/>
                    <a:pt x="12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86" y="91"/>
                    <a:pt x="86" y="91"/>
                    <a:pt x="86" y="91"/>
                  </a:cubicBezTo>
                  <a:cubicBezTo>
                    <a:pt x="82" y="94"/>
                    <a:pt x="79" y="99"/>
                    <a:pt x="76" y="104"/>
                  </a:cubicBezTo>
                  <a:cubicBezTo>
                    <a:pt x="72" y="113"/>
                    <a:pt x="72" y="123"/>
                    <a:pt x="76" y="132"/>
                  </a:cubicBezTo>
                  <a:cubicBezTo>
                    <a:pt x="80" y="142"/>
                    <a:pt x="87" y="149"/>
                    <a:pt x="96" y="153"/>
                  </a:cubicBezTo>
                  <a:cubicBezTo>
                    <a:pt x="105" y="157"/>
                    <a:pt x="115" y="157"/>
                    <a:pt x="124" y="153"/>
                  </a:cubicBezTo>
                  <a:cubicBezTo>
                    <a:pt x="134" y="149"/>
                    <a:pt x="140" y="142"/>
                    <a:pt x="144" y="133"/>
                  </a:cubicBezTo>
                  <a:cubicBezTo>
                    <a:pt x="146" y="130"/>
                    <a:pt x="146" y="128"/>
                    <a:pt x="147" y="126"/>
                  </a:cubicBezTo>
                  <a:cubicBezTo>
                    <a:pt x="150" y="129"/>
                    <a:pt x="154" y="129"/>
                    <a:pt x="158" y="129"/>
                  </a:cubicBezTo>
                  <a:cubicBezTo>
                    <a:pt x="161" y="129"/>
                    <a:pt x="164" y="128"/>
                    <a:pt x="165" y="127"/>
                  </a:cubicBezTo>
                  <a:cubicBezTo>
                    <a:pt x="165" y="129"/>
                    <a:pt x="165" y="132"/>
                    <a:pt x="167" y="134"/>
                  </a:cubicBezTo>
                  <a:cubicBezTo>
                    <a:pt x="170" y="136"/>
                    <a:pt x="174" y="135"/>
                    <a:pt x="176" y="132"/>
                  </a:cubicBezTo>
                  <a:cubicBezTo>
                    <a:pt x="186" y="120"/>
                    <a:pt x="186" y="120"/>
                    <a:pt x="186" y="120"/>
                  </a:cubicBezTo>
                  <a:cubicBezTo>
                    <a:pt x="188" y="118"/>
                    <a:pt x="187" y="114"/>
                    <a:pt x="185" y="111"/>
                  </a:cubicBezTo>
                  <a:close/>
                  <a:moveTo>
                    <a:pt x="130" y="130"/>
                  </a:moveTo>
                  <a:cubicBezTo>
                    <a:pt x="125" y="141"/>
                    <a:pt x="112" y="146"/>
                    <a:pt x="100" y="141"/>
                  </a:cubicBezTo>
                  <a:cubicBezTo>
                    <a:pt x="89" y="136"/>
                    <a:pt x="83" y="123"/>
                    <a:pt x="88" y="112"/>
                  </a:cubicBezTo>
                  <a:cubicBezTo>
                    <a:pt x="93" y="101"/>
                    <a:pt x="106" y="97"/>
                    <a:pt x="117" y="101"/>
                  </a:cubicBezTo>
                  <a:cubicBezTo>
                    <a:pt x="129" y="106"/>
                    <a:pt x="134" y="119"/>
                    <a:pt x="130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  <p:sp>
          <p:nvSpPr>
            <p:cNvPr id="443" name="Freeform 67"/>
            <p:cNvSpPr/>
            <p:nvPr/>
          </p:nvSpPr>
          <p:spPr bwMode="auto">
            <a:xfrm>
              <a:off x="3768726" y="4981576"/>
              <a:ext cx="38100" cy="49213"/>
            </a:xfrm>
            <a:custGeom>
              <a:gdLst>
                <a:gd fmla="*/ 0 w 19" name="T0"/>
                <a:gd fmla="*/ 24 h 24" name="T1"/>
                <a:gd fmla="*/ 11 w 19" name="T2"/>
                <a:gd fmla="*/ 16 h 24" name="T3"/>
                <a:gd fmla="*/ 9 w 19" name="T4"/>
                <a:gd fmla="*/ 4 h 24" name="T5"/>
                <a:gd fmla="*/ 19 w 19" name="T6"/>
                <a:gd fmla="*/ 4 h 24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24" w="19">
                  <a:moveTo>
                    <a:pt x="0" y="24"/>
                  </a:moveTo>
                  <a:cubicBezTo>
                    <a:pt x="0" y="24"/>
                    <a:pt x="12" y="22"/>
                    <a:pt x="11" y="16"/>
                  </a:cubicBezTo>
                  <a:cubicBezTo>
                    <a:pt x="10" y="10"/>
                    <a:pt x="2" y="8"/>
                    <a:pt x="9" y="4"/>
                  </a:cubicBezTo>
                  <a:cubicBezTo>
                    <a:pt x="15" y="0"/>
                    <a:pt x="19" y="4"/>
                    <a:pt x="19" y="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  <p:sp>
          <p:nvSpPr>
            <p:cNvPr id="444" name="Freeform 68"/>
            <p:cNvSpPr/>
            <p:nvPr/>
          </p:nvSpPr>
          <p:spPr bwMode="auto">
            <a:xfrm>
              <a:off x="3617913" y="5032376"/>
              <a:ext cx="23813" cy="23813"/>
            </a:xfrm>
            <a:custGeom>
              <a:gdLst>
                <a:gd fmla="*/ 11 w 12" name="T0"/>
                <a:gd fmla="*/ 8 h 12" name="T1"/>
                <a:gd fmla="*/ 4 w 12" name="T2"/>
                <a:gd fmla="*/ 11 h 12" name="T3"/>
                <a:gd fmla="*/ 1 w 12" name="T4"/>
                <a:gd fmla="*/ 4 h 12" name="T5"/>
                <a:gd fmla="*/ 8 w 12" name="T6"/>
                <a:gd fmla="*/ 1 h 12" name="T7"/>
                <a:gd fmla="*/ 11 w 12" name="T8"/>
                <a:gd fmla="*/ 8 h 1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2" w="12">
                  <a:moveTo>
                    <a:pt x="11" y="8"/>
                  </a:moveTo>
                  <a:cubicBezTo>
                    <a:pt x="10" y="11"/>
                    <a:pt x="7" y="12"/>
                    <a:pt x="4" y="11"/>
                  </a:cubicBezTo>
                  <a:cubicBezTo>
                    <a:pt x="1" y="9"/>
                    <a:pt x="0" y="6"/>
                    <a:pt x="1" y="4"/>
                  </a:cubicBezTo>
                  <a:cubicBezTo>
                    <a:pt x="2" y="1"/>
                    <a:pt x="5" y="0"/>
                    <a:pt x="8" y="1"/>
                  </a:cubicBezTo>
                  <a:cubicBezTo>
                    <a:pt x="11" y="2"/>
                    <a:pt x="12" y="5"/>
                    <a:pt x="1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</p:grpSp>
      <p:sp>
        <p:nvSpPr>
          <p:cNvPr id="58" name="Freeform 69"/>
          <p:cNvSpPr>
            <a:spLocks noEditPoints="1"/>
          </p:cNvSpPr>
          <p:nvPr/>
        </p:nvSpPr>
        <p:spPr bwMode="auto">
          <a:xfrm>
            <a:off x="10949995" y="4074854"/>
            <a:ext cx="345752" cy="356229"/>
          </a:xfrm>
          <a:custGeom>
            <a:gdLst>
              <a:gd fmla="*/ 153 w 182" name="T0"/>
              <a:gd fmla="*/ 9 h 188" name="T1"/>
              <a:gd fmla="*/ 133 w 182" name="T2"/>
              <a:gd fmla="*/ 9 h 188" name="T3"/>
              <a:gd fmla="*/ 133 w 182" name="T4"/>
              <a:gd fmla="*/ 8 h 188" name="T5"/>
              <a:gd fmla="*/ 133 w 182" name="T6"/>
              <a:gd fmla="*/ 5 h 188" name="T7"/>
              <a:gd fmla="*/ 128 w 182" name="T8"/>
              <a:gd fmla="*/ 0 h 188" name="T9"/>
              <a:gd fmla="*/ 122 w 182" name="T10"/>
              <a:gd fmla="*/ 5 h 188" name="T11"/>
              <a:gd fmla="*/ 122 w 182" name="T12"/>
              <a:gd fmla="*/ 8 h 188" name="T13"/>
              <a:gd fmla="*/ 122 w 182" name="T14"/>
              <a:gd fmla="*/ 9 h 188" name="T15"/>
              <a:gd fmla="*/ 56 w 182" name="T16"/>
              <a:gd fmla="*/ 9 h 188" name="T17"/>
              <a:gd fmla="*/ 57 w 182" name="T18"/>
              <a:gd fmla="*/ 8 h 188" name="T19"/>
              <a:gd fmla="*/ 57 w 182" name="T20"/>
              <a:gd fmla="*/ 5 h 188" name="T21"/>
              <a:gd fmla="*/ 51 w 182" name="T22"/>
              <a:gd fmla="*/ 0 h 188" name="T23"/>
              <a:gd fmla="*/ 46 w 182" name="T24"/>
              <a:gd fmla="*/ 5 h 188" name="T25"/>
              <a:gd fmla="*/ 46 w 182" name="T26"/>
              <a:gd fmla="*/ 8 h 188" name="T27"/>
              <a:gd fmla="*/ 46 w 182" name="T28"/>
              <a:gd fmla="*/ 9 h 188" name="T29"/>
              <a:gd fmla="*/ 29 w 182" name="T30"/>
              <a:gd fmla="*/ 9 h 188" name="T31"/>
              <a:gd fmla="*/ 0 w 182" name="T32"/>
              <a:gd fmla="*/ 37 h 188" name="T33"/>
              <a:gd fmla="*/ 0 w 182" name="T34"/>
              <a:gd fmla="*/ 104 h 188" name="T35"/>
              <a:gd fmla="*/ 29 w 182" name="T36"/>
              <a:gd fmla="*/ 132 h 188" name="T37"/>
              <a:gd fmla="*/ 51 w 182" name="T38"/>
              <a:gd fmla="*/ 132 h 188" name="T39"/>
              <a:gd fmla="*/ 51 w 182" name="T40"/>
              <a:gd fmla="*/ 133 h 188" name="T41"/>
              <a:gd fmla="*/ 51 w 182" name="T42"/>
              <a:gd fmla="*/ 182 h 188" name="T43"/>
              <a:gd fmla="*/ 57 w 182" name="T44"/>
              <a:gd fmla="*/ 188 h 188" name="T45"/>
              <a:gd fmla="*/ 62 w 182" name="T46"/>
              <a:gd fmla="*/ 182 h 188" name="T47"/>
              <a:gd fmla="*/ 62 w 182" name="T48"/>
              <a:gd fmla="*/ 133 h 188" name="T49"/>
              <a:gd fmla="*/ 62 w 182" name="T50"/>
              <a:gd fmla="*/ 132 h 188" name="T51"/>
              <a:gd fmla="*/ 125 w 182" name="T52"/>
              <a:gd fmla="*/ 132 h 188" name="T53"/>
              <a:gd fmla="*/ 125 w 182" name="T54"/>
              <a:gd fmla="*/ 133 h 188" name="T55"/>
              <a:gd fmla="*/ 125 w 182" name="T56"/>
              <a:gd fmla="*/ 182 h 188" name="T57"/>
              <a:gd fmla="*/ 130 w 182" name="T58"/>
              <a:gd fmla="*/ 188 h 188" name="T59"/>
              <a:gd fmla="*/ 136 w 182" name="T60"/>
              <a:gd fmla="*/ 182 h 188" name="T61"/>
              <a:gd fmla="*/ 136 w 182" name="T62"/>
              <a:gd fmla="*/ 133 h 188" name="T63"/>
              <a:gd fmla="*/ 135 w 182" name="T64"/>
              <a:gd fmla="*/ 132 h 188" name="T65"/>
              <a:gd fmla="*/ 153 w 182" name="T66"/>
              <a:gd fmla="*/ 132 h 188" name="T67"/>
              <a:gd fmla="*/ 182 w 182" name="T68"/>
              <a:gd fmla="*/ 104 h 188" name="T69"/>
              <a:gd fmla="*/ 182 w 182" name="T70"/>
              <a:gd fmla="*/ 37 h 188" name="T71"/>
              <a:gd fmla="*/ 153 w 182" name="T72"/>
              <a:gd fmla="*/ 9 h 188" name="T73"/>
              <a:gd fmla="*/ 173 w 182" name="T74"/>
              <a:gd fmla="*/ 101 h 188" name="T75"/>
              <a:gd fmla="*/ 147 w 182" name="T76"/>
              <a:gd fmla="*/ 126 h 188" name="T77"/>
              <a:gd fmla="*/ 35 w 182" name="T78"/>
              <a:gd fmla="*/ 126 h 188" name="T79"/>
              <a:gd fmla="*/ 9 w 182" name="T80"/>
              <a:gd fmla="*/ 101 h 188" name="T81"/>
              <a:gd fmla="*/ 9 w 182" name="T82"/>
              <a:gd fmla="*/ 40 h 188" name="T83"/>
              <a:gd fmla="*/ 35 w 182" name="T84"/>
              <a:gd fmla="*/ 15 h 188" name="T85"/>
              <a:gd fmla="*/ 147 w 182" name="T86"/>
              <a:gd fmla="*/ 15 h 188" name="T87"/>
              <a:gd fmla="*/ 173 w 182" name="T88"/>
              <a:gd fmla="*/ 40 h 188" name="T89"/>
              <a:gd fmla="*/ 173 w 182" name="T90"/>
              <a:gd fmla="*/ 101 h 188" name="T9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b="b" l="0" r="r" t="0"/>
            <a:pathLst>
              <a:path h="188" w="182">
                <a:moveTo>
                  <a:pt x="153" y="9"/>
                </a:moveTo>
                <a:cubicBezTo>
                  <a:pt x="133" y="9"/>
                  <a:pt x="133" y="9"/>
                  <a:pt x="133" y="9"/>
                </a:cubicBezTo>
                <a:cubicBezTo>
                  <a:pt x="133" y="9"/>
                  <a:pt x="133" y="8"/>
                  <a:pt x="133" y="8"/>
                </a:cubicBezTo>
                <a:cubicBezTo>
                  <a:pt x="133" y="5"/>
                  <a:pt x="133" y="5"/>
                  <a:pt x="133" y="5"/>
                </a:cubicBezTo>
                <a:cubicBezTo>
                  <a:pt x="133" y="2"/>
                  <a:pt x="131" y="0"/>
                  <a:pt x="128" y="0"/>
                </a:cubicBezTo>
                <a:cubicBezTo>
                  <a:pt x="125" y="0"/>
                  <a:pt x="122" y="2"/>
                  <a:pt x="122" y="5"/>
                </a:cubicBezTo>
                <a:cubicBezTo>
                  <a:pt x="122" y="8"/>
                  <a:pt x="122" y="8"/>
                  <a:pt x="122" y="8"/>
                </a:cubicBezTo>
                <a:cubicBezTo>
                  <a:pt x="122" y="8"/>
                  <a:pt x="122" y="9"/>
                  <a:pt x="122" y="9"/>
                </a:cubicBezTo>
                <a:cubicBezTo>
                  <a:pt x="56" y="9"/>
                  <a:pt x="56" y="9"/>
                  <a:pt x="56" y="9"/>
                </a:cubicBezTo>
                <a:cubicBezTo>
                  <a:pt x="56" y="9"/>
                  <a:pt x="57" y="8"/>
                  <a:pt x="57" y="8"/>
                </a:cubicBezTo>
                <a:cubicBezTo>
                  <a:pt x="57" y="5"/>
                  <a:pt x="57" y="5"/>
                  <a:pt x="57" y="5"/>
                </a:cubicBezTo>
                <a:cubicBezTo>
                  <a:pt x="57" y="2"/>
                  <a:pt x="54" y="0"/>
                  <a:pt x="51" y="0"/>
                </a:cubicBezTo>
                <a:cubicBezTo>
                  <a:pt x="48" y="0"/>
                  <a:pt x="46" y="2"/>
                  <a:pt x="46" y="5"/>
                </a:cubicBezTo>
                <a:cubicBezTo>
                  <a:pt x="46" y="8"/>
                  <a:pt x="46" y="8"/>
                  <a:pt x="46" y="8"/>
                </a:cubicBezTo>
                <a:cubicBezTo>
                  <a:pt x="46" y="8"/>
                  <a:pt x="46" y="9"/>
                  <a:pt x="46" y="9"/>
                </a:cubicBezTo>
                <a:cubicBezTo>
                  <a:pt x="29" y="9"/>
                  <a:pt x="29" y="9"/>
                  <a:pt x="29" y="9"/>
                </a:cubicBezTo>
                <a:cubicBezTo>
                  <a:pt x="13" y="9"/>
                  <a:pt x="0" y="21"/>
                  <a:pt x="0" y="37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119"/>
                  <a:pt x="13" y="132"/>
                  <a:pt x="29" y="132"/>
                </a:cubicBezTo>
                <a:cubicBezTo>
                  <a:pt x="51" y="132"/>
                  <a:pt x="51" y="132"/>
                  <a:pt x="51" y="132"/>
                </a:cubicBezTo>
                <a:cubicBezTo>
                  <a:pt x="51" y="132"/>
                  <a:pt x="51" y="133"/>
                  <a:pt x="51" y="133"/>
                </a:cubicBezTo>
                <a:cubicBezTo>
                  <a:pt x="51" y="182"/>
                  <a:pt x="51" y="182"/>
                  <a:pt x="51" y="182"/>
                </a:cubicBezTo>
                <a:cubicBezTo>
                  <a:pt x="51" y="185"/>
                  <a:pt x="54" y="188"/>
                  <a:pt x="57" y="188"/>
                </a:cubicBezTo>
                <a:cubicBezTo>
                  <a:pt x="59" y="188"/>
                  <a:pt x="62" y="185"/>
                  <a:pt x="62" y="182"/>
                </a:cubicBezTo>
                <a:cubicBezTo>
                  <a:pt x="62" y="133"/>
                  <a:pt x="62" y="133"/>
                  <a:pt x="62" y="133"/>
                </a:cubicBezTo>
                <a:cubicBezTo>
                  <a:pt x="62" y="133"/>
                  <a:pt x="62" y="132"/>
                  <a:pt x="62" y="132"/>
                </a:cubicBezTo>
                <a:cubicBezTo>
                  <a:pt x="125" y="132"/>
                  <a:pt x="125" y="132"/>
                  <a:pt x="125" y="132"/>
                </a:cubicBezTo>
                <a:cubicBezTo>
                  <a:pt x="125" y="132"/>
                  <a:pt x="125" y="133"/>
                  <a:pt x="125" y="133"/>
                </a:cubicBezTo>
                <a:cubicBezTo>
                  <a:pt x="125" y="182"/>
                  <a:pt x="125" y="182"/>
                  <a:pt x="125" y="182"/>
                </a:cubicBezTo>
                <a:cubicBezTo>
                  <a:pt x="125" y="185"/>
                  <a:pt x="127" y="188"/>
                  <a:pt x="130" y="188"/>
                </a:cubicBezTo>
                <a:cubicBezTo>
                  <a:pt x="133" y="188"/>
                  <a:pt x="136" y="185"/>
                  <a:pt x="136" y="182"/>
                </a:cubicBezTo>
                <a:cubicBezTo>
                  <a:pt x="136" y="133"/>
                  <a:pt x="136" y="133"/>
                  <a:pt x="136" y="133"/>
                </a:cubicBezTo>
                <a:cubicBezTo>
                  <a:pt x="136" y="133"/>
                  <a:pt x="135" y="132"/>
                  <a:pt x="135" y="132"/>
                </a:cubicBezTo>
                <a:cubicBezTo>
                  <a:pt x="153" y="132"/>
                  <a:pt x="153" y="132"/>
                  <a:pt x="153" y="132"/>
                </a:cubicBezTo>
                <a:cubicBezTo>
                  <a:pt x="169" y="132"/>
                  <a:pt x="182" y="119"/>
                  <a:pt x="182" y="104"/>
                </a:cubicBezTo>
                <a:cubicBezTo>
                  <a:pt x="182" y="37"/>
                  <a:pt x="182" y="37"/>
                  <a:pt x="182" y="37"/>
                </a:cubicBezTo>
                <a:cubicBezTo>
                  <a:pt x="182" y="21"/>
                  <a:pt x="169" y="9"/>
                  <a:pt x="153" y="9"/>
                </a:cubicBezTo>
                <a:close/>
                <a:moveTo>
                  <a:pt x="173" y="101"/>
                </a:moveTo>
                <a:cubicBezTo>
                  <a:pt x="173" y="115"/>
                  <a:pt x="161" y="126"/>
                  <a:pt x="147" y="126"/>
                </a:cubicBezTo>
                <a:cubicBezTo>
                  <a:pt x="35" y="126"/>
                  <a:pt x="35" y="126"/>
                  <a:pt x="35" y="126"/>
                </a:cubicBezTo>
                <a:cubicBezTo>
                  <a:pt x="20" y="126"/>
                  <a:pt x="9" y="115"/>
                  <a:pt x="9" y="101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26"/>
                  <a:pt x="20" y="15"/>
                  <a:pt x="35" y="15"/>
                </a:cubicBezTo>
                <a:cubicBezTo>
                  <a:pt x="147" y="15"/>
                  <a:pt x="147" y="15"/>
                  <a:pt x="147" y="15"/>
                </a:cubicBezTo>
                <a:cubicBezTo>
                  <a:pt x="161" y="15"/>
                  <a:pt x="173" y="26"/>
                  <a:pt x="173" y="40"/>
                </a:cubicBezTo>
                <a:lnTo>
                  <a:pt x="173" y="101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59" name="Freeform 70"/>
          <p:cNvSpPr/>
          <p:nvPr/>
        </p:nvSpPr>
        <p:spPr bwMode="auto">
          <a:xfrm>
            <a:off x="10984419" y="4112273"/>
            <a:ext cx="275404" cy="185598"/>
          </a:xfrm>
          <a:custGeom>
            <a:gdLst>
              <a:gd fmla="*/ 123 w 145" name="T0"/>
              <a:gd fmla="*/ 0 h 98" name="T1"/>
              <a:gd fmla="*/ 23 w 145" name="T2"/>
              <a:gd fmla="*/ 0 h 98" name="T3"/>
              <a:gd fmla="*/ 0 w 145" name="T4"/>
              <a:gd fmla="*/ 22 h 98" name="T5"/>
              <a:gd fmla="*/ 0 w 145" name="T6"/>
              <a:gd fmla="*/ 76 h 98" name="T7"/>
              <a:gd fmla="*/ 23 w 145" name="T8"/>
              <a:gd fmla="*/ 98 h 98" name="T9"/>
              <a:gd fmla="*/ 123 w 145" name="T10"/>
              <a:gd fmla="*/ 98 h 98" name="T11"/>
              <a:gd fmla="*/ 145 w 145" name="T12"/>
              <a:gd fmla="*/ 76 h 98" name="T13"/>
              <a:gd fmla="*/ 145 w 145" name="T14"/>
              <a:gd fmla="*/ 22 h 98" name="T15"/>
              <a:gd fmla="*/ 123 w 145" name="T16"/>
              <a:gd fmla="*/ 0 h 98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98" w="145">
                <a:moveTo>
                  <a:pt x="123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0"/>
                  <a:pt x="0" y="22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88"/>
                  <a:pt x="10" y="98"/>
                  <a:pt x="23" y="98"/>
                </a:cubicBezTo>
                <a:cubicBezTo>
                  <a:pt x="123" y="98"/>
                  <a:pt x="123" y="98"/>
                  <a:pt x="123" y="98"/>
                </a:cubicBezTo>
                <a:cubicBezTo>
                  <a:pt x="135" y="98"/>
                  <a:pt x="145" y="88"/>
                  <a:pt x="145" y="76"/>
                </a:cubicBezTo>
                <a:cubicBezTo>
                  <a:pt x="145" y="22"/>
                  <a:pt x="145" y="22"/>
                  <a:pt x="145" y="22"/>
                </a:cubicBezTo>
                <a:cubicBezTo>
                  <a:pt x="145" y="10"/>
                  <a:pt x="135" y="0"/>
                  <a:pt x="123" y="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60" name="Freeform 71"/>
          <p:cNvSpPr>
            <a:spLocks noEditPoints="1"/>
          </p:cNvSpPr>
          <p:nvPr/>
        </p:nvSpPr>
        <p:spPr bwMode="auto">
          <a:xfrm>
            <a:off x="4907573" y="891245"/>
            <a:ext cx="101779" cy="169134"/>
          </a:xfrm>
          <a:custGeom>
            <a:gdLst>
              <a:gd fmla="*/ 0 w 53" name="T0"/>
              <a:gd fmla="*/ 89 h 89" name="T1"/>
              <a:gd fmla="*/ 53 w 53" name="T2"/>
              <a:gd fmla="*/ 89 h 89" name="T3"/>
              <a:gd fmla="*/ 53 w 53" name="T4"/>
              <a:gd fmla="*/ 0 h 89" name="T5"/>
              <a:gd fmla="*/ 0 w 53" name="T6"/>
              <a:gd fmla="*/ 0 h 89" name="T7"/>
              <a:gd fmla="*/ 0 w 53" name="T8"/>
              <a:gd fmla="*/ 89 h 89" name="T9"/>
              <a:gd fmla="*/ 42 w 53" name="T10"/>
              <a:gd fmla="*/ 3 h 89" name="T11"/>
              <a:gd fmla="*/ 48 w 53" name="T12"/>
              <a:gd fmla="*/ 9 h 89" name="T13"/>
              <a:gd fmla="*/ 42 w 53" name="T14"/>
              <a:gd fmla="*/ 15 h 89" name="T15"/>
              <a:gd fmla="*/ 36 w 53" name="T16"/>
              <a:gd fmla="*/ 9 h 89" name="T17"/>
              <a:gd fmla="*/ 42 w 53" name="T18"/>
              <a:gd fmla="*/ 3 h 89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89" w="52">
                <a:moveTo>
                  <a:pt x="0" y="89"/>
                </a:moveTo>
                <a:cubicBezTo>
                  <a:pt x="53" y="89"/>
                  <a:pt x="53" y="89"/>
                  <a:pt x="53" y="89"/>
                </a:cubicBezTo>
                <a:cubicBezTo>
                  <a:pt x="53" y="0"/>
                  <a:pt x="53" y="0"/>
                  <a:pt x="53" y="0"/>
                </a:cubicBezTo>
                <a:cubicBezTo>
                  <a:pt x="0" y="0"/>
                  <a:pt x="0" y="0"/>
                  <a:pt x="0" y="0"/>
                </a:cubicBezTo>
                <a:lnTo>
                  <a:pt x="0" y="89"/>
                </a:lnTo>
                <a:close/>
                <a:moveTo>
                  <a:pt x="42" y="3"/>
                </a:moveTo>
                <a:cubicBezTo>
                  <a:pt x="45" y="3"/>
                  <a:pt x="48" y="5"/>
                  <a:pt x="48" y="9"/>
                </a:cubicBezTo>
                <a:cubicBezTo>
                  <a:pt x="48" y="12"/>
                  <a:pt x="45" y="15"/>
                  <a:pt x="42" y="15"/>
                </a:cubicBezTo>
                <a:cubicBezTo>
                  <a:pt x="39" y="15"/>
                  <a:pt x="36" y="12"/>
                  <a:pt x="36" y="9"/>
                </a:cubicBezTo>
                <a:cubicBezTo>
                  <a:pt x="36" y="5"/>
                  <a:pt x="39" y="3"/>
                  <a:pt x="42" y="3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61" name="Freeform 72"/>
          <p:cNvSpPr>
            <a:spLocks noEditPoints="1"/>
          </p:cNvSpPr>
          <p:nvPr/>
        </p:nvSpPr>
        <p:spPr bwMode="auto">
          <a:xfrm>
            <a:off x="5025817" y="868793"/>
            <a:ext cx="270914" cy="375687"/>
          </a:xfrm>
          <a:custGeom>
            <a:gdLst>
              <a:gd fmla="*/ 125 w 143" name="T0"/>
              <a:gd fmla="*/ 92 h 198" name="T1"/>
              <a:gd fmla="*/ 123 w 143" name="T2"/>
              <a:gd fmla="*/ 67 h 198" name="T3"/>
              <a:gd fmla="*/ 123 w 143" name="T4"/>
              <a:gd fmla="*/ 67 h 198" name="T5"/>
              <a:gd fmla="*/ 118 w 143" name="T6"/>
              <a:gd fmla="*/ 42 h 198" name="T7"/>
              <a:gd fmla="*/ 118 w 143" name="T8"/>
              <a:gd fmla="*/ 41 h 198" name="T9"/>
              <a:gd fmla="*/ 117 w 143" name="T10"/>
              <a:gd fmla="*/ 41 h 198" name="T11"/>
              <a:gd fmla="*/ 108 w 143" name="T12"/>
              <a:gd fmla="*/ 19 h 198" name="T13"/>
              <a:gd fmla="*/ 21 w 143" name="T14"/>
              <a:gd fmla="*/ 17 h 198" name="T15"/>
              <a:gd fmla="*/ 0 w 143" name="T16"/>
              <a:gd fmla="*/ 23 h 198" name="T17"/>
              <a:gd fmla="*/ 0 w 143" name="T18"/>
              <a:gd fmla="*/ 94 h 198" name="T19"/>
              <a:gd fmla="*/ 28 w 143" name="T20"/>
              <a:gd fmla="*/ 120 h 198" name="T21"/>
              <a:gd fmla="*/ 41 w 143" name="T22"/>
              <a:gd fmla="*/ 157 h 198" name="T23"/>
              <a:gd fmla="*/ 68 w 143" name="T24"/>
              <a:gd fmla="*/ 166 h 198" name="T25"/>
              <a:gd fmla="*/ 59 w 143" name="T26"/>
              <a:gd fmla="*/ 113 h 198" name="T27"/>
              <a:gd fmla="*/ 115 w 143" name="T28"/>
              <a:gd fmla="*/ 116 h 198" name="T29"/>
              <a:gd fmla="*/ 125 w 143" name="T30"/>
              <a:gd fmla="*/ 92 h 198" name="T31"/>
              <a:gd fmla="*/ 55 w 143" name="T32"/>
              <a:gd fmla="*/ 173 h 198" name="T33"/>
              <a:gd fmla="*/ 51 w 143" name="T34"/>
              <a:gd fmla="*/ 174 h 198" name="T35"/>
              <a:gd fmla="*/ 46 w 143" name="T36"/>
              <a:gd fmla="*/ 171 h 198" name="T37"/>
              <a:gd fmla="*/ 45 w 143" name="T38"/>
              <a:gd fmla="*/ 170 h 198" name="T39"/>
              <a:gd fmla="*/ 44 w 143" name="T40"/>
              <a:gd fmla="*/ 165 h 198" name="T41"/>
              <a:gd fmla="*/ 48 w 143" name="T42"/>
              <a:gd fmla="*/ 159 h 198" name="T43"/>
              <a:gd fmla="*/ 53 w 143" name="T44"/>
              <a:gd fmla="*/ 158 h 198" name="T45"/>
              <a:gd fmla="*/ 58 w 143" name="T46"/>
              <a:gd fmla="*/ 162 h 198" name="T47"/>
              <a:gd fmla="*/ 59 w 143" name="T48"/>
              <a:gd fmla="*/ 168 h 198" name="T49"/>
              <a:gd fmla="*/ 59 w 143" name="T50"/>
              <a:gd fmla="*/ 168 h 198" name="T51"/>
              <a:gd fmla="*/ 55 w 143" name="T52"/>
              <a:gd fmla="*/ 173 h 198" name="T5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b="b" l="0" r="r" t="0"/>
            <a:pathLst>
              <a:path h="198" w="143">
                <a:moveTo>
                  <a:pt x="125" y="92"/>
                </a:moveTo>
                <a:cubicBezTo>
                  <a:pt x="132" y="89"/>
                  <a:pt x="134" y="73"/>
                  <a:pt x="123" y="67"/>
                </a:cubicBezTo>
                <a:cubicBezTo>
                  <a:pt x="123" y="67"/>
                  <a:pt x="123" y="67"/>
                  <a:pt x="123" y="67"/>
                </a:cubicBezTo>
                <a:cubicBezTo>
                  <a:pt x="129" y="62"/>
                  <a:pt x="131" y="48"/>
                  <a:pt x="118" y="42"/>
                </a:cubicBezTo>
                <a:cubicBezTo>
                  <a:pt x="118" y="42"/>
                  <a:pt x="118" y="41"/>
                  <a:pt x="118" y="41"/>
                </a:cubicBezTo>
                <a:cubicBezTo>
                  <a:pt x="118" y="41"/>
                  <a:pt x="118" y="41"/>
                  <a:pt x="117" y="41"/>
                </a:cubicBezTo>
                <a:cubicBezTo>
                  <a:pt x="119" y="37"/>
                  <a:pt x="125" y="22"/>
                  <a:pt x="108" y="19"/>
                </a:cubicBezTo>
                <a:cubicBezTo>
                  <a:pt x="108" y="19"/>
                  <a:pt x="56" y="0"/>
                  <a:pt x="21" y="17"/>
                </a:cubicBezTo>
                <a:cubicBezTo>
                  <a:pt x="16" y="18"/>
                  <a:pt x="11" y="22"/>
                  <a:pt x="0" y="23"/>
                </a:cubicBezTo>
                <a:cubicBezTo>
                  <a:pt x="0" y="49"/>
                  <a:pt x="0" y="94"/>
                  <a:pt x="0" y="94"/>
                </a:cubicBezTo>
                <a:cubicBezTo>
                  <a:pt x="0" y="94"/>
                  <a:pt x="15" y="102"/>
                  <a:pt x="28" y="120"/>
                </a:cubicBezTo>
                <a:cubicBezTo>
                  <a:pt x="35" y="130"/>
                  <a:pt x="38" y="144"/>
                  <a:pt x="41" y="157"/>
                </a:cubicBezTo>
                <a:cubicBezTo>
                  <a:pt x="43" y="198"/>
                  <a:pt x="67" y="176"/>
                  <a:pt x="68" y="166"/>
                </a:cubicBezTo>
                <a:cubicBezTo>
                  <a:pt x="71" y="162"/>
                  <a:pt x="70" y="143"/>
                  <a:pt x="59" y="113"/>
                </a:cubicBezTo>
                <a:cubicBezTo>
                  <a:pt x="59" y="113"/>
                  <a:pt x="99" y="120"/>
                  <a:pt x="115" y="116"/>
                </a:cubicBezTo>
                <a:cubicBezTo>
                  <a:pt x="143" y="112"/>
                  <a:pt x="133" y="93"/>
                  <a:pt x="125" y="92"/>
                </a:cubicBezTo>
                <a:close/>
                <a:moveTo>
                  <a:pt x="55" y="173"/>
                </a:moveTo>
                <a:cubicBezTo>
                  <a:pt x="51" y="174"/>
                  <a:pt x="51" y="174"/>
                  <a:pt x="51" y="174"/>
                </a:cubicBezTo>
                <a:cubicBezTo>
                  <a:pt x="49" y="174"/>
                  <a:pt x="47" y="173"/>
                  <a:pt x="46" y="171"/>
                </a:cubicBezTo>
                <a:cubicBezTo>
                  <a:pt x="45" y="171"/>
                  <a:pt x="45" y="170"/>
                  <a:pt x="45" y="170"/>
                </a:cubicBezTo>
                <a:cubicBezTo>
                  <a:pt x="44" y="165"/>
                  <a:pt x="44" y="165"/>
                  <a:pt x="44" y="165"/>
                </a:cubicBezTo>
                <a:cubicBezTo>
                  <a:pt x="44" y="162"/>
                  <a:pt x="46" y="159"/>
                  <a:pt x="48" y="159"/>
                </a:cubicBezTo>
                <a:cubicBezTo>
                  <a:pt x="53" y="158"/>
                  <a:pt x="53" y="158"/>
                  <a:pt x="53" y="158"/>
                </a:cubicBezTo>
                <a:cubicBezTo>
                  <a:pt x="55" y="158"/>
                  <a:pt x="58" y="159"/>
                  <a:pt x="58" y="162"/>
                </a:cubicBezTo>
                <a:cubicBezTo>
                  <a:pt x="59" y="168"/>
                  <a:pt x="59" y="168"/>
                  <a:pt x="59" y="168"/>
                </a:cubicBezTo>
                <a:cubicBezTo>
                  <a:pt x="59" y="168"/>
                  <a:pt x="59" y="168"/>
                  <a:pt x="59" y="168"/>
                </a:cubicBezTo>
                <a:cubicBezTo>
                  <a:pt x="59" y="171"/>
                  <a:pt x="58" y="173"/>
                  <a:pt x="55" y="173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grpSp>
        <p:nvGrpSpPr>
          <p:cNvPr id="62" name="组合 61"/>
          <p:cNvGrpSpPr/>
          <p:nvPr/>
        </p:nvGrpSpPr>
        <p:grpSpPr>
          <a:xfrm>
            <a:off x="4237024" y="841851"/>
            <a:ext cx="387661" cy="375687"/>
            <a:chOff x="4122738" y="762001"/>
            <a:chExt cx="411163" cy="398463"/>
          </a:xfrm>
          <a:solidFill>
            <a:schemeClr val="bg2">
              <a:lumMod val="10000"/>
            </a:schemeClr>
          </a:solidFill>
        </p:grpSpPr>
        <p:sp>
          <p:nvSpPr>
            <p:cNvPr id="440" name="Freeform 73"/>
            <p:cNvSpPr>
              <a:spLocks noEditPoints="1"/>
            </p:cNvSpPr>
            <p:nvPr/>
          </p:nvSpPr>
          <p:spPr bwMode="auto">
            <a:xfrm>
              <a:off x="4122738" y="958851"/>
              <a:ext cx="107950" cy="179388"/>
            </a:xfrm>
            <a:custGeom>
              <a:gdLst>
                <a:gd fmla="*/ 0 w 54" name="T0"/>
                <a:gd fmla="*/ 89 h 89" name="T1"/>
                <a:gd fmla="*/ 54 w 54" name="T2"/>
                <a:gd fmla="*/ 89 h 89" name="T3"/>
                <a:gd fmla="*/ 54 w 54" name="T4"/>
                <a:gd fmla="*/ 0 h 89" name="T5"/>
                <a:gd fmla="*/ 0 w 54" name="T6"/>
                <a:gd fmla="*/ 0 h 89" name="T7"/>
                <a:gd fmla="*/ 0 w 54" name="T8"/>
                <a:gd fmla="*/ 89 h 89" name="T9"/>
                <a:gd fmla="*/ 37 w 54" name="T10"/>
                <a:gd fmla="*/ 80 h 89" name="T11"/>
                <a:gd fmla="*/ 43 w 54" name="T12"/>
                <a:gd fmla="*/ 74 h 89" name="T13"/>
                <a:gd fmla="*/ 49 w 54" name="T14"/>
                <a:gd fmla="*/ 80 h 89" name="T15"/>
                <a:gd fmla="*/ 43 w 54" name="T16"/>
                <a:gd fmla="*/ 86 h 89" name="T17"/>
                <a:gd fmla="*/ 37 w 54" name="T18"/>
                <a:gd fmla="*/ 80 h 89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89" w="54">
                  <a:moveTo>
                    <a:pt x="0" y="89"/>
                  </a:moveTo>
                  <a:cubicBezTo>
                    <a:pt x="54" y="89"/>
                    <a:pt x="54" y="89"/>
                    <a:pt x="54" y="89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89"/>
                  </a:lnTo>
                  <a:close/>
                  <a:moveTo>
                    <a:pt x="37" y="80"/>
                  </a:moveTo>
                  <a:cubicBezTo>
                    <a:pt x="37" y="77"/>
                    <a:pt x="39" y="74"/>
                    <a:pt x="43" y="74"/>
                  </a:cubicBezTo>
                  <a:cubicBezTo>
                    <a:pt x="46" y="74"/>
                    <a:pt x="49" y="77"/>
                    <a:pt x="49" y="80"/>
                  </a:cubicBezTo>
                  <a:cubicBezTo>
                    <a:pt x="49" y="83"/>
                    <a:pt x="46" y="86"/>
                    <a:pt x="43" y="86"/>
                  </a:cubicBezTo>
                  <a:cubicBezTo>
                    <a:pt x="39" y="86"/>
                    <a:pt x="37" y="83"/>
                    <a:pt x="37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  <p:sp>
          <p:nvSpPr>
            <p:cNvPr id="441" name="Freeform 74"/>
            <p:cNvSpPr>
              <a:spLocks noEditPoints="1"/>
            </p:cNvSpPr>
            <p:nvPr/>
          </p:nvSpPr>
          <p:spPr bwMode="auto">
            <a:xfrm>
              <a:off x="4249738" y="762001"/>
              <a:ext cx="284163" cy="398463"/>
            </a:xfrm>
            <a:custGeom>
              <a:gdLst>
                <a:gd fmla="*/ 115 w 142" name="T0"/>
                <a:gd fmla="*/ 82 h 198" name="T1"/>
                <a:gd fmla="*/ 59 w 142" name="T2"/>
                <a:gd fmla="*/ 85 h 198" name="T3"/>
                <a:gd fmla="*/ 68 w 142" name="T4"/>
                <a:gd fmla="*/ 32 h 198" name="T5"/>
                <a:gd fmla="*/ 41 w 142" name="T6"/>
                <a:gd fmla="*/ 42 h 198" name="T7"/>
                <a:gd fmla="*/ 28 w 142" name="T8"/>
                <a:gd fmla="*/ 78 h 198" name="T9"/>
                <a:gd fmla="*/ 0 w 142" name="T10"/>
                <a:gd fmla="*/ 104 h 198" name="T11"/>
                <a:gd fmla="*/ 0 w 142" name="T12"/>
                <a:gd fmla="*/ 176 h 198" name="T13"/>
                <a:gd fmla="*/ 21 w 142" name="T14"/>
                <a:gd fmla="*/ 182 h 198" name="T15"/>
                <a:gd fmla="*/ 108 w 142" name="T16"/>
                <a:gd fmla="*/ 180 h 198" name="T17"/>
                <a:gd fmla="*/ 117 w 142" name="T18"/>
                <a:gd fmla="*/ 158 h 198" name="T19"/>
                <a:gd fmla="*/ 118 w 142" name="T20"/>
                <a:gd fmla="*/ 157 h 198" name="T21"/>
                <a:gd fmla="*/ 118 w 142" name="T22"/>
                <a:gd fmla="*/ 157 h 198" name="T23"/>
                <a:gd fmla="*/ 122 w 142" name="T24"/>
                <a:gd fmla="*/ 132 h 198" name="T25"/>
                <a:gd fmla="*/ 122 w 142" name="T26"/>
                <a:gd fmla="*/ 131 h 198" name="T27"/>
                <a:gd fmla="*/ 125 w 142" name="T28"/>
                <a:gd fmla="*/ 107 h 198" name="T29"/>
                <a:gd fmla="*/ 115 w 142" name="T30"/>
                <a:gd fmla="*/ 82 h 198" name="T31"/>
                <a:gd fmla="*/ 59 w 142" name="T32"/>
                <a:gd fmla="*/ 30 h 198" name="T33"/>
                <a:gd fmla="*/ 59 w 142" name="T34"/>
                <a:gd fmla="*/ 31 h 198" name="T35"/>
                <a:gd fmla="*/ 58 w 142" name="T36"/>
                <a:gd fmla="*/ 36 h 198" name="T37"/>
                <a:gd fmla="*/ 52 w 142" name="T38"/>
                <a:gd fmla="*/ 40 h 198" name="T39"/>
                <a:gd fmla="*/ 48 w 142" name="T40"/>
                <a:gd fmla="*/ 40 h 198" name="T41"/>
                <a:gd fmla="*/ 44 w 142" name="T42"/>
                <a:gd fmla="*/ 34 h 198" name="T43"/>
                <a:gd fmla="*/ 45 w 142" name="T44"/>
                <a:gd fmla="*/ 28 h 198" name="T45"/>
                <a:gd fmla="*/ 45 w 142" name="T46"/>
                <a:gd fmla="*/ 27 h 198" name="T47"/>
                <a:gd fmla="*/ 51 w 142" name="T48"/>
                <a:gd fmla="*/ 24 h 198" name="T49"/>
                <a:gd fmla="*/ 55 w 142" name="T50"/>
                <a:gd fmla="*/ 25 h 198" name="T51"/>
                <a:gd fmla="*/ 59 w 142" name="T52"/>
                <a:gd fmla="*/ 30 h 198" name="T5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b="b" l="0" r="r" t="0"/>
              <a:pathLst>
                <a:path h="198" w="142">
                  <a:moveTo>
                    <a:pt x="115" y="82"/>
                  </a:moveTo>
                  <a:cubicBezTo>
                    <a:pt x="99" y="79"/>
                    <a:pt x="59" y="85"/>
                    <a:pt x="59" y="85"/>
                  </a:cubicBezTo>
                  <a:cubicBezTo>
                    <a:pt x="70" y="56"/>
                    <a:pt x="70" y="37"/>
                    <a:pt x="68" y="32"/>
                  </a:cubicBezTo>
                  <a:cubicBezTo>
                    <a:pt x="66" y="22"/>
                    <a:pt x="43" y="0"/>
                    <a:pt x="41" y="42"/>
                  </a:cubicBezTo>
                  <a:cubicBezTo>
                    <a:pt x="38" y="54"/>
                    <a:pt x="35" y="69"/>
                    <a:pt x="28" y="78"/>
                  </a:cubicBezTo>
                  <a:cubicBezTo>
                    <a:pt x="14" y="96"/>
                    <a:pt x="0" y="104"/>
                    <a:pt x="0" y="104"/>
                  </a:cubicBezTo>
                  <a:cubicBezTo>
                    <a:pt x="0" y="104"/>
                    <a:pt x="0" y="150"/>
                    <a:pt x="0" y="176"/>
                  </a:cubicBezTo>
                  <a:cubicBezTo>
                    <a:pt x="10" y="177"/>
                    <a:pt x="16" y="180"/>
                    <a:pt x="21" y="182"/>
                  </a:cubicBezTo>
                  <a:cubicBezTo>
                    <a:pt x="55" y="198"/>
                    <a:pt x="108" y="180"/>
                    <a:pt x="108" y="180"/>
                  </a:cubicBezTo>
                  <a:cubicBezTo>
                    <a:pt x="125" y="177"/>
                    <a:pt x="119" y="162"/>
                    <a:pt x="117" y="158"/>
                  </a:cubicBezTo>
                  <a:cubicBezTo>
                    <a:pt x="117" y="158"/>
                    <a:pt x="118" y="158"/>
                    <a:pt x="118" y="157"/>
                  </a:cubicBezTo>
                  <a:cubicBezTo>
                    <a:pt x="118" y="157"/>
                    <a:pt x="118" y="157"/>
                    <a:pt x="118" y="157"/>
                  </a:cubicBezTo>
                  <a:cubicBezTo>
                    <a:pt x="131" y="151"/>
                    <a:pt x="129" y="137"/>
                    <a:pt x="122" y="132"/>
                  </a:cubicBezTo>
                  <a:cubicBezTo>
                    <a:pt x="123" y="132"/>
                    <a:pt x="123" y="132"/>
                    <a:pt x="122" y="131"/>
                  </a:cubicBezTo>
                  <a:cubicBezTo>
                    <a:pt x="134" y="126"/>
                    <a:pt x="131" y="109"/>
                    <a:pt x="125" y="107"/>
                  </a:cubicBezTo>
                  <a:cubicBezTo>
                    <a:pt x="132" y="106"/>
                    <a:pt x="142" y="87"/>
                    <a:pt x="115" y="82"/>
                  </a:cubicBezTo>
                  <a:close/>
                  <a:moveTo>
                    <a:pt x="59" y="30"/>
                  </a:moveTo>
                  <a:cubicBezTo>
                    <a:pt x="59" y="30"/>
                    <a:pt x="59" y="31"/>
                    <a:pt x="59" y="31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8" y="39"/>
                    <a:pt x="55" y="41"/>
                    <a:pt x="52" y="40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5" y="39"/>
                    <a:pt x="44" y="37"/>
                    <a:pt x="44" y="34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7"/>
                  </a:cubicBezTo>
                  <a:cubicBezTo>
                    <a:pt x="46" y="25"/>
                    <a:pt x="48" y="24"/>
                    <a:pt x="51" y="24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7" y="26"/>
                    <a:pt x="59" y="28"/>
                    <a:pt x="5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</p:grpSp>
      <p:sp>
        <p:nvSpPr>
          <p:cNvPr id="63" name="Rectangle 75"/>
          <p:cNvSpPr>
            <a:spLocks noChangeArrowheads="1"/>
          </p:cNvSpPr>
          <p:nvPr/>
        </p:nvSpPr>
        <p:spPr bwMode="auto">
          <a:xfrm>
            <a:off x="4968940" y="2519719"/>
            <a:ext cx="251456" cy="255947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64" name="Freeform 76"/>
          <p:cNvSpPr/>
          <p:nvPr/>
        </p:nvSpPr>
        <p:spPr bwMode="auto">
          <a:xfrm>
            <a:off x="2895926" y="4733427"/>
            <a:ext cx="371196" cy="119740"/>
          </a:xfrm>
          <a:custGeom>
            <a:gdLst>
              <a:gd fmla="*/ 0 w 196" name="T0"/>
              <a:gd fmla="*/ 9 h 63" name="T1"/>
              <a:gd fmla="*/ 87 w 196" name="T2"/>
              <a:gd fmla="*/ 10 h 63" name="T3"/>
              <a:gd fmla="*/ 112 w 196" name="T4"/>
              <a:gd fmla="*/ 3 h 63" name="T5"/>
              <a:gd fmla="*/ 114 w 196" name="T6"/>
              <a:gd fmla="*/ 0 h 63" name="T7"/>
              <a:gd fmla="*/ 128 w 196" name="T8"/>
              <a:gd fmla="*/ 0 h 63" name="T9"/>
              <a:gd fmla="*/ 129 w 196" name="T10"/>
              <a:gd fmla="*/ 2 h 63" name="T11"/>
              <a:gd fmla="*/ 149 w 196" name="T12"/>
              <a:gd fmla="*/ 6 h 63" name="T13"/>
              <a:gd fmla="*/ 151 w 196" name="T14"/>
              <a:gd fmla="*/ 21 h 63" name="T15"/>
              <a:gd fmla="*/ 180 w 196" name="T16"/>
              <a:gd fmla="*/ 21 h 63" name="T17"/>
              <a:gd fmla="*/ 191 w 196" name="T18"/>
              <a:gd fmla="*/ 23 h 63" name="T19"/>
              <a:gd fmla="*/ 195 w 196" name="T20"/>
              <a:gd fmla="*/ 28 h 63" name="T21"/>
              <a:gd fmla="*/ 193 w 196" name="T22"/>
              <a:gd fmla="*/ 30 h 63" name="T23"/>
              <a:gd fmla="*/ 190 w 196" name="T24"/>
              <a:gd fmla="*/ 42 h 63" name="T25"/>
              <a:gd fmla="*/ 176 w 196" name="T26"/>
              <a:gd fmla="*/ 56 h 63" name="T27"/>
              <a:gd fmla="*/ 163 w 196" name="T28"/>
              <a:gd fmla="*/ 63 h 63" name="T29"/>
              <a:gd fmla="*/ 75 w 196" name="T30"/>
              <a:gd fmla="*/ 63 h 63" name="T31"/>
              <a:gd fmla="*/ 63 w 196" name="T32"/>
              <a:gd fmla="*/ 55 h 63" name="T33"/>
              <a:gd fmla="*/ 45 w 196" name="T34"/>
              <a:gd fmla="*/ 40 h 63" name="T35"/>
              <a:gd fmla="*/ 44 w 196" name="T36"/>
              <a:gd fmla="*/ 37 h 63" name="T37"/>
              <a:gd fmla="*/ 46 w 196" name="T38"/>
              <a:gd fmla="*/ 32 h 63" name="T39"/>
              <a:gd fmla="*/ 49 w 196" name="T40"/>
              <a:gd fmla="*/ 30 h 63" name="T41"/>
              <a:gd fmla="*/ 81 w 196" name="T42"/>
              <a:gd fmla="*/ 27 h 63" name="T43"/>
              <a:gd fmla="*/ 86 w 196" name="T44"/>
              <a:gd fmla="*/ 22 h 63" name="T45"/>
              <a:gd fmla="*/ 95 w 196" name="T46"/>
              <a:gd fmla="*/ 22 h 63" name="T47"/>
              <a:gd fmla="*/ 90 w 196" name="T48"/>
              <a:gd fmla="*/ 19 h 63" name="T49"/>
              <a:gd fmla="*/ 87 w 196" name="T50"/>
              <a:gd fmla="*/ 14 h 63" name="T51"/>
              <a:gd fmla="*/ 0 w 196" name="T52"/>
              <a:gd fmla="*/ 12 h 63" name="T53"/>
              <a:gd fmla="*/ 0 w 196" name="T54"/>
              <a:gd fmla="*/ 9 h 63" name="T5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b="b" l="0" r="r" t="0"/>
            <a:pathLst>
              <a:path h="62" w="196">
                <a:moveTo>
                  <a:pt x="0" y="9"/>
                </a:moveTo>
                <a:cubicBezTo>
                  <a:pt x="87" y="10"/>
                  <a:pt x="87" y="10"/>
                  <a:pt x="87" y="10"/>
                </a:cubicBezTo>
                <a:cubicBezTo>
                  <a:pt x="112" y="3"/>
                  <a:pt x="112" y="3"/>
                  <a:pt x="112" y="3"/>
                </a:cubicBezTo>
                <a:cubicBezTo>
                  <a:pt x="114" y="0"/>
                  <a:pt x="114" y="0"/>
                  <a:pt x="114" y="0"/>
                </a:cubicBezTo>
                <a:cubicBezTo>
                  <a:pt x="128" y="0"/>
                  <a:pt x="128" y="0"/>
                  <a:pt x="128" y="0"/>
                </a:cubicBezTo>
                <a:cubicBezTo>
                  <a:pt x="129" y="2"/>
                  <a:pt x="129" y="2"/>
                  <a:pt x="129" y="2"/>
                </a:cubicBezTo>
                <a:cubicBezTo>
                  <a:pt x="140" y="2"/>
                  <a:pt x="147" y="3"/>
                  <a:pt x="149" y="6"/>
                </a:cubicBezTo>
                <a:cubicBezTo>
                  <a:pt x="151" y="8"/>
                  <a:pt x="151" y="14"/>
                  <a:pt x="151" y="21"/>
                </a:cubicBezTo>
                <a:cubicBezTo>
                  <a:pt x="180" y="21"/>
                  <a:pt x="180" y="21"/>
                  <a:pt x="180" y="21"/>
                </a:cubicBezTo>
                <a:cubicBezTo>
                  <a:pt x="185" y="21"/>
                  <a:pt x="189" y="22"/>
                  <a:pt x="191" y="23"/>
                </a:cubicBezTo>
                <a:cubicBezTo>
                  <a:pt x="192" y="24"/>
                  <a:pt x="193" y="26"/>
                  <a:pt x="195" y="28"/>
                </a:cubicBezTo>
                <a:cubicBezTo>
                  <a:pt x="196" y="30"/>
                  <a:pt x="195" y="31"/>
                  <a:pt x="193" y="30"/>
                </a:cubicBezTo>
                <a:cubicBezTo>
                  <a:pt x="190" y="42"/>
                  <a:pt x="190" y="42"/>
                  <a:pt x="190" y="42"/>
                </a:cubicBezTo>
                <a:cubicBezTo>
                  <a:pt x="185" y="47"/>
                  <a:pt x="181" y="52"/>
                  <a:pt x="176" y="56"/>
                </a:cubicBezTo>
                <a:cubicBezTo>
                  <a:pt x="171" y="61"/>
                  <a:pt x="166" y="63"/>
                  <a:pt x="163" y="63"/>
                </a:cubicBezTo>
                <a:cubicBezTo>
                  <a:pt x="75" y="63"/>
                  <a:pt x="75" y="63"/>
                  <a:pt x="75" y="63"/>
                </a:cubicBezTo>
                <a:cubicBezTo>
                  <a:pt x="73" y="63"/>
                  <a:pt x="69" y="60"/>
                  <a:pt x="63" y="55"/>
                </a:cubicBezTo>
                <a:cubicBezTo>
                  <a:pt x="56" y="50"/>
                  <a:pt x="51" y="45"/>
                  <a:pt x="45" y="40"/>
                </a:cubicBezTo>
                <a:cubicBezTo>
                  <a:pt x="44" y="40"/>
                  <a:pt x="44" y="39"/>
                  <a:pt x="44" y="37"/>
                </a:cubicBezTo>
                <a:cubicBezTo>
                  <a:pt x="45" y="35"/>
                  <a:pt x="46" y="33"/>
                  <a:pt x="46" y="32"/>
                </a:cubicBezTo>
                <a:cubicBezTo>
                  <a:pt x="49" y="30"/>
                  <a:pt x="49" y="30"/>
                  <a:pt x="49" y="30"/>
                </a:cubicBezTo>
                <a:cubicBezTo>
                  <a:pt x="81" y="27"/>
                  <a:pt x="81" y="27"/>
                  <a:pt x="81" y="27"/>
                </a:cubicBezTo>
                <a:cubicBezTo>
                  <a:pt x="86" y="22"/>
                  <a:pt x="86" y="22"/>
                  <a:pt x="86" y="22"/>
                </a:cubicBezTo>
                <a:cubicBezTo>
                  <a:pt x="95" y="22"/>
                  <a:pt x="95" y="22"/>
                  <a:pt x="95" y="22"/>
                </a:cubicBezTo>
                <a:cubicBezTo>
                  <a:pt x="90" y="19"/>
                  <a:pt x="90" y="19"/>
                  <a:pt x="90" y="19"/>
                </a:cubicBezTo>
                <a:cubicBezTo>
                  <a:pt x="87" y="14"/>
                  <a:pt x="87" y="14"/>
                  <a:pt x="87" y="14"/>
                </a:cubicBezTo>
                <a:cubicBezTo>
                  <a:pt x="0" y="12"/>
                  <a:pt x="0" y="12"/>
                  <a:pt x="0" y="12"/>
                </a:cubicBezTo>
                <a:lnTo>
                  <a:pt x="0" y="9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65" name="Freeform 77"/>
          <p:cNvSpPr>
            <a:spLocks noEditPoints="1"/>
          </p:cNvSpPr>
          <p:nvPr/>
        </p:nvSpPr>
        <p:spPr bwMode="auto">
          <a:xfrm>
            <a:off x="4234030" y="4169150"/>
            <a:ext cx="372693" cy="173624"/>
          </a:xfrm>
          <a:custGeom>
            <a:gdLst>
              <a:gd fmla="*/ 160 w 196" name="T0"/>
              <a:gd fmla="*/ 0 h 91" name="T1"/>
              <a:gd fmla="*/ 36 w 196" name="T2"/>
              <a:gd fmla="*/ 0 h 91" name="T3"/>
              <a:gd fmla="*/ 0 w 196" name="T4"/>
              <a:gd fmla="*/ 45 h 91" name="T5"/>
              <a:gd fmla="*/ 36 w 196" name="T6"/>
              <a:gd fmla="*/ 91 h 91" name="T7"/>
              <a:gd fmla="*/ 160 w 196" name="T8"/>
              <a:gd fmla="*/ 91 h 91" name="T9"/>
              <a:gd fmla="*/ 196 w 196" name="T10"/>
              <a:gd fmla="*/ 45 h 91" name="T11"/>
              <a:gd fmla="*/ 160 w 196" name="T12"/>
              <a:gd fmla="*/ 0 h 91" name="T13"/>
              <a:gd fmla="*/ 27 w 196" name="T14"/>
              <a:gd fmla="*/ 65 h 91" name="T15"/>
              <a:gd fmla="*/ 11 w 196" name="T16"/>
              <a:gd fmla="*/ 45 h 91" name="T17"/>
              <a:gd fmla="*/ 27 w 196" name="T18"/>
              <a:gd fmla="*/ 26 h 91" name="T19"/>
              <a:gd fmla="*/ 44 w 196" name="T20"/>
              <a:gd fmla="*/ 45 h 91" name="T21"/>
              <a:gd fmla="*/ 27 w 196" name="T22"/>
              <a:gd fmla="*/ 65 h 91" name="T23"/>
              <a:gd fmla="*/ 142 w 196" name="T24"/>
              <a:gd fmla="*/ 76 h 91" name="T25"/>
              <a:gd fmla="*/ 56 w 196" name="T26"/>
              <a:gd fmla="*/ 76 h 91" name="T27"/>
              <a:gd fmla="*/ 56 w 196" name="T28"/>
              <a:gd fmla="*/ 16 h 91" name="T29"/>
              <a:gd fmla="*/ 142 w 196" name="T30"/>
              <a:gd fmla="*/ 16 h 91" name="T31"/>
              <a:gd fmla="*/ 142 w 196" name="T32"/>
              <a:gd fmla="*/ 76 h 91" name="T33"/>
              <a:gd fmla="*/ 176 w 196" name="T34"/>
              <a:gd fmla="*/ 50 h 91" name="T35"/>
              <a:gd fmla="*/ 176 w 196" name="T36"/>
              <a:gd fmla="*/ 57 h 91" name="T37"/>
              <a:gd fmla="*/ 168 w 196" name="T38"/>
              <a:gd fmla="*/ 57 h 91" name="T39"/>
              <a:gd fmla="*/ 168 w 196" name="T40"/>
              <a:gd fmla="*/ 50 h 91" name="T41"/>
              <a:gd fmla="*/ 162 w 196" name="T42"/>
              <a:gd fmla="*/ 50 h 91" name="T43"/>
              <a:gd fmla="*/ 162 w 196" name="T44"/>
              <a:gd fmla="*/ 41 h 91" name="T45"/>
              <a:gd fmla="*/ 168 w 196" name="T46"/>
              <a:gd fmla="*/ 41 h 91" name="T47"/>
              <a:gd fmla="*/ 168 w 196" name="T48"/>
              <a:gd fmla="*/ 33 h 91" name="T49"/>
              <a:gd fmla="*/ 176 w 196" name="T50"/>
              <a:gd fmla="*/ 33 h 91" name="T51"/>
              <a:gd fmla="*/ 176 w 196" name="T52"/>
              <a:gd fmla="*/ 41 h 91" name="T53"/>
              <a:gd fmla="*/ 183 w 196" name="T54"/>
              <a:gd fmla="*/ 41 h 91" name="T55"/>
              <a:gd fmla="*/ 183 w 196" name="T56"/>
              <a:gd fmla="*/ 50 h 91" name="T57"/>
              <a:gd fmla="*/ 176 w 196" name="T58"/>
              <a:gd fmla="*/ 50 h 91" name="T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b="b" l="0" r="r" t="0"/>
            <a:pathLst>
              <a:path h="91" w="196">
                <a:moveTo>
                  <a:pt x="160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20"/>
                  <a:pt x="0" y="45"/>
                </a:cubicBezTo>
                <a:cubicBezTo>
                  <a:pt x="0" y="70"/>
                  <a:pt x="16" y="91"/>
                  <a:pt x="36" y="91"/>
                </a:cubicBezTo>
                <a:cubicBezTo>
                  <a:pt x="160" y="91"/>
                  <a:pt x="160" y="91"/>
                  <a:pt x="160" y="91"/>
                </a:cubicBezTo>
                <a:cubicBezTo>
                  <a:pt x="180" y="91"/>
                  <a:pt x="196" y="70"/>
                  <a:pt x="196" y="45"/>
                </a:cubicBezTo>
                <a:cubicBezTo>
                  <a:pt x="196" y="20"/>
                  <a:pt x="180" y="0"/>
                  <a:pt x="160" y="0"/>
                </a:cubicBezTo>
                <a:close/>
                <a:moveTo>
                  <a:pt x="27" y="65"/>
                </a:moveTo>
                <a:cubicBezTo>
                  <a:pt x="18" y="65"/>
                  <a:pt x="11" y="56"/>
                  <a:pt x="11" y="45"/>
                </a:cubicBezTo>
                <a:cubicBezTo>
                  <a:pt x="11" y="34"/>
                  <a:pt x="18" y="26"/>
                  <a:pt x="27" y="26"/>
                </a:cubicBezTo>
                <a:cubicBezTo>
                  <a:pt x="37" y="26"/>
                  <a:pt x="44" y="34"/>
                  <a:pt x="44" y="45"/>
                </a:cubicBezTo>
                <a:cubicBezTo>
                  <a:pt x="44" y="56"/>
                  <a:pt x="37" y="65"/>
                  <a:pt x="27" y="65"/>
                </a:cubicBezTo>
                <a:close/>
                <a:moveTo>
                  <a:pt x="142" y="76"/>
                </a:moveTo>
                <a:cubicBezTo>
                  <a:pt x="56" y="76"/>
                  <a:pt x="56" y="76"/>
                  <a:pt x="56" y="76"/>
                </a:cubicBezTo>
                <a:cubicBezTo>
                  <a:pt x="56" y="16"/>
                  <a:pt x="56" y="16"/>
                  <a:pt x="56" y="16"/>
                </a:cubicBezTo>
                <a:cubicBezTo>
                  <a:pt x="142" y="16"/>
                  <a:pt x="142" y="16"/>
                  <a:pt x="142" y="16"/>
                </a:cubicBezTo>
                <a:lnTo>
                  <a:pt x="142" y="76"/>
                </a:lnTo>
                <a:close/>
                <a:moveTo>
                  <a:pt x="176" y="50"/>
                </a:moveTo>
                <a:cubicBezTo>
                  <a:pt x="176" y="57"/>
                  <a:pt x="176" y="57"/>
                  <a:pt x="176" y="57"/>
                </a:cubicBezTo>
                <a:cubicBezTo>
                  <a:pt x="168" y="57"/>
                  <a:pt x="168" y="57"/>
                  <a:pt x="168" y="57"/>
                </a:cubicBezTo>
                <a:cubicBezTo>
                  <a:pt x="168" y="50"/>
                  <a:pt x="168" y="50"/>
                  <a:pt x="168" y="50"/>
                </a:cubicBezTo>
                <a:cubicBezTo>
                  <a:pt x="162" y="50"/>
                  <a:pt x="162" y="50"/>
                  <a:pt x="162" y="50"/>
                </a:cubicBezTo>
                <a:cubicBezTo>
                  <a:pt x="162" y="41"/>
                  <a:pt x="162" y="41"/>
                  <a:pt x="162" y="41"/>
                </a:cubicBezTo>
                <a:cubicBezTo>
                  <a:pt x="168" y="41"/>
                  <a:pt x="168" y="41"/>
                  <a:pt x="168" y="41"/>
                </a:cubicBezTo>
                <a:cubicBezTo>
                  <a:pt x="168" y="33"/>
                  <a:pt x="168" y="33"/>
                  <a:pt x="168" y="33"/>
                </a:cubicBezTo>
                <a:cubicBezTo>
                  <a:pt x="176" y="33"/>
                  <a:pt x="176" y="33"/>
                  <a:pt x="176" y="33"/>
                </a:cubicBezTo>
                <a:cubicBezTo>
                  <a:pt x="176" y="41"/>
                  <a:pt x="176" y="41"/>
                  <a:pt x="176" y="41"/>
                </a:cubicBezTo>
                <a:cubicBezTo>
                  <a:pt x="183" y="41"/>
                  <a:pt x="183" y="41"/>
                  <a:pt x="183" y="41"/>
                </a:cubicBezTo>
                <a:cubicBezTo>
                  <a:pt x="183" y="50"/>
                  <a:pt x="183" y="50"/>
                  <a:pt x="183" y="50"/>
                </a:cubicBezTo>
                <a:lnTo>
                  <a:pt x="176" y="5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66" name="Oval 78"/>
          <p:cNvSpPr>
            <a:spLocks noChangeArrowheads="1"/>
          </p:cNvSpPr>
          <p:nvPr/>
        </p:nvSpPr>
        <p:spPr bwMode="auto">
          <a:xfrm>
            <a:off x="4265463" y="4230516"/>
            <a:ext cx="43406" cy="49394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67" name="Freeform 79"/>
          <p:cNvSpPr>
            <a:spLocks noEditPoints="1"/>
          </p:cNvSpPr>
          <p:nvPr/>
        </p:nvSpPr>
        <p:spPr bwMode="auto">
          <a:xfrm>
            <a:off x="8302225" y="4071859"/>
            <a:ext cx="303843" cy="360720"/>
          </a:xfrm>
          <a:custGeom>
            <a:gdLst>
              <a:gd fmla="*/ 113 w 160" name="T0"/>
              <a:gd fmla="*/ 0 h 190" name="T1"/>
              <a:gd fmla="*/ 0 w 160" name="T2"/>
              <a:gd fmla="*/ 0 h 190" name="T3"/>
              <a:gd fmla="*/ 0 w 160" name="T4"/>
              <a:gd fmla="*/ 190 h 190" name="T5"/>
              <a:gd fmla="*/ 160 w 160" name="T6"/>
              <a:gd fmla="*/ 190 h 190" name="T7"/>
              <a:gd fmla="*/ 160 w 160" name="T8"/>
              <a:gd fmla="*/ 51 h 190" name="T9"/>
              <a:gd fmla="*/ 113 w 160" name="T10"/>
              <a:gd fmla="*/ 0 h 190" name="T11"/>
              <a:gd fmla="*/ 30 w 160" name="T12"/>
              <a:gd fmla="*/ 67 h 190" name="T13"/>
              <a:gd fmla="*/ 129 w 160" name="T14"/>
              <a:gd fmla="*/ 67 h 190" name="T15"/>
              <a:gd fmla="*/ 129 w 160" name="T16"/>
              <a:gd fmla="*/ 72 h 190" name="T17"/>
              <a:gd fmla="*/ 30 w 160" name="T18"/>
              <a:gd fmla="*/ 72 h 190" name="T19"/>
              <a:gd fmla="*/ 30 w 160" name="T20"/>
              <a:gd fmla="*/ 67 h 190" name="T21"/>
              <a:gd fmla="*/ 30 w 160" name="T22"/>
              <a:gd fmla="*/ 81 h 190" name="T23"/>
              <a:gd fmla="*/ 129 w 160" name="T24"/>
              <a:gd fmla="*/ 81 h 190" name="T25"/>
              <a:gd fmla="*/ 129 w 160" name="T26"/>
              <a:gd fmla="*/ 87 h 190" name="T27"/>
              <a:gd fmla="*/ 30 w 160" name="T28"/>
              <a:gd fmla="*/ 87 h 190" name="T29"/>
              <a:gd fmla="*/ 30 w 160" name="T30"/>
              <a:gd fmla="*/ 81 h 190" name="T31"/>
              <a:gd fmla="*/ 31 w 160" name="T32"/>
              <a:gd fmla="*/ 96 h 190" name="T33"/>
              <a:gd fmla="*/ 129 w 160" name="T34"/>
              <a:gd fmla="*/ 96 h 190" name="T35"/>
              <a:gd fmla="*/ 129 w 160" name="T36"/>
              <a:gd fmla="*/ 101 h 190" name="T37"/>
              <a:gd fmla="*/ 31 w 160" name="T38"/>
              <a:gd fmla="*/ 101 h 190" name="T39"/>
              <a:gd fmla="*/ 31 w 160" name="T40"/>
              <a:gd fmla="*/ 96 h 190" name="T41"/>
              <a:gd fmla="*/ 31 w 160" name="T42"/>
              <a:gd fmla="*/ 110 h 190" name="T43"/>
              <a:gd fmla="*/ 130 w 160" name="T44"/>
              <a:gd fmla="*/ 110 h 190" name="T45"/>
              <a:gd fmla="*/ 130 w 160" name="T46"/>
              <a:gd fmla="*/ 115 h 190" name="T47"/>
              <a:gd fmla="*/ 31 w 160" name="T48"/>
              <a:gd fmla="*/ 115 h 190" name="T49"/>
              <a:gd fmla="*/ 31 w 160" name="T50"/>
              <a:gd fmla="*/ 110 h 190" name="T51"/>
              <a:gd fmla="*/ 130 w 160" name="T52"/>
              <a:gd fmla="*/ 130 h 190" name="T53"/>
              <a:gd fmla="*/ 31 w 160" name="T54"/>
              <a:gd fmla="*/ 130 h 190" name="T55"/>
              <a:gd fmla="*/ 31 w 160" name="T56"/>
              <a:gd fmla="*/ 125 h 190" name="T57"/>
              <a:gd fmla="*/ 130 w 160" name="T58"/>
              <a:gd fmla="*/ 125 h 190" name="T59"/>
              <a:gd fmla="*/ 130 w 160" name="T60"/>
              <a:gd fmla="*/ 130 h 190" name="T61"/>
              <a:gd fmla="*/ 119 w 160" name="T62"/>
              <a:gd fmla="*/ 54 h 190" name="T63"/>
              <a:gd fmla="*/ 111 w 160" name="T64"/>
              <a:gd fmla="*/ 45 h 190" name="T65"/>
              <a:gd fmla="*/ 110 w 160" name="T66"/>
              <a:gd fmla="*/ 4 h 190" name="T67"/>
              <a:gd fmla="*/ 158 w 160" name="T68"/>
              <a:gd fmla="*/ 54 h 190" name="T69"/>
              <a:gd fmla="*/ 119 w 160" name="T70"/>
              <a:gd fmla="*/ 54 h 190" name="T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b="b" l="0" r="r" t="0"/>
            <a:pathLst>
              <a:path h="190" w="160">
                <a:moveTo>
                  <a:pt x="113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0"/>
                  <a:pt x="0" y="190"/>
                  <a:pt x="0" y="190"/>
                </a:cubicBezTo>
                <a:cubicBezTo>
                  <a:pt x="160" y="190"/>
                  <a:pt x="160" y="190"/>
                  <a:pt x="160" y="190"/>
                </a:cubicBezTo>
                <a:cubicBezTo>
                  <a:pt x="160" y="51"/>
                  <a:pt x="160" y="51"/>
                  <a:pt x="160" y="51"/>
                </a:cubicBezTo>
                <a:lnTo>
                  <a:pt x="113" y="0"/>
                </a:lnTo>
                <a:close/>
                <a:moveTo>
                  <a:pt x="30" y="67"/>
                </a:moveTo>
                <a:cubicBezTo>
                  <a:pt x="129" y="67"/>
                  <a:pt x="129" y="67"/>
                  <a:pt x="129" y="67"/>
                </a:cubicBezTo>
                <a:cubicBezTo>
                  <a:pt x="129" y="72"/>
                  <a:pt x="129" y="72"/>
                  <a:pt x="129" y="72"/>
                </a:cubicBezTo>
                <a:cubicBezTo>
                  <a:pt x="30" y="72"/>
                  <a:pt x="30" y="72"/>
                  <a:pt x="30" y="72"/>
                </a:cubicBezTo>
                <a:lnTo>
                  <a:pt x="30" y="67"/>
                </a:lnTo>
                <a:close/>
                <a:moveTo>
                  <a:pt x="30" y="81"/>
                </a:moveTo>
                <a:cubicBezTo>
                  <a:pt x="129" y="81"/>
                  <a:pt x="129" y="81"/>
                  <a:pt x="129" y="81"/>
                </a:cubicBezTo>
                <a:cubicBezTo>
                  <a:pt x="129" y="87"/>
                  <a:pt x="129" y="87"/>
                  <a:pt x="129" y="87"/>
                </a:cubicBezTo>
                <a:cubicBezTo>
                  <a:pt x="30" y="87"/>
                  <a:pt x="30" y="87"/>
                  <a:pt x="30" y="87"/>
                </a:cubicBezTo>
                <a:lnTo>
                  <a:pt x="30" y="81"/>
                </a:lnTo>
                <a:close/>
                <a:moveTo>
                  <a:pt x="31" y="96"/>
                </a:moveTo>
                <a:cubicBezTo>
                  <a:pt x="129" y="96"/>
                  <a:pt x="129" y="96"/>
                  <a:pt x="129" y="96"/>
                </a:cubicBezTo>
                <a:cubicBezTo>
                  <a:pt x="129" y="101"/>
                  <a:pt x="129" y="101"/>
                  <a:pt x="129" y="101"/>
                </a:cubicBezTo>
                <a:cubicBezTo>
                  <a:pt x="31" y="101"/>
                  <a:pt x="31" y="101"/>
                  <a:pt x="31" y="101"/>
                </a:cubicBezTo>
                <a:lnTo>
                  <a:pt x="31" y="96"/>
                </a:lnTo>
                <a:close/>
                <a:moveTo>
                  <a:pt x="31" y="110"/>
                </a:moveTo>
                <a:cubicBezTo>
                  <a:pt x="130" y="110"/>
                  <a:pt x="130" y="110"/>
                  <a:pt x="130" y="110"/>
                </a:cubicBezTo>
                <a:cubicBezTo>
                  <a:pt x="130" y="115"/>
                  <a:pt x="130" y="115"/>
                  <a:pt x="130" y="115"/>
                </a:cubicBezTo>
                <a:cubicBezTo>
                  <a:pt x="31" y="115"/>
                  <a:pt x="31" y="115"/>
                  <a:pt x="31" y="115"/>
                </a:cubicBezTo>
                <a:lnTo>
                  <a:pt x="31" y="110"/>
                </a:lnTo>
                <a:close/>
                <a:moveTo>
                  <a:pt x="130" y="130"/>
                </a:moveTo>
                <a:cubicBezTo>
                  <a:pt x="31" y="130"/>
                  <a:pt x="31" y="130"/>
                  <a:pt x="31" y="130"/>
                </a:cubicBezTo>
                <a:cubicBezTo>
                  <a:pt x="31" y="125"/>
                  <a:pt x="31" y="125"/>
                  <a:pt x="31" y="125"/>
                </a:cubicBezTo>
                <a:cubicBezTo>
                  <a:pt x="130" y="125"/>
                  <a:pt x="130" y="125"/>
                  <a:pt x="130" y="125"/>
                </a:cubicBezTo>
                <a:lnTo>
                  <a:pt x="130" y="130"/>
                </a:lnTo>
                <a:close/>
                <a:moveTo>
                  <a:pt x="119" y="54"/>
                </a:moveTo>
                <a:cubicBezTo>
                  <a:pt x="114" y="54"/>
                  <a:pt x="111" y="50"/>
                  <a:pt x="111" y="45"/>
                </a:cubicBezTo>
                <a:cubicBezTo>
                  <a:pt x="110" y="4"/>
                  <a:pt x="110" y="4"/>
                  <a:pt x="110" y="4"/>
                </a:cubicBezTo>
                <a:cubicBezTo>
                  <a:pt x="158" y="54"/>
                  <a:pt x="158" y="54"/>
                  <a:pt x="158" y="54"/>
                </a:cubicBezTo>
                <a:lnTo>
                  <a:pt x="119" y="54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68" name="Freeform 80"/>
          <p:cNvSpPr>
            <a:spLocks noEditPoints="1"/>
          </p:cNvSpPr>
          <p:nvPr/>
        </p:nvSpPr>
        <p:spPr bwMode="auto">
          <a:xfrm>
            <a:off x="7631676" y="4074854"/>
            <a:ext cx="305340" cy="356229"/>
          </a:xfrm>
          <a:custGeom>
            <a:gdLst>
              <a:gd fmla="*/ 113 w 161" name="T0"/>
              <a:gd fmla="*/ 0 h 188" name="T1"/>
              <a:gd fmla="*/ 0 w 161" name="T2"/>
              <a:gd fmla="*/ 0 h 188" name="T3"/>
              <a:gd fmla="*/ 0 w 161" name="T4"/>
              <a:gd fmla="*/ 188 h 188" name="T5"/>
              <a:gd fmla="*/ 161 w 161" name="T6"/>
              <a:gd fmla="*/ 188 h 188" name="T7"/>
              <a:gd fmla="*/ 161 w 161" name="T8"/>
              <a:gd fmla="*/ 50 h 188" name="T9"/>
              <a:gd fmla="*/ 113 w 161" name="T10"/>
              <a:gd fmla="*/ 0 h 188" name="T11"/>
              <a:gd fmla="*/ 119 w 161" name="T12"/>
              <a:gd fmla="*/ 53 h 188" name="T13"/>
              <a:gd fmla="*/ 111 w 161" name="T14"/>
              <a:gd fmla="*/ 44 h 188" name="T15"/>
              <a:gd fmla="*/ 110 w 161" name="T16"/>
              <a:gd fmla="*/ 3 h 188" name="T17"/>
              <a:gd fmla="*/ 158 w 161" name="T18"/>
              <a:gd fmla="*/ 53 h 188" name="T19"/>
              <a:gd fmla="*/ 119 w 161" name="T20"/>
              <a:gd fmla="*/ 53 h 188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188" w="161">
                <a:moveTo>
                  <a:pt x="113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88"/>
                  <a:pt x="0" y="188"/>
                  <a:pt x="0" y="188"/>
                </a:cubicBezTo>
                <a:cubicBezTo>
                  <a:pt x="161" y="188"/>
                  <a:pt x="161" y="188"/>
                  <a:pt x="161" y="188"/>
                </a:cubicBezTo>
                <a:cubicBezTo>
                  <a:pt x="161" y="50"/>
                  <a:pt x="161" y="50"/>
                  <a:pt x="161" y="50"/>
                </a:cubicBezTo>
                <a:lnTo>
                  <a:pt x="113" y="0"/>
                </a:lnTo>
                <a:close/>
                <a:moveTo>
                  <a:pt x="119" y="53"/>
                </a:moveTo>
                <a:cubicBezTo>
                  <a:pt x="115" y="53"/>
                  <a:pt x="111" y="49"/>
                  <a:pt x="111" y="44"/>
                </a:cubicBezTo>
                <a:cubicBezTo>
                  <a:pt x="110" y="3"/>
                  <a:pt x="110" y="3"/>
                  <a:pt x="110" y="3"/>
                </a:cubicBezTo>
                <a:cubicBezTo>
                  <a:pt x="158" y="53"/>
                  <a:pt x="158" y="53"/>
                  <a:pt x="158" y="53"/>
                </a:cubicBezTo>
                <a:lnTo>
                  <a:pt x="119" y="53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69" name="Freeform 81"/>
          <p:cNvSpPr>
            <a:spLocks noEditPoints="1"/>
          </p:cNvSpPr>
          <p:nvPr/>
        </p:nvSpPr>
        <p:spPr bwMode="auto">
          <a:xfrm>
            <a:off x="885777" y="1403137"/>
            <a:ext cx="372693" cy="326294"/>
          </a:xfrm>
          <a:custGeom>
            <a:gdLst>
              <a:gd fmla="*/ 194 w 196" name="T0"/>
              <a:gd fmla="*/ 157 h 172" name="T1"/>
              <a:gd fmla="*/ 150 w 196" name="T2"/>
              <a:gd fmla="*/ 81 h 172" name="T3"/>
              <a:gd fmla="*/ 150 w 196" name="T4"/>
              <a:gd fmla="*/ 80 h 172" name="T5"/>
              <a:gd fmla="*/ 107 w 196" name="T6"/>
              <a:gd fmla="*/ 5 h 172" name="T7"/>
              <a:gd fmla="*/ 98 w 196" name="T8"/>
              <a:gd fmla="*/ 0 h 172" name="T9"/>
              <a:gd fmla="*/ 89 w 196" name="T10"/>
              <a:gd fmla="*/ 5 h 172" name="T11"/>
              <a:gd fmla="*/ 45 w 196" name="T12"/>
              <a:gd fmla="*/ 81 h 172" name="T13"/>
              <a:gd fmla="*/ 38 w 196" name="T14"/>
              <a:gd fmla="*/ 92 h 172" name="T15"/>
              <a:gd fmla="*/ 1 w 196" name="T16"/>
              <a:gd fmla="*/ 157 h 172" name="T17"/>
              <a:gd fmla="*/ 1 w 196" name="T18"/>
              <a:gd fmla="*/ 167 h 172" name="T19"/>
              <a:gd fmla="*/ 10 w 196" name="T20"/>
              <a:gd fmla="*/ 172 h 172" name="T21"/>
              <a:gd fmla="*/ 185 w 196" name="T22"/>
              <a:gd fmla="*/ 172 h 172" name="T23"/>
              <a:gd fmla="*/ 194 w 196" name="T24"/>
              <a:gd fmla="*/ 167 h 172" name="T25"/>
              <a:gd fmla="*/ 194 w 196" name="T26"/>
              <a:gd fmla="*/ 157 h 172" name="T27"/>
              <a:gd fmla="*/ 134 w 196" name="T28"/>
              <a:gd fmla="*/ 123 h 172" name="T29"/>
              <a:gd fmla="*/ 123 w 196" name="T30"/>
              <a:gd fmla="*/ 138 h 172" name="T31"/>
              <a:gd fmla="*/ 120 w 196" name="T32"/>
              <a:gd fmla="*/ 148 h 172" name="T33"/>
              <a:gd fmla="*/ 80 w 196" name="T34"/>
              <a:gd fmla="*/ 148 h 172" name="T35"/>
              <a:gd fmla="*/ 77 w 196" name="T36"/>
              <a:gd fmla="*/ 135 h 172" name="T37"/>
              <a:gd fmla="*/ 68 w 196" name="T38"/>
              <a:gd fmla="*/ 123 h 172" name="T39"/>
              <a:gd fmla="*/ 53 w 196" name="T40"/>
              <a:gd fmla="*/ 105 h 172" name="T41"/>
              <a:gd fmla="*/ 48 w 196" name="T42"/>
              <a:gd fmla="*/ 99 h 172" name="T43"/>
              <a:gd fmla="*/ 60 w 196" name="T44"/>
              <a:gd fmla="*/ 96 h 172" name="T45"/>
              <a:gd fmla="*/ 74 w 196" name="T46"/>
              <a:gd fmla="*/ 106 h 172" name="T47"/>
              <a:gd fmla="*/ 77 w 196" name="T48"/>
              <a:gd fmla="*/ 101 h 172" name="T49"/>
              <a:gd fmla="*/ 77 w 196" name="T50"/>
              <a:gd fmla="*/ 65 h 172" name="T51"/>
              <a:gd fmla="*/ 88 w 196" name="T52"/>
              <a:gd fmla="*/ 65 h 172" name="T53"/>
              <a:gd fmla="*/ 88 w 196" name="T54"/>
              <a:gd fmla="*/ 94 h 172" name="T55"/>
              <a:gd fmla="*/ 91 w 196" name="T56"/>
              <a:gd fmla="*/ 95 h 172" name="T57"/>
              <a:gd fmla="*/ 91 w 196" name="T58"/>
              <a:gd fmla="*/ 58 h 172" name="T59"/>
              <a:gd fmla="*/ 103 w 196" name="T60"/>
              <a:gd fmla="*/ 57 h 172" name="T61"/>
              <a:gd fmla="*/ 103 w 196" name="T62"/>
              <a:gd fmla="*/ 93 h 172" name="T63"/>
              <a:gd fmla="*/ 105 w 196" name="T64"/>
              <a:gd fmla="*/ 93 h 172" name="T65"/>
              <a:gd fmla="*/ 105 w 196" name="T66"/>
              <a:gd fmla="*/ 63 h 172" name="T67"/>
              <a:gd fmla="*/ 117 w 196" name="T68"/>
              <a:gd fmla="*/ 63 h 172" name="T69"/>
              <a:gd fmla="*/ 117 w 196" name="T70"/>
              <a:gd fmla="*/ 94 h 172" name="T71"/>
              <a:gd fmla="*/ 120 w 196" name="T72"/>
              <a:gd fmla="*/ 94 h 172" name="T73"/>
              <a:gd fmla="*/ 120 w 196" name="T74"/>
              <a:gd fmla="*/ 71 h 172" name="T75"/>
              <a:gd fmla="*/ 134 w 196" name="T76"/>
              <a:gd fmla="*/ 73 h 172" name="T77"/>
              <a:gd fmla="*/ 134 w 196" name="T78"/>
              <a:gd fmla="*/ 123 h 172" name="T7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b="b" l="0" r="r" t="0"/>
            <a:pathLst>
              <a:path h="172" w="196">
                <a:moveTo>
                  <a:pt x="194" y="157"/>
                </a:moveTo>
                <a:cubicBezTo>
                  <a:pt x="150" y="81"/>
                  <a:pt x="150" y="81"/>
                  <a:pt x="150" y="81"/>
                </a:cubicBezTo>
                <a:cubicBezTo>
                  <a:pt x="150" y="80"/>
                  <a:pt x="150" y="80"/>
                  <a:pt x="150" y="80"/>
                </a:cubicBezTo>
                <a:cubicBezTo>
                  <a:pt x="107" y="5"/>
                  <a:pt x="107" y="5"/>
                  <a:pt x="107" y="5"/>
                </a:cubicBezTo>
                <a:cubicBezTo>
                  <a:pt x="105" y="2"/>
                  <a:pt x="101" y="0"/>
                  <a:pt x="98" y="0"/>
                </a:cubicBezTo>
                <a:cubicBezTo>
                  <a:pt x="94" y="0"/>
                  <a:pt x="90" y="2"/>
                  <a:pt x="89" y="5"/>
                </a:cubicBezTo>
                <a:cubicBezTo>
                  <a:pt x="45" y="81"/>
                  <a:pt x="45" y="81"/>
                  <a:pt x="45" y="81"/>
                </a:cubicBezTo>
                <a:cubicBezTo>
                  <a:pt x="38" y="92"/>
                  <a:pt x="38" y="92"/>
                  <a:pt x="38" y="92"/>
                </a:cubicBezTo>
                <a:cubicBezTo>
                  <a:pt x="1" y="157"/>
                  <a:pt x="1" y="157"/>
                  <a:pt x="1" y="157"/>
                </a:cubicBezTo>
                <a:cubicBezTo>
                  <a:pt x="0" y="160"/>
                  <a:pt x="0" y="164"/>
                  <a:pt x="1" y="167"/>
                </a:cubicBezTo>
                <a:cubicBezTo>
                  <a:pt x="3" y="170"/>
                  <a:pt x="7" y="172"/>
                  <a:pt x="10" y="172"/>
                </a:cubicBezTo>
                <a:cubicBezTo>
                  <a:pt x="185" y="172"/>
                  <a:pt x="185" y="172"/>
                  <a:pt x="185" y="172"/>
                </a:cubicBezTo>
                <a:cubicBezTo>
                  <a:pt x="189" y="172"/>
                  <a:pt x="192" y="170"/>
                  <a:pt x="194" y="167"/>
                </a:cubicBezTo>
                <a:cubicBezTo>
                  <a:pt x="196" y="164"/>
                  <a:pt x="196" y="160"/>
                  <a:pt x="194" y="157"/>
                </a:cubicBezTo>
                <a:close/>
                <a:moveTo>
                  <a:pt x="134" y="123"/>
                </a:moveTo>
                <a:cubicBezTo>
                  <a:pt x="134" y="130"/>
                  <a:pt x="129" y="134"/>
                  <a:pt x="123" y="138"/>
                </a:cubicBezTo>
                <a:cubicBezTo>
                  <a:pt x="119" y="141"/>
                  <a:pt x="120" y="145"/>
                  <a:pt x="120" y="148"/>
                </a:cubicBezTo>
                <a:cubicBezTo>
                  <a:pt x="80" y="148"/>
                  <a:pt x="80" y="148"/>
                  <a:pt x="80" y="148"/>
                </a:cubicBezTo>
                <a:cubicBezTo>
                  <a:pt x="80" y="143"/>
                  <a:pt x="80" y="137"/>
                  <a:pt x="77" y="135"/>
                </a:cubicBezTo>
                <a:cubicBezTo>
                  <a:pt x="74" y="133"/>
                  <a:pt x="69" y="127"/>
                  <a:pt x="68" y="123"/>
                </a:cubicBezTo>
                <a:cubicBezTo>
                  <a:pt x="64" y="116"/>
                  <a:pt x="56" y="108"/>
                  <a:pt x="53" y="105"/>
                </a:cubicBezTo>
                <a:cubicBezTo>
                  <a:pt x="50" y="103"/>
                  <a:pt x="48" y="101"/>
                  <a:pt x="48" y="99"/>
                </a:cubicBezTo>
                <a:cubicBezTo>
                  <a:pt x="47" y="95"/>
                  <a:pt x="56" y="92"/>
                  <a:pt x="60" y="96"/>
                </a:cubicBezTo>
                <a:cubicBezTo>
                  <a:pt x="63" y="98"/>
                  <a:pt x="69" y="103"/>
                  <a:pt x="74" y="106"/>
                </a:cubicBezTo>
                <a:cubicBezTo>
                  <a:pt x="77" y="107"/>
                  <a:pt x="77" y="104"/>
                  <a:pt x="77" y="101"/>
                </a:cubicBezTo>
                <a:cubicBezTo>
                  <a:pt x="77" y="84"/>
                  <a:pt x="77" y="72"/>
                  <a:pt x="77" y="65"/>
                </a:cubicBezTo>
                <a:cubicBezTo>
                  <a:pt x="77" y="58"/>
                  <a:pt x="88" y="58"/>
                  <a:pt x="88" y="65"/>
                </a:cubicBezTo>
                <a:cubicBezTo>
                  <a:pt x="88" y="72"/>
                  <a:pt x="88" y="92"/>
                  <a:pt x="88" y="94"/>
                </a:cubicBezTo>
                <a:cubicBezTo>
                  <a:pt x="88" y="96"/>
                  <a:pt x="91" y="98"/>
                  <a:pt x="91" y="95"/>
                </a:cubicBezTo>
                <a:cubicBezTo>
                  <a:pt x="91" y="92"/>
                  <a:pt x="91" y="65"/>
                  <a:pt x="91" y="58"/>
                </a:cubicBezTo>
                <a:cubicBezTo>
                  <a:pt x="91" y="51"/>
                  <a:pt x="103" y="49"/>
                  <a:pt x="103" y="57"/>
                </a:cubicBezTo>
                <a:cubicBezTo>
                  <a:pt x="103" y="64"/>
                  <a:pt x="103" y="90"/>
                  <a:pt x="103" y="93"/>
                </a:cubicBezTo>
                <a:cubicBezTo>
                  <a:pt x="103" y="96"/>
                  <a:pt x="105" y="97"/>
                  <a:pt x="105" y="93"/>
                </a:cubicBezTo>
                <a:cubicBezTo>
                  <a:pt x="105" y="89"/>
                  <a:pt x="105" y="67"/>
                  <a:pt x="105" y="63"/>
                </a:cubicBezTo>
                <a:cubicBezTo>
                  <a:pt x="105" y="58"/>
                  <a:pt x="117" y="58"/>
                  <a:pt x="117" y="63"/>
                </a:cubicBezTo>
                <a:cubicBezTo>
                  <a:pt x="117" y="69"/>
                  <a:pt x="117" y="91"/>
                  <a:pt x="117" y="94"/>
                </a:cubicBezTo>
                <a:cubicBezTo>
                  <a:pt x="117" y="97"/>
                  <a:pt x="120" y="98"/>
                  <a:pt x="120" y="94"/>
                </a:cubicBezTo>
                <a:cubicBezTo>
                  <a:pt x="120" y="91"/>
                  <a:pt x="120" y="77"/>
                  <a:pt x="120" y="71"/>
                </a:cubicBezTo>
                <a:cubicBezTo>
                  <a:pt x="120" y="65"/>
                  <a:pt x="134" y="63"/>
                  <a:pt x="134" y="73"/>
                </a:cubicBezTo>
                <a:cubicBezTo>
                  <a:pt x="134" y="82"/>
                  <a:pt x="134" y="115"/>
                  <a:pt x="134" y="123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70" name="Freeform 82"/>
          <p:cNvSpPr>
            <a:spLocks noEditPoints="1"/>
          </p:cNvSpPr>
          <p:nvPr/>
        </p:nvSpPr>
        <p:spPr bwMode="auto">
          <a:xfrm>
            <a:off x="2250823" y="1395652"/>
            <a:ext cx="264928" cy="357727"/>
          </a:xfrm>
          <a:custGeom>
            <a:gdLst>
              <a:gd fmla="*/ 117 w 140" name="T0"/>
              <a:gd fmla="*/ 32 h 188" name="T1"/>
              <a:gd fmla="*/ 103 w 140" name="T2"/>
              <a:gd fmla="*/ 14 h 188" name="T3"/>
              <a:gd fmla="*/ 95 w 140" name="T4"/>
              <a:gd fmla="*/ 18 h 188" name="T5"/>
              <a:gd fmla="*/ 91 w 140" name="T6"/>
              <a:gd fmla="*/ 5 h 188" name="T7"/>
              <a:gd fmla="*/ 69 w 140" name="T8"/>
              <a:gd fmla="*/ 18 h 188" name="T9"/>
              <a:gd fmla="*/ 47 w 140" name="T10"/>
              <a:gd fmla="*/ 33 h 188" name="T11"/>
              <a:gd fmla="*/ 47 w 140" name="T12"/>
              <a:gd fmla="*/ 110 h 188" name="T13"/>
              <a:gd fmla="*/ 27 w 140" name="T14"/>
              <a:gd fmla="*/ 93 h 188" name="T15"/>
              <a:gd fmla="*/ 15 w 140" name="T16"/>
              <a:gd fmla="*/ 87 h 188" name="T17"/>
              <a:gd fmla="*/ 0 w 140" name="T18"/>
              <a:gd fmla="*/ 99 h 188" name="T19"/>
              <a:gd fmla="*/ 33 w 140" name="T20"/>
              <a:gd fmla="*/ 148 h 188" name="T21"/>
              <a:gd fmla="*/ 88 w 140" name="T22"/>
              <a:gd fmla="*/ 188 h 188" name="T23"/>
              <a:gd fmla="*/ 140 w 140" name="T24"/>
              <a:gd fmla="*/ 146 h 188" name="T25"/>
              <a:gd fmla="*/ 118 w 140" name="T26"/>
              <a:gd fmla="*/ 32 h 188" name="T27"/>
              <a:gd fmla="*/ 119 w 140" name="T28"/>
              <a:gd fmla="*/ 174 h 188" name="T29"/>
              <a:gd fmla="*/ 52 w 140" name="T30"/>
              <a:gd fmla="*/ 169 h 188" name="T31"/>
              <a:gd fmla="*/ 38 w 140" name="T32"/>
              <a:gd fmla="*/ 146 h 188" name="T33"/>
              <a:gd fmla="*/ 6 w 140" name="T34"/>
              <a:gd fmla="*/ 98 h 188" name="T35"/>
              <a:gd fmla="*/ 15 w 140" name="T36"/>
              <a:gd fmla="*/ 92 h 188" name="T37"/>
              <a:gd fmla="*/ 23 w 140" name="T38"/>
              <a:gd fmla="*/ 97 h 188" name="T39"/>
              <a:gd fmla="*/ 48 w 140" name="T40"/>
              <a:gd fmla="*/ 116 h 188" name="T41"/>
              <a:gd fmla="*/ 53 w 140" name="T42"/>
              <a:gd fmla="*/ 104 h 188" name="T43"/>
              <a:gd fmla="*/ 67 w 140" name="T44"/>
              <a:gd fmla="*/ 33 h 188" name="T45"/>
              <a:gd fmla="*/ 71 w 140" name="T46"/>
              <a:gd fmla="*/ 97 h 188" name="T47"/>
              <a:gd fmla="*/ 75 w 140" name="T48"/>
              <a:gd fmla="*/ 18 h 188" name="T49"/>
              <a:gd fmla="*/ 87 w 140" name="T50"/>
              <a:gd fmla="*/ 9 h 188" name="T51"/>
              <a:gd fmla="*/ 89 w 140" name="T52"/>
              <a:gd fmla="*/ 78 h 188" name="T53"/>
              <a:gd fmla="*/ 93 w 140" name="T54"/>
              <a:gd fmla="*/ 95 h 188" name="T55"/>
              <a:gd fmla="*/ 97 w 140" name="T56"/>
              <a:gd fmla="*/ 75 h 188" name="T57"/>
              <a:gd fmla="*/ 99 w 140" name="T58"/>
              <a:gd fmla="*/ 21 h 188" name="T59"/>
              <a:gd fmla="*/ 112 w 140" name="T60"/>
              <a:gd fmla="*/ 81 h 188" name="T61"/>
              <a:gd fmla="*/ 116 w 140" name="T62"/>
              <a:gd fmla="*/ 98 h 188" name="T63"/>
              <a:gd fmla="*/ 120 w 140" name="T64"/>
              <a:gd fmla="*/ 43 h 188" name="T65"/>
              <a:gd fmla="*/ 134 w 140" name="T66"/>
              <a:gd fmla="*/ 47 h 188" name="T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b="b" l="0" r="r" t="0"/>
            <a:pathLst>
              <a:path h="188" w="140">
                <a:moveTo>
                  <a:pt x="118" y="32"/>
                </a:moveTo>
                <a:cubicBezTo>
                  <a:pt x="118" y="32"/>
                  <a:pt x="117" y="32"/>
                  <a:pt x="117" y="32"/>
                </a:cubicBezTo>
                <a:cubicBezTo>
                  <a:pt x="117" y="32"/>
                  <a:pt x="117" y="31"/>
                  <a:pt x="117" y="30"/>
                </a:cubicBezTo>
                <a:cubicBezTo>
                  <a:pt x="117" y="19"/>
                  <a:pt x="110" y="14"/>
                  <a:pt x="103" y="14"/>
                </a:cubicBezTo>
                <a:cubicBezTo>
                  <a:pt x="100" y="14"/>
                  <a:pt x="97" y="15"/>
                  <a:pt x="95" y="17"/>
                </a:cubicBezTo>
                <a:cubicBezTo>
                  <a:pt x="95" y="17"/>
                  <a:pt x="95" y="18"/>
                  <a:pt x="95" y="18"/>
                </a:cubicBezTo>
                <a:cubicBezTo>
                  <a:pt x="95" y="17"/>
                  <a:pt x="95" y="16"/>
                  <a:pt x="95" y="15"/>
                </a:cubicBezTo>
                <a:cubicBezTo>
                  <a:pt x="95" y="11"/>
                  <a:pt x="93" y="8"/>
                  <a:pt x="91" y="5"/>
                </a:cubicBezTo>
                <a:cubicBezTo>
                  <a:pt x="86" y="0"/>
                  <a:pt x="77" y="1"/>
                  <a:pt x="73" y="6"/>
                </a:cubicBezTo>
                <a:cubicBezTo>
                  <a:pt x="70" y="9"/>
                  <a:pt x="69" y="13"/>
                  <a:pt x="69" y="18"/>
                </a:cubicBezTo>
                <a:cubicBezTo>
                  <a:pt x="69" y="23"/>
                  <a:pt x="69" y="23"/>
                  <a:pt x="69" y="23"/>
                </a:cubicBezTo>
                <a:cubicBezTo>
                  <a:pt x="62" y="16"/>
                  <a:pt x="47" y="19"/>
                  <a:pt x="47" y="33"/>
                </a:cubicBezTo>
                <a:cubicBezTo>
                  <a:pt x="47" y="104"/>
                  <a:pt x="47" y="104"/>
                  <a:pt x="47" y="104"/>
                </a:cubicBezTo>
                <a:cubicBezTo>
                  <a:pt x="47" y="106"/>
                  <a:pt x="47" y="109"/>
                  <a:pt x="47" y="110"/>
                </a:cubicBezTo>
                <a:cubicBezTo>
                  <a:pt x="47" y="110"/>
                  <a:pt x="47" y="110"/>
                  <a:pt x="47" y="110"/>
                </a:cubicBezTo>
                <a:cubicBezTo>
                  <a:pt x="40" y="105"/>
                  <a:pt x="32" y="97"/>
                  <a:pt x="27" y="93"/>
                </a:cubicBezTo>
                <a:cubicBezTo>
                  <a:pt x="26" y="91"/>
                  <a:pt x="26" y="91"/>
                  <a:pt x="26" y="91"/>
                </a:cubicBezTo>
                <a:cubicBezTo>
                  <a:pt x="23" y="88"/>
                  <a:pt x="19" y="87"/>
                  <a:pt x="15" y="87"/>
                </a:cubicBezTo>
                <a:cubicBezTo>
                  <a:pt x="10" y="87"/>
                  <a:pt x="6" y="89"/>
                  <a:pt x="3" y="92"/>
                </a:cubicBezTo>
                <a:cubicBezTo>
                  <a:pt x="1" y="94"/>
                  <a:pt x="0" y="96"/>
                  <a:pt x="0" y="99"/>
                </a:cubicBezTo>
                <a:cubicBezTo>
                  <a:pt x="0" y="104"/>
                  <a:pt x="4" y="109"/>
                  <a:pt x="10" y="114"/>
                </a:cubicBezTo>
                <a:cubicBezTo>
                  <a:pt x="15" y="119"/>
                  <a:pt x="27" y="135"/>
                  <a:pt x="33" y="148"/>
                </a:cubicBezTo>
                <a:cubicBezTo>
                  <a:pt x="35" y="158"/>
                  <a:pt x="44" y="169"/>
                  <a:pt x="49" y="173"/>
                </a:cubicBezTo>
                <a:cubicBezTo>
                  <a:pt x="61" y="185"/>
                  <a:pt x="77" y="188"/>
                  <a:pt x="88" y="188"/>
                </a:cubicBezTo>
                <a:cubicBezTo>
                  <a:pt x="104" y="188"/>
                  <a:pt x="118" y="182"/>
                  <a:pt x="123" y="178"/>
                </a:cubicBezTo>
                <a:cubicBezTo>
                  <a:pt x="132" y="170"/>
                  <a:pt x="140" y="162"/>
                  <a:pt x="140" y="146"/>
                </a:cubicBezTo>
                <a:cubicBezTo>
                  <a:pt x="140" y="47"/>
                  <a:pt x="140" y="47"/>
                  <a:pt x="140" y="47"/>
                </a:cubicBezTo>
                <a:cubicBezTo>
                  <a:pt x="140" y="26"/>
                  <a:pt x="125" y="23"/>
                  <a:pt x="118" y="32"/>
                </a:cubicBezTo>
                <a:close/>
                <a:moveTo>
                  <a:pt x="134" y="146"/>
                </a:moveTo>
                <a:cubicBezTo>
                  <a:pt x="134" y="159"/>
                  <a:pt x="127" y="167"/>
                  <a:pt x="119" y="174"/>
                </a:cubicBezTo>
                <a:cubicBezTo>
                  <a:pt x="116" y="177"/>
                  <a:pt x="103" y="182"/>
                  <a:pt x="88" y="182"/>
                </a:cubicBezTo>
                <a:cubicBezTo>
                  <a:pt x="78" y="182"/>
                  <a:pt x="64" y="180"/>
                  <a:pt x="52" y="169"/>
                </a:cubicBezTo>
                <a:cubicBezTo>
                  <a:pt x="47" y="164"/>
                  <a:pt x="40" y="155"/>
                  <a:pt x="39" y="147"/>
                </a:cubicBezTo>
                <a:cubicBezTo>
                  <a:pt x="38" y="146"/>
                  <a:pt x="38" y="146"/>
                  <a:pt x="38" y="146"/>
                </a:cubicBezTo>
                <a:cubicBezTo>
                  <a:pt x="32" y="132"/>
                  <a:pt x="19" y="116"/>
                  <a:pt x="14" y="110"/>
                </a:cubicBezTo>
                <a:cubicBezTo>
                  <a:pt x="9" y="105"/>
                  <a:pt x="6" y="102"/>
                  <a:pt x="6" y="98"/>
                </a:cubicBezTo>
                <a:cubicBezTo>
                  <a:pt x="6" y="97"/>
                  <a:pt x="6" y="96"/>
                  <a:pt x="7" y="96"/>
                </a:cubicBezTo>
                <a:cubicBezTo>
                  <a:pt x="9" y="94"/>
                  <a:pt x="12" y="92"/>
                  <a:pt x="15" y="92"/>
                </a:cubicBezTo>
                <a:cubicBezTo>
                  <a:pt x="17" y="92"/>
                  <a:pt x="19" y="93"/>
                  <a:pt x="22" y="95"/>
                </a:cubicBezTo>
                <a:cubicBezTo>
                  <a:pt x="23" y="97"/>
                  <a:pt x="23" y="97"/>
                  <a:pt x="23" y="97"/>
                </a:cubicBezTo>
                <a:cubicBezTo>
                  <a:pt x="28" y="101"/>
                  <a:pt x="36" y="110"/>
                  <a:pt x="44" y="115"/>
                </a:cubicBezTo>
                <a:cubicBezTo>
                  <a:pt x="45" y="116"/>
                  <a:pt x="47" y="116"/>
                  <a:pt x="48" y="116"/>
                </a:cubicBezTo>
                <a:cubicBezTo>
                  <a:pt x="49" y="116"/>
                  <a:pt x="52" y="116"/>
                  <a:pt x="53" y="111"/>
                </a:cubicBezTo>
                <a:cubicBezTo>
                  <a:pt x="53" y="109"/>
                  <a:pt x="53" y="107"/>
                  <a:pt x="53" y="104"/>
                </a:cubicBezTo>
                <a:cubicBezTo>
                  <a:pt x="53" y="33"/>
                  <a:pt x="53" y="33"/>
                  <a:pt x="53" y="33"/>
                </a:cubicBezTo>
                <a:cubicBezTo>
                  <a:pt x="53" y="22"/>
                  <a:pt x="67" y="22"/>
                  <a:pt x="67" y="33"/>
                </a:cubicBezTo>
                <a:cubicBezTo>
                  <a:pt x="67" y="89"/>
                  <a:pt x="67" y="89"/>
                  <a:pt x="67" y="89"/>
                </a:cubicBezTo>
                <a:cubicBezTo>
                  <a:pt x="67" y="89"/>
                  <a:pt x="67" y="97"/>
                  <a:pt x="71" y="97"/>
                </a:cubicBezTo>
                <a:cubicBezTo>
                  <a:pt x="75" y="97"/>
                  <a:pt x="75" y="93"/>
                  <a:pt x="75" y="91"/>
                </a:cubicBezTo>
                <a:cubicBezTo>
                  <a:pt x="75" y="18"/>
                  <a:pt x="75" y="18"/>
                  <a:pt x="75" y="18"/>
                </a:cubicBezTo>
                <a:cubicBezTo>
                  <a:pt x="75" y="14"/>
                  <a:pt x="75" y="11"/>
                  <a:pt x="77" y="10"/>
                </a:cubicBezTo>
                <a:cubicBezTo>
                  <a:pt x="79" y="7"/>
                  <a:pt x="84" y="7"/>
                  <a:pt x="87" y="9"/>
                </a:cubicBezTo>
                <a:cubicBezTo>
                  <a:pt x="88" y="11"/>
                  <a:pt x="89" y="13"/>
                  <a:pt x="89" y="15"/>
                </a:cubicBezTo>
                <a:cubicBezTo>
                  <a:pt x="89" y="27"/>
                  <a:pt x="89" y="61"/>
                  <a:pt x="89" y="78"/>
                </a:cubicBezTo>
                <a:cubicBezTo>
                  <a:pt x="89" y="87"/>
                  <a:pt x="89" y="87"/>
                  <a:pt x="89" y="87"/>
                </a:cubicBezTo>
                <a:cubicBezTo>
                  <a:pt x="89" y="89"/>
                  <a:pt x="89" y="95"/>
                  <a:pt x="93" y="95"/>
                </a:cubicBezTo>
                <a:cubicBezTo>
                  <a:pt x="97" y="95"/>
                  <a:pt x="97" y="89"/>
                  <a:pt x="97" y="86"/>
                </a:cubicBezTo>
                <a:cubicBezTo>
                  <a:pt x="97" y="84"/>
                  <a:pt x="97" y="80"/>
                  <a:pt x="97" y="75"/>
                </a:cubicBezTo>
                <a:cubicBezTo>
                  <a:pt x="97" y="60"/>
                  <a:pt x="97" y="36"/>
                  <a:pt x="97" y="30"/>
                </a:cubicBezTo>
                <a:cubicBezTo>
                  <a:pt x="96" y="26"/>
                  <a:pt x="97" y="23"/>
                  <a:pt x="99" y="21"/>
                </a:cubicBezTo>
                <a:cubicBezTo>
                  <a:pt x="103" y="17"/>
                  <a:pt x="111" y="20"/>
                  <a:pt x="111" y="30"/>
                </a:cubicBezTo>
                <a:cubicBezTo>
                  <a:pt x="112" y="38"/>
                  <a:pt x="112" y="66"/>
                  <a:pt x="112" y="81"/>
                </a:cubicBezTo>
                <a:cubicBezTo>
                  <a:pt x="111" y="90"/>
                  <a:pt x="111" y="90"/>
                  <a:pt x="111" y="90"/>
                </a:cubicBezTo>
                <a:cubicBezTo>
                  <a:pt x="111" y="97"/>
                  <a:pt x="114" y="98"/>
                  <a:pt x="116" y="98"/>
                </a:cubicBezTo>
                <a:cubicBezTo>
                  <a:pt x="120" y="98"/>
                  <a:pt x="120" y="93"/>
                  <a:pt x="120" y="91"/>
                </a:cubicBezTo>
                <a:cubicBezTo>
                  <a:pt x="120" y="43"/>
                  <a:pt x="120" y="43"/>
                  <a:pt x="120" y="43"/>
                </a:cubicBezTo>
                <a:cubicBezTo>
                  <a:pt x="120" y="40"/>
                  <a:pt x="121" y="37"/>
                  <a:pt x="122" y="35"/>
                </a:cubicBezTo>
                <a:cubicBezTo>
                  <a:pt x="126" y="31"/>
                  <a:pt x="134" y="33"/>
                  <a:pt x="134" y="47"/>
                </a:cubicBezTo>
                <a:lnTo>
                  <a:pt x="134" y="146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71" name="Freeform 83"/>
          <p:cNvSpPr/>
          <p:nvPr/>
        </p:nvSpPr>
        <p:spPr bwMode="auto">
          <a:xfrm>
            <a:off x="1586261" y="1400142"/>
            <a:ext cx="260436" cy="354732"/>
          </a:xfrm>
          <a:custGeom>
            <a:gdLst>
              <a:gd fmla="*/ 137 w 137" name="T0"/>
              <a:gd fmla="*/ 148 h 187" name="T1"/>
              <a:gd fmla="*/ 121 w 137" name="T2"/>
              <a:gd fmla="*/ 178 h 187" name="T3"/>
              <a:gd fmla="*/ 87 w 137" name="T4"/>
              <a:gd fmla="*/ 187 h 187" name="T5"/>
              <a:gd fmla="*/ 49 w 137" name="T6"/>
              <a:gd fmla="*/ 173 h 187" name="T7"/>
              <a:gd fmla="*/ 35 w 137" name="T8"/>
              <a:gd fmla="*/ 149 h 187" name="T9"/>
              <a:gd fmla="*/ 35 w 137" name="T10"/>
              <a:gd fmla="*/ 148 h 187" name="T11"/>
              <a:gd fmla="*/ 8 w 137" name="T12"/>
              <a:gd fmla="*/ 110 h 187" name="T13"/>
              <a:gd fmla="*/ 0 w 137" name="T14"/>
              <a:gd fmla="*/ 97 h 187" name="T15"/>
              <a:gd fmla="*/ 1 w 137" name="T16"/>
              <a:gd fmla="*/ 95 h 187" name="T17"/>
              <a:gd fmla="*/ 9 w 137" name="T18"/>
              <a:gd fmla="*/ 91 h 187" name="T19"/>
              <a:gd fmla="*/ 16 w 137" name="T20"/>
              <a:gd fmla="*/ 94 h 187" name="T21"/>
              <a:gd fmla="*/ 18 w 137" name="T22"/>
              <a:gd fmla="*/ 96 h 187" name="T23"/>
              <a:gd fmla="*/ 40 w 137" name="T24"/>
              <a:gd fmla="*/ 115 h 187" name="T25"/>
              <a:gd fmla="*/ 45 w 137" name="T26"/>
              <a:gd fmla="*/ 117 h 187" name="T27"/>
              <a:gd fmla="*/ 50 w 137" name="T28"/>
              <a:gd fmla="*/ 111 h 187" name="T29"/>
              <a:gd fmla="*/ 50 w 137" name="T30"/>
              <a:gd fmla="*/ 103 h 187" name="T31"/>
              <a:gd fmla="*/ 50 w 137" name="T32"/>
              <a:gd fmla="*/ 27 h 187" name="T33"/>
              <a:gd fmla="*/ 65 w 137" name="T34"/>
              <a:gd fmla="*/ 27 h 187" name="T35"/>
              <a:gd fmla="*/ 65 w 137" name="T36"/>
              <a:gd fmla="*/ 88 h 187" name="T37"/>
              <a:gd fmla="*/ 69 w 137" name="T38"/>
              <a:gd fmla="*/ 96 h 187" name="T39"/>
              <a:gd fmla="*/ 73 w 137" name="T40"/>
              <a:gd fmla="*/ 90 h 187" name="T41"/>
              <a:gd fmla="*/ 73 w 137" name="T42"/>
              <a:gd fmla="*/ 11 h 187" name="T43"/>
              <a:gd fmla="*/ 76 w 137" name="T44"/>
              <a:gd fmla="*/ 3 h 187" name="T45"/>
              <a:gd fmla="*/ 86 w 137" name="T46"/>
              <a:gd fmla="*/ 2 h 187" name="T47"/>
              <a:gd fmla="*/ 88 w 137" name="T48"/>
              <a:gd fmla="*/ 9 h 187" name="T49"/>
              <a:gd fmla="*/ 88 w 137" name="T50"/>
              <a:gd fmla="*/ 76 h 187" name="T51"/>
              <a:gd fmla="*/ 88 w 137" name="T52"/>
              <a:gd fmla="*/ 85 h 187" name="T53"/>
              <a:gd fmla="*/ 92 w 137" name="T54"/>
              <a:gd fmla="*/ 94 h 187" name="T55"/>
              <a:gd fmla="*/ 97 w 137" name="T56"/>
              <a:gd fmla="*/ 85 h 187" name="T57"/>
              <a:gd fmla="*/ 97 w 137" name="T58"/>
              <a:gd fmla="*/ 73 h 187" name="T59"/>
              <a:gd fmla="*/ 97 w 137" name="T60"/>
              <a:gd fmla="*/ 24 h 187" name="T61"/>
              <a:gd fmla="*/ 99 w 137" name="T62"/>
              <a:gd fmla="*/ 15 h 187" name="T63"/>
              <a:gd fmla="*/ 113 w 137" name="T64"/>
              <a:gd fmla="*/ 25 h 187" name="T65"/>
              <a:gd fmla="*/ 113 w 137" name="T66"/>
              <a:gd fmla="*/ 79 h 187" name="T67"/>
              <a:gd fmla="*/ 113 w 137" name="T68"/>
              <a:gd fmla="*/ 89 h 187" name="T69"/>
              <a:gd fmla="*/ 117 w 137" name="T70"/>
              <a:gd fmla="*/ 98 h 187" name="T71"/>
              <a:gd fmla="*/ 121 w 137" name="T72"/>
              <a:gd fmla="*/ 89 h 187" name="T73"/>
              <a:gd fmla="*/ 121 w 137" name="T74"/>
              <a:gd fmla="*/ 39 h 187" name="T75"/>
              <a:gd fmla="*/ 124 w 137" name="T76"/>
              <a:gd fmla="*/ 30 h 187" name="T77"/>
              <a:gd fmla="*/ 137 w 137" name="T78"/>
              <a:gd fmla="*/ 42 h 187" name="T79"/>
              <a:gd fmla="*/ 137 w 137" name="T80"/>
              <a:gd fmla="*/ 148 h 187" name="T8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b="b" l="0" r="r" t="0"/>
            <a:pathLst>
              <a:path h="187" w="137">
                <a:moveTo>
                  <a:pt x="137" y="148"/>
                </a:moveTo>
                <a:cubicBezTo>
                  <a:pt x="137" y="163"/>
                  <a:pt x="129" y="170"/>
                  <a:pt x="121" y="178"/>
                </a:cubicBezTo>
                <a:cubicBezTo>
                  <a:pt x="117" y="181"/>
                  <a:pt x="104" y="187"/>
                  <a:pt x="87" y="187"/>
                </a:cubicBezTo>
                <a:cubicBezTo>
                  <a:pt x="76" y="187"/>
                  <a:pt x="61" y="185"/>
                  <a:pt x="49" y="173"/>
                </a:cubicBezTo>
                <a:cubicBezTo>
                  <a:pt x="44" y="168"/>
                  <a:pt x="36" y="158"/>
                  <a:pt x="35" y="149"/>
                </a:cubicBezTo>
                <a:cubicBezTo>
                  <a:pt x="35" y="148"/>
                  <a:pt x="35" y="148"/>
                  <a:pt x="35" y="148"/>
                </a:cubicBezTo>
                <a:cubicBezTo>
                  <a:pt x="28" y="133"/>
                  <a:pt x="14" y="116"/>
                  <a:pt x="8" y="110"/>
                </a:cubicBezTo>
                <a:cubicBezTo>
                  <a:pt x="3" y="105"/>
                  <a:pt x="0" y="101"/>
                  <a:pt x="0" y="97"/>
                </a:cubicBezTo>
                <a:cubicBezTo>
                  <a:pt x="0" y="97"/>
                  <a:pt x="0" y="95"/>
                  <a:pt x="1" y="95"/>
                </a:cubicBezTo>
                <a:cubicBezTo>
                  <a:pt x="3" y="93"/>
                  <a:pt x="6" y="91"/>
                  <a:pt x="9" y="91"/>
                </a:cubicBezTo>
                <a:cubicBezTo>
                  <a:pt x="11" y="91"/>
                  <a:pt x="14" y="92"/>
                  <a:pt x="16" y="94"/>
                </a:cubicBezTo>
                <a:cubicBezTo>
                  <a:pt x="18" y="96"/>
                  <a:pt x="18" y="96"/>
                  <a:pt x="18" y="96"/>
                </a:cubicBezTo>
                <a:cubicBezTo>
                  <a:pt x="23" y="101"/>
                  <a:pt x="32" y="110"/>
                  <a:pt x="40" y="115"/>
                </a:cubicBezTo>
                <a:cubicBezTo>
                  <a:pt x="42" y="116"/>
                  <a:pt x="43" y="117"/>
                  <a:pt x="45" y="117"/>
                </a:cubicBezTo>
                <a:cubicBezTo>
                  <a:pt x="46" y="117"/>
                  <a:pt x="49" y="116"/>
                  <a:pt x="50" y="111"/>
                </a:cubicBezTo>
                <a:cubicBezTo>
                  <a:pt x="50" y="109"/>
                  <a:pt x="50" y="106"/>
                  <a:pt x="50" y="103"/>
                </a:cubicBezTo>
                <a:cubicBezTo>
                  <a:pt x="50" y="27"/>
                  <a:pt x="50" y="27"/>
                  <a:pt x="50" y="27"/>
                </a:cubicBezTo>
                <a:cubicBezTo>
                  <a:pt x="50" y="16"/>
                  <a:pt x="65" y="16"/>
                  <a:pt x="65" y="27"/>
                </a:cubicBezTo>
                <a:cubicBezTo>
                  <a:pt x="65" y="88"/>
                  <a:pt x="65" y="88"/>
                  <a:pt x="65" y="88"/>
                </a:cubicBezTo>
                <a:cubicBezTo>
                  <a:pt x="65" y="88"/>
                  <a:pt x="65" y="96"/>
                  <a:pt x="69" y="96"/>
                </a:cubicBezTo>
                <a:cubicBezTo>
                  <a:pt x="73" y="96"/>
                  <a:pt x="73" y="92"/>
                  <a:pt x="73" y="90"/>
                </a:cubicBezTo>
                <a:cubicBezTo>
                  <a:pt x="73" y="11"/>
                  <a:pt x="73" y="11"/>
                  <a:pt x="73" y="11"/>
                </a:cubicBezTo>
                <a:cubicBezTo>
                  <a:pt x="73" y="8"/>
                  <a:pt x="74" y="5"/>
                  <a:pt x="76" y="3"/>
                </a:cubicBezTo>
                <a:cubicBezTo>
                  <a:pt x="78" y="0"/>
                  <a:pt x="83" y="0"/>
                  <a:pt x="86" y="2"/>
                </a:cubicBezTo>
                <a:cubicBezTo>
                  <a:pt x="87" y="4"/>
                  <a:pt x="88" y="6"/>
                  <a:pt x="88" y="9"/>
                </a:cubicBezTo>
                <a:cubicBezTo>
                  <a:pt x="88" y="22"/>
                  <a:pt x="88" y="58"/>
                  <a:pt x="88" y="76"/>
                </a:cubicBezTo>
                <a:cubicBezTo>
                  <a:pt x="88" y="85"/>
                  <a:pt x="88" y="85"/>
                  <a:pt x="88" y="85"/>
                </a:cubicBezTo>
                <a:cubicBezTo>
                  <a:pt x="88" y="88"/>
                  <a:pt x="88" y="94"/>
                  <a:pt x="92" y="94"/>
                </a:cubicBezTo>
                <a:cubicBezTo>
                  <a:pt x="97" y="94"/>
                  <a:pt x="97" y="88"/>
                  <a:pt x="97" y="85"/>
                </a:cubicBezTo>
                <a:cubicBezTo>
                  <a:pt x="97" y="83"/>
                  <a:pt x="97" y="78"/>
                  <a:pt x="97" y="73"/>
                </a:cubicBezTo>
                <a:cubicBezTo>
                  <a:pt x="97" y="56"/>
                  <a:pt x="97" y="31"/>
                  <a:pt x="97" y="24"/>
                </a:cubicBezTo>
                <a:cubicBezTo>
                  <a:pt x="96" y="20"/>
                  <a:pt x="97" y="17"/>
                  <a:pt x="99" y="15"/>
                </a:cubicBezTo>
                <a:cubicBezTo>
                  <a:pt x="103" y="11"/>
                  <a:pt x="112" y="14"/>
                  <a:pt x="113" y="25"/>
                </a:cubicBezTo>
                <a:cubicBezTo>
                  <a:pt x="113" y="33"/>
                  <a:pt x="113" y="63"/>
                  <a:pt x="113" y="79"/>
                </a:cubicBezTo>
                <a:cubicBezTo>
                  <a:pt x="113" y="89"/>
                  <a:pt x="113" y="89"/>
                  <a:pt x="113" y="89"/>
                </a:cubicBezTo>
                <a:cubicBezTo>
                  <a:pt x="113" y="96"/>
                  <a:pt x="115" y="98"/>
                  <a:pt x="117" y="98"/>
                </a:cubicBezTo>
                <a:cubicBezTo>
                  <a:pt x="121" y="98"/>
                  <a:pt x="121" y="92"/>
                  <a:pt x="121" y="89"/>
                </a:cubicBezTo>
                <a:cubicBezTo>
                  <a:pt x="121" y="39"/>
                  <a:pt x="121" y="39"/>
                  <a:pt x="121" y="39"/>
                </a:cubicBezTo>
                <a:cubicBezTo>
                  <a:pt x="121" y="35"/>
                  <a:pt x="122" y="32"/>
                  <a:pt x="124" y="30"/>
                </a:cubicBezTo>
                <a:cubicBezTo>
                  <a:pt x="128" y="25"/>
                  <a:pt x="137" y="27"/>
                  <a:pt x="137" y="42"/>
                </a:cubicBezTo>
                <a:lnTo>
                  <a:pt x="137" y="148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72" name="Freeform 84"/>
          <p:cNvSpPr/>
          <p:nvPr/>
        </p:nvSpPr>
        <p:spPr bwMode="auto">
          <a:xfrm>
            <a:off x="6247173" y="2073685"/>
            <a:ext cx="369700" cy="118244"/>
          </a:xfrm>
          <a:custGeom>
            <a:gdLst>
              <a:gd fmla="*/ 123 w 247" name="T0"/>
              <a:gd fmla="*/ 24 h 79" name="T1"/>
              <a:gd fmla="*/ 61 w 247" name="T2"/>
              <a:gd fmla="*/ 24 h 79" name="T3"/>
              <a:gd fmla="*/ 61 w 247" name="T4"/>
              <a:gd fmla="*/ 0 h 79" name="T5"/>
              <a:gd fmla="*/ 0 w 247" name="T6"/>
              <a:gd fmla="*/ 38 h 79" name="T7"/>
              <a:gd fmla="*/ 61 w 247" name="T8"/>
              <a:gd fmla="*/ 79 h 79" name="T9"/>
              <a:gd fmla="*/ 61 w 247" name="T10"/>
              <a:gd fmla="*/ 55 h 79" name="T11"/>
              <a:gd fmla="*/ 126 w 247" name="T12"/>
              <a:gd fmla="*/ 55 h 79" name="T13"/>
              <a:gd fmla="*/ 188 w 247" name="T14"/>
              <a:gd fmla="*/ 55 h 79" name="T15"/>
              <a:gd fmla="*/ 188 w 247" name="T16"/>
              <a:gd fmla="*/ 79 h 79" name="T17"/>
              <a:gd fmla="*/ 247 w 247" name="T18"/>
              <a:gd fmla="*/ 39 h 79" name="T19"/>
              <a:gd fmla="*/ 188 w 247" name="T20"/>
              <a:gd fmla="*/ 0 h 79" name="T21"/>
              <a:gd fmla="*/ 188 w 247" name="T22"/>
              <a:gd fmla="*/ 24 h 79" name="T23"/>
              <a:gd fmla="*/ 123 w 247" name="T24"/>
              <a:gd fmla="*/ 24 h 79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79" w="246">
                <a:moveTo>
                  <a:pt x="123" y="24"/>
                </a:moveTo>
                <a:lnTo>
                  <a:pt x="61" y="24"/>
                </a:lnTo>
                <a:lnTo>
                  <a:pt x="61" y="0"/>
                </a:lnTo>
                <a:lnTo>
                  <a:pt x="0" y="38"/>
                </a:lnTo>
                <a:lnTo>
                  <a:pt x="61" y="79"/>
                </a:lnTo>
                <a:lnTo>
                  <a:pt x="61" y="55"/>
                </a:lnTo>
                <a:lnTo>
                  <a:pt x="126" y="55"/>
                </a:lnTo>
                <a:lnTo>
                  <a:pt x="188" y="55"/>
                </a:lnTo>
                <a:lnTo>
                  <a:pt x="188" y="79"/>
                </a:lnTo>
                <a:lnTo>
                  <a:pt x="247" y="39"/>
                </a:lnTo>
                <a:lnTo>
                  <a:pt x="188" y="0"/>
                </a:lnTo>
                <a:lnTo>
                  <a:pt x="188" y="24"/>
                </a:lnTo>
                <a:lnTo>
                  <a:pt x="123" y="24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73" name="Freeform 85"/>
          <p:cNvSpPr/>
          <p:nvPr/>
        </p:nvSpPr>
        <p:spPr bwMode="auto">
          <a:xfrm>
            <a:off x="7095836" y="2652930"/>
            <a:ext cx="194579" cy="134708"/>
          </a:xfrm>
          <a:custGeom>
            <a:gdLst>
              <a:gd fmla="*/ 85 w 130" name="T0"/>
              <a:gd fmla="*/ 25 h 90" name="T1"/>
              <a:gd fmla="*/ 39 w 130" name="T2"/>
              <a:gd fmla="*/ 25 h 90" name="T3"/>
              <a:gd fmla="*/ 17 w 130" name="T4"/>
              <a:gd fmla="*/ 0 h 90" name="T5"/>
              <a:gd fmla="*/ 0 w 130" name="T6"/>
              <a:gd fmla="*/ 18 h 90" name="T7"/>
              <a:gd fmla="*/ 39 w 130" name="T8"/>
              <a:gd fmla="*/ 58 h 90" name="T9"/>
              <a:gd fmla="*/ 85 w 130" name="T10"/>
              <a:gd fmla="*/ 58 h 90" name="T11"/>
              <a:gd fmla="*/ 85 w 130" name="T12"/>
              <a:gd fmla="*/ 90 h 90" name="T13"/>
              <a:gd fmla="*/ 130 w 130" name="T14"/>
              <a:gd fmla="*/ 47 h 90" name="T15"/>
              <a:gd fmla="*/ 85 w 130" name="T16"/>
              <a:gd fmla="*/ 2 h 90" name="T17"/>
              <a:gd fmla="*/ 85 w 130" name="T18"/>
              <a:gd fmla="*/ 25 h 90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90" w="130">
                <a:moveTo>
                  <a:pt x="85" y="25"/>
                </a:moveTo>
                <a:lnTo>
                  <a:pt x="39" y="25"/>
                </a:lnTo>
                <a:lnTo>
                  <a:pt x="17" y="0"/>
                </a:lnTo>
                <a:lnTo>
                  <a:pt x="0" y="18"/>
                </a:lnTo>
                <a:lnTo>
                  <a:pt x="39" y="58"/>
                </a:lnTo>
                <a:lnTo>
                  <a:pt x="85" y="58"/>
                </a:lnTo>
                <a:lnTo>
                  <a:pt x="85" y="90"/>
                </a:lnTo>
                <a:lnTo>
                  <a:pt x="130" y="47"/>
                </a:lnTo>
                <a:lnTo>
                  <a:pt x="85" y="2"/>
                </a:lnTo>
                <a:lnTo>
                  <a:pt x="85" y="25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74" name="Freeform 86"/>
          <p:cNvSpPr/>
          <p:nvPr/>
        </p:nvSpPr>
        <p:spPr bwMode="auto">
          <a:xfrm>
            <a:off x="6920716" y="2512236"/>
            <a:ext cx="374190" cy="227507"/>
          </a:xfrm>
          <a:custGeom>
            <a:gdLst>
              <a:gd fmla="*/ 250 w 250" name="T0"/>
              <a:gd fmla="*/ 42 h 152" name="T1"/>
              <a:gd fmla="*/ 203 w 250" name="T2"/>
              <a:gd fmla="*/ 0 h 152" name="T3"/>
              <a:gd fmla="*/ 203 w 250" name="T4"/>
              <a:gd fmla="*/ 32 h 152" name="T5"/>
              <a:gd fmla="*/ 157 w 250" name="T6"/>
              <a:gd fmla="*/ 32 h 152" name="T7"/>
              <a:gd fmla="*/ 66 w 250" name="T8"/>
              <a:gd fmla="*/ 123 h 152" name="T9"/>
              <a:gd fmla="*/ 0 w 250" name="T10"/>
              <a:gd fmla="*/ 123 h 152" name="T11"/>
              <a:gd fmla="*/ 0 w 250" name="T12"/>
              <a:gd fmla="*/ 152 h 152" name="T13"/>
              <a:gd fmla="*/ 66 w 250" name="T14"/>
              <a:gd fmla="*/ 152 h 152" name="T15"/>
              <a:gd fmla="*/ 157 w 250" name="T16"/>
              <a:gd fmla="*/ 62 h 152" name="T17"/>
              <a:gd fmla="*/ 203 w 250" name="T18"/>
              <a:gd fmla="*/ 62 h 152" name="T19"/>
              <a:gd fmla="*/ 203 w 250" name="T20"/>
              <a:gd fmla="*/ 86 h 152" name="T21"/>
              <a:gd fmla="*/ 250 w 250" name="T22"/>
              <a:gd fmla="*/ 42 h 152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152" w="250">
                <a:moveTo>
                  <a:pt x="250" y="42"/>
                </a:moveTo>
                <a:lnTo>
                  <a:pt x="203" y="0"/>
                </a:lnTo>
                <a:lnTo>
                  <a:pt x="203" y="32"/>
                </a:lnTo>
                <a:lnTo>
                  <a:pt x="157" y="32"/>
                </a:lnTo>
                <a:lnTo>
                  <a:pt x="66" y="123"/>
                </a:lnTo>
                <a:lnTo>
                  <a:pt x="0" y="123"/>
                </a:lnTo>
                <a:lnTo>
                  <a:pt x="0" y="152"/>
                </a:lnTo>
                <a:lnTo>
                  <a:pt x="66" y="152"/>
                </a:lnTo>
                <a:lnTo>
                  <a:pt x="157" y="62"/>
                </a:lnTo>
                <a:lnTo>
                  <a:pt x="203" y="62"/>
                </a:lnTo>
                <a:lnTo>
                  <a:pt x="203" y="86"/>
                </a:lnTo>
                <a:lnTo>
                  <a:pt x="250" y="42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75" name="Freeform 87"/>
          <p:cNvSpPr/>
          <p:nvPr/>
        </p:nvSpPr>
        <p:spPr bwMode="auto">
          <a:xfrm>
            <a:off x="6920716" y="2560131"/>
            <a:ext cx="164644" cy="82323"/>
          </a:xfrm>
          <a:custGeom>
            <a:gdLst>
              <a:gd fmla="*/ 65 w 110" name="T0"/>
              <a:gd fmla="*/ 26 h 55" name="T1"/>
              <a:gd fmla="*/ 93 w 110" name="T2"/>
              <a:gd fmla="*/ 55 h 55" name="T3"/>
              <a:gd fmla="*/ 110 w 110" name="T4"/>
              <a:gd fmla="*/ 36 h 55" name="T5"/>
              <a:gd fmla="*/ 77 w 110" name="T6"/>
              <a:gd fmla="*/ 0 h 55" name="T7"/>
              <a:gd fmla="*/ 0 w 110" name="T8"/>
              <a:gd fmla="*/ 0 h 55" name="T9"/>
              <a:gd fmla="*/ 0 w 110" name="T10"/>
              <a:gd fmla="*/ 26 h 55" name="T11"/>
              <a:gd fmla="*/ 65 w 110" name="T12"/>
              <a:gd fmla="*/ 26 h 5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55" w="110">
                <a:moveTo>
                  <a:pt x="65" y="26"/>
                </a:moveTo>
                <a:lnTo>
                  <a:pt x="93" y="55"/>
                </a:lnTo>
                <a:lnTo>
                  <a:pt x="110" y="36"/>
                </a:lnTo>
                <a:lnTo>
                  <a:pt x="77" y="0"/>
                </a:lnTo>
                <a:lnTo>
                  <a:pt x="0" y="0"/>
                </a:lnTo>
                <a:lnTo>
                  <a:pt x="0" y="26"/>
                </a:lnTo>
                <a:lnTo>
                  <a:pt x="65" y="26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76" name="Freeform 88"/>
          <p:cNvSpPr>
            <a:spLocks noEditPoints="1"/>
          </p:cNvSpPr>
          <p:nvPr/>
        </p:nvSpPr>
        <p:spPr bwMode="auto">
          <a:xfrm>
            <a:off x="4244508" y="1398645"/>
            <a:ext cx="354732" cy="356229"/>
          </a:xfrm>
          <a:custGeom>
            <a:gdLst>
              <a:gd fmla="*/ 108 w 187" name="T0"/>
              <a:gd fmla="*/ 1 h 188" name="T1"/>
              <a:gd fmla="*/ 93 w 187" name="T2"/>
              <a:gd fmla="*/ 0 h 188" name="T3"/>
              <a:gd fmla="*/ 0 w 187" name="T4"/>
              <a:gd fmla="*/ 94 h 188" name="T5"/>
              <a:gd fmla="*/ 93 w 187" name="T6"/>
              <a:gd fmla="*/ 188 h 188" name="T7"/>
              <a:gd fmla="*/ 108 w 187" name="T8"/>
              <a:gd fmla="*/ 187 h 188" name="T9"/>
              <a:gd fmla="*/ 187 w 187" name="T10"/>
              <a:gd fmla="*/ 94 h 188" name="T11"/>
              <a:gd fmla="*/ 108 w 187" name="T12"/>
              <a:gd fmla="*/ 1 h 188" name="T13"/>
              <a:gd fmla="*/ 21 w 187" name="T14"/>
              <a:gd fmla="*/ 94 h 188" name="T15"/>
              <a:gd fmla="*/ 93 w 187" name="T16"/>
              <a:gd fmla="*/ 22 h 188" name="T17"/>
              <a:gd fmla="*/ 109 w 187" name="T18"/>
              <a:gd fmla="*/ 23 h 188" name="T19"/>
              <a:gd fmla="*/ 133 w 187" name="T20"/>
              <a:gd fmla="*/ 34 h 188" name="T21"/>
              <a:gd fmla="*/ 109 w 187" name="T22"/>
              <a:gd fmla="*/ 58 h 188" name="T23"/>
              <a:gd fmla="*/ 33 w 187" name="T24"/>
              <a:gd fmla="*/ 134 h 188" name="T25"/>
              <a:gd fmla="*/ 21 w 187" name="T26"/>
              <a:gd fmla="*/ 94 h 188" name="T27"/>
              <a:gd fmla="*/ 109 w 187" name="T28"/>
              <a:gd fmla="*/ 165 h 188" name="T29"/>
              <a:gd fmla="*/ 93 w 187" name="T30"/>
              <a:gd fmla="*/ 166 h 188" name="T31"/>
              <a:gd fmla="*/ 53 w 187" name="T32"/>
              <a:gd fmla="*/ 154 h 188" name="T33"/>
              <a:gd fmla="*/ 109 w 187" name="T34"/>
              <a:gd fmla="*/ 98 h 188" name="T35"/>
              <a:gd fmla="*/ 153 w 187" name="T36"/>
              <a:gd fmla="*/ 54 h 188" name="T37"/>
              <a:gd fmla="*/ 165 w 187" name="T38"/>
              <a:gd fmla="*/ 94 h 188" name="T39"/>
              <a:gd fmla="*/ 109 w 187" name="T40"/>
              <a:gd fmla="*/ 165 h 188" name="T4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b="b" l="0" r="r" t="0"/>
            <a:pathLst>
              <a:path h="188" w="187">
                <a:moveTo>
                  <a:pt x="108" y="1"/>
                </a:moveTo>
                <a:cubicBezTo>
                  <a:pt x="103" y="0"/>
                  <a:pt x="98" y="0"/>
                  <a:pt x="93" y="0"/>
                </a:cubicBezTo>
                <a:cubicBezTo>
                  <a:pt x="41" y="0"/>
                  <a:pt x="0" y="42"/>
                  <a:pt x="0" y="94"/>
                </a:cubicBezTo>
                <a:cubicBezTo>
                  <a:pt x="0" y="146"/>
                  <a:pt x="41" y="188"/>
                  <a:pt x="93" y="188"/>
                </a:cubicBezTo>
                <a:cubicBezTo>
                  <a:pt x="98" y="188"/>
                  <a:pt x="103" y="188"/>
                  <a:pt x="108" y="187"/>
                </a:cubicBezTo>
                <a:cubicBezTo>
                  <a:pt x="153" y="180"/>
                  <a:pt x="187" y="141"/>
                  <a:pt x="187" y="94"/>
                </a:cubicBezTo>
                <a:cubicBezTo>
                  <a:pt x="187" y="47"/>
                  <a:pt x="153" y="8"/>
                  <a:pt x="108" y="1"/>
                </a:cubicBezTo>
                <a:close/>
                <a:moveTo>
                  <a:pt x="21" y="94"/>
                </a:moveTo>
                <a:cubicBezTo>
                  <a:pt x="21" y="54"/>
                  <a:pt x="54" y="22"/>
                  <a:pt x="93" y="22"/>
                </a:cubicBezTo>
                <a:cubicBezTo>
                  <a:pt x="99" y="22"/>
                  <a:pt x="104" y="22"/>
                  <a:pt x="109" y="23"/>
                </a:cubicBezTo>
                <a:cubicBezTo>
                  <a:pt x="118" y="25"/>
                  <a:pt x="126" y="29"/>
                  <a:pt x="133" y="34"/>
                </a:cubicBezTo>
                <a:cubicBezTo>
                  <a:pt x="109" y="58"/>
                  <a:pt x="109" y="58"/>
                  <a:pt x="109" y="58"/>
                </a:cubicBezTo>
                <a:cubicBezTo>
                  <a:pt x="33" y="134"/>
                  <a:pt x="33" y="134"/>
                  <a:pt x="33" y="134"/>
                </a:cubicBezTo>
                <a:cubicBezTo>
                  <a:pt x="26" y="123"/>
                  <a:pt x="21" y="109"/>
                  <a:pt x="21" y="94"/>
                </a:cubicBezTo>
                <a:close/>
                <a:moveTo>
                  <a:pt x="109" y="165"/>
                </a:moveTo>
                <a:cubicBezTo>
                  <a:pt x="104" y="166"/>
                  <a:pt x="99" y="166"/>
                  <a:pt x="93" y="166"/>
                </a:cubicBezTo>
                <a:cubicBezTo>
                  <a:pt x="78" y="166"/>
                  <a:pt x="65" y="162"/>
                  <a:pt x="53" y="154"/>
                </a:cubicBezTo>
                <a:cubicBezTo>
                  <a:pt x="109" y="98"/>
                  <a:pt x="109" y="98"/>
                  <a:pt x="109" y="98"/>
                </a:cubicBezTo>
                <a:cubicBezTo>
                  <a:pt x="153" y="54"/>
                  <a:pt x="153" y="54"/>
                  <a:pt x="153" y="54"/>
                </a:cubicBezTo>
                <a:cubicBezTo>
                  <a:pt x="161" y="65"/>
                  <a:pt x="165" y="79"/>
                  <a:pt x="165" y="94"/>
                </a:cubicBezTo>
                <a:cubicBezTo>
                  <a:pt x="165" y="128"/>
                  <a:pt x="141" y="157"/>
                  <a:pt x="109" y="165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77" name="Freeform 89"/>
          <p:cNvSpPr>
            <a:spLocks noEditPoints="1"/>
          </p:cNvSpPr>
          <p:nvPr/>
        </p:nvSpPr>
        <p:spPr bwMode="auto">
          <a:xfrm>
            <a:off x="9843887" y="2736750"/>
            <a:ext cx="88309" cy="88309"/>
          </a:xfrm>
          <a:custGeom>
            <a:gdLst>
              <a:gd fmla="*/ 26 w 46" name="T0"/>
              <a:gd fmla="*/ 1 h 47" name="T1"/>
              <a:gd fmla="*/ 23 w 46" name="T2"/>
              <a:gd fmla="*/ 0 h 47" name="T3"/>
              <a:gd fmla="*/ 0 w 46" name="T4"/>
              <a:gd fmla="*/ 24 h 47" name="T5"/>
              <a:gd fmla="*/ 23 w 46" name="T6"/>
              <a:gd fmla="*/ 47 h 47" name="T7"/>
              <a:gd fmla="*/ 26 w 46" name="T8"/>
              <a:gd fmla="*/ 46 h 47" name="T9"/>
              <a:gd fmla="*/ 46 w 46" name="T10"/>
              <a:gd fmla="*/ 24 h 47" name="T11"/>
              <a:gd fmla="*/ 26 w 46" name="T12"/>
              <a:gd fmla="*/ 1 h 47" name="T13"/>
              <a:gd fmla="*/ 5 w 46" name="T14"/>
              <a:gd fmla="*/ 24 h 47" name="T15"/>
              <a:gd fmla="*/ 23 w 46" name="T16"/>
              <a:gd fmla="*/ 6 h 47" name="T17"/>
              <a:gd fmla="*/ 27 w 46" name="T18"/>
              <a:gd fmla="*/ 6 h 47" name="T19"/>
              <a:gd fmla="*/ 32 w 46" name="T20"/>
              <a:gd fmla="*/ 9 h 47" name="T21"/>
              <a:gd fmla="*/ 27 w 46" name="T22"/>
              <a:gd fmla="*/ 15 h 47" name="T23"/>
              <a:gd fmla="*/ 8 w 46" name="T24"/>
              <a:gd fmla="*/ 33 h 47" name="T25"/>
              <a:gd fmla="*/ 5 w 46" name="T26"/>
              <a:gd fmla="*/ 24 h 47" name="T27"/>
              <a:gd fmla="*/ 27 w 46" name="T28"/>
              <a:gd fmla="*/ 41 h 47" name="T29"/>
              <a:gd fmla="*/ 23 w 46" name="T30"/>
              <a:gd fmla="*/ 41 h 47" name="T31"/>
              <a:gd fmla="*/ 13 w 46" name="T32"/>
              <a:gd fmla="*/ 38 h 47" name="T33"/>
              <a:gd fmla="*/ 27 w 46" name="T34"/>
              <a:gd fmla="*/ 25 h 47" name="T35"/>
              <a:gd fmla="*/ 37 w 46" name="T36"/>
              <a:gd fmla="*/ 14 h 47" name="T37"/>
              <a:gd fmla="*/ 40 w 46" name="T38"/>
              <a:gd fmla="*/ 24 h 47" name="T39"/>
              <a:gd fmla="*/ 27 w 46" name="T40"/>
              <a:gd fmla="*/ 41 h 47" name="T4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b="b" l="0" r="r" t="0"/>
            <a:pathLst>
              <a:path h="47" w="46">
                <a:moveTo>
                  <a:pt x="26" y="1"/>
                </a:moveTo>
                <a:cubicBezTo>
                  <a:pt x="25" y="1"/>
                  <a:pt x="24" y="0"/>
                  <a:pt x="23" y="0"/>
                </a:cubicBezTo>
                <a:cubicBezTo>
                  <a:pt x="10" y="0"/>
                  <a:pt x="0" y="11"/>
                  <a:pt x="0" y="24"/>
                </a:cubicBezTo>
                <a:cubicBezTo>
                  <a:pt x="0" y="36"/>
                  <a:pt x="10" y="47"/>
                  <a:pt x="23" y="47"/>
                </a:cubicBezTo>
                <a:cubicBezTo>
                  <a:pt x="24" y="47"/>
                  <a:pt x="25" y="47"/>
                  <a:pt x="26" y="46"/>
                </a:cubicBezTo>
                <a:cubicBezTo>
                  <a:pt x="37" y="45"/>
                  <a:pt x="46" y="35"/>
                  <a:pt x="46" y="24"/>
                </a:cubicBezTo>
                <a:cubicBezTo>
                  <a:pt x="46" y="12"/>
                  <a:pt x="37" y="3"/>
                  <a:pt x="26" y="1"/>
                </a:cubicBezTo>
                <a:close/>
                <a:moveTo>
                  <a:pt x="5" y="24"/>
                </a:moveTo>
                <a:cubicBezTo>
                  <a:pt x="5" y="14"/>
                  <a:pt x="13" y="6"/>
                  <a:pt x="23" y="6"/>
                </a:cubicBezTo>
                <a:cubicBezTo>
                  <a:pt x="24" y="6"/>
                  <a:pt x="25" y="6"/>
                  <a:pt x="27" y="6"/>
                </a:cubicBezTo>
                <a:cubicBezTo>
                  <a:pt x="29" y="7"/>
                  <a:pt x="31" y="8"/>
                  <a:pt x="32" y="9"/>
                </a:cubicBezTo>
                <a:cubicBezTo>
                  <a:pt x="27" y="15"/>
                  <a:pt x="27" y="15"/>
                  <a:pt x="27" y="15"/>
                </a:cubicBezTo>
                <a:cubicBezTo>
                  <a:pt x="8" y="33"/>
                  <a:pt x="8" y="33"/>
                  <a:pt x="8" y="33"/>
                </a:cubicBezTo>
                <a:cubicBezTo>
                  <a:pt x="6" y="31"/>
                  <a:pt x="5" y="27"/>
                  <a:pt x="5" y="24"/>
                </a:cubicBezTo>
                <a:close/>
                <a:moveTo>
                  <a:pt x="27" y="41"/>
                </a:moveTo>
                <a:cubicBezTo>
                  <a:pt x="25" y="41"/>
                  <a:pt x="24" y="41"/>
                  <a:pt x="23" y="41"/>
                </a:cubicBezTo>
                <a:cubicBezTo>
                  <a:pt x="19" y="41"/>
                  <a:pt x="16" y="40"/>
                  <a:pt x="13" y="38"/>
                </a:cubicBezTo>
                <a:cubicBezTo>
                  <a:pt x="27" y="25"/>
                  <a:pt x="27" y="25"/>
                  <a:pt x="27" y="25"/>
                </a:cubicBezTo>
                <a:cubicBezTo>
                  <a:pt x="37" y="14"/>
                  <a:pt x="37" y="14"/>
                  <a:pt x="37" y="14"/>
                </a:cubicBezTo>
                <a:cubicBezTo>
                  <a:pt x="39" y="17"/>
                  <a:pt x="40" y="20"/>
                  <a:pt x="40" y="24"/>
                </a:cubicBezTo>
                <a:cubicBezTo>
                  <a:pt x="40" y="32"/>
                  <a:pt x="34" y="39"/>
                  <a:pt x="27" y="41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78" name="Freeform 90"/>
          <p:cNvSpPr/>
          <p:nvPr/>
        </p:nvSpPr>
        <p:spPr bwMode="auto">
          <a:xfrm>
            <a:off x="7007528" y="5128573"/>
            <a:ext cx="191585" cy="170630"/>
          </a:xfrm>
          <a:custGeom>
            <a:gdLst>
              <a:gd fmla="*/ 38 w 101" name="T0"/>
              <a:gd fmla="*/ 90 h 90" name="T1"/>
              <a:gd fmla="*/ 51 w 101" name="T2"/>
              <a:gd fmla="*/ 86 h 90" name="T3"/>
              <a:gd fmla="*/ 63 w 101" name="T4"/>
              <a:gd fmla="*/ 90 h 90" name="T5"/>
              <a:gd fmla="*/ 81 w 101" name="T6"/>
              <a:gd fmla="*/ 58 h 90" name="T7"/>
              <a:gd fmla="*/ 101 w 101" name="T8"/>
              <a:gd fmla="*/ 26 h 90" name="T9"/>
              <a:gd fmla="*/ 0 w 101" name="T10"/>
              <a:gd fmla="*/ 26 h 90" name="T11"/>
              <a:gd fmla="*/ 20 w 101" name="T12"/>
              <a:gd fmla="*/ 59 h 90" name="T13"/>
              <a:gd fmla="*/ 38 w 101" name="T14"/>
              <a:gd fmla="*/ 90 h 90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90" w="100">
                <a:moveTo>
                  <a:pt x="38" y="90"/>
                </a:moveTo>
                <a:cubicBezTo>
                  <a:pt x="42" y="88"/>
                  <a:pt x="46" y="86"/>
                  <a:pt x="51" y="86"/>
                </a:cubicBezTo>
                <a:cubicBezTo>
                  <a:pt x="55" y="86"/>
                  <a:pt x="59" y="87"/>
                  <a:pt x="63" y="90"/>
                </a:cubicBezTo>
                <a:cubicBezTo>
                  <a:pt x="69" y="79"/>
                  <a:pt x="75" y="69"/>
                  <a:pt x="81" y="58"/>
                </a:cubicBezTo>
                <a:cubicBezTo>
                  <a:pt x="88" y="47"/>
                  <a:pt x="95" y="37"/>
                  <a:pt x="101" y="26"/>
                </a:cubicBezTo>
                <a:cubicBezTo>
                  <a:pt x="81" y="16"/>
                  <a:pt x="48" y="0"/>
                  <a:pt x="0" y="26"/>
                </a:cubicBezTo>
                <a:cubicBezTo>
                  <a:pt x="7" y="37"/>
                  <a:pt x="13" y="48"/>
                  <a:pt x="20" y="59"/>
                </a:cubicBezTo>
                <a:cubicBezTo>
                  <a:pt x="26" y="69"/>
                  <a:pt x="32" y="80"/>
                  <a:pt x="38" y="9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79" name="Freeform 91"/>
          <p:cNvSpPr/>
          <p:nvPr/>
        </p:nvSpPr>
        <p:spPr bwMode="auto">
          <a:xfrm>
            <a:off x="6907244" y="5330636"/>
            <a:ext cx="182605" cy="166141"/>
          </a:xfrm>
          <a:custGeom>
            <a:gdLst>
              <a:gd fmla="*/ 90 w 96" name="T0"/>
              <a:gd fmla="*/ 15 h 87" name="T1"/>
              <a:gd fmla="*/ 89 w 96" name="T2"/>
              <a:gd fmla="*/ 14 h 87" name="T3"/>
              <a:gd fmla="*/ 87 w 96" name="T4"/>
              <a:gd fmla="*/ 12 h 87" name="T5"/>
              <a:gd fmla="*/ 83 w 96" name="T6"/>
              <a:gd fmla="*/ 0 h 87" name="T7"/>
              <a:gd fmla="*/ 46 w 96" name="T8"/>
              <a:gd fmla="*/ 0 h 87" name="T9"/>
              <a:gd fmla="*/ 8 w 96" name="T10"/>
              <a:gd fmla="*/ 0 h 87" name="T11"/>
              <a:gd fmla="*/ 60 w 96" name="T12"/>
              <a:gd fmla="*/ 87 h 87" name="T13"/>
              <a:gd fmla="*/ 77 w 96" name="T14"/>
              <a:gd fmla="*/ 53 h 87" name="T15"/>
              <a:gd fmla="*/ 96 w 96" name="T16"/>
              <a:gd fmla="*/ 19 h 87" name="T17"/>
              <a:gd fmla="*/ 91 w 96" name="T18"/>
              <a:gd fmla="*/ 16 h 87" name="T19"/>
              <a:gd fmla="*/ 90 w 96" name="T20"/>
              <a:gd fmla="*/ 15 h 87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87" w="96">
                <a:moveTo>
                  <a:pt x="90" y="15"/>
                </a:moveTo>
                <a:cubicBezTo>
                  <a:pt x="89" y="14"/>
                  <a:pt x="89" y="14"/>
                  <a:pt x="89" y="14"/>
                </a:cubicBezTo>
                <a:cubicBezTo>
                  <a:pt x="88" y="13"/>
                  <a:pt x="88" y="13"/>
                  <a:pt x="87" y="12"/>
                </a:cubicBezTo>
                <a:cubicBezTo>
                  <a:pt x="85" y="8"/>
                  <a:pt x="83" y="4"/>
                  <a:pt x="83" y="0"/>
                </a:cubicBezTo>
                <a:cubicBezTo>
                  <a:pt x="71" y="0"/>
                  <a:pt x="59" y="0"/>
                  <a:pt x="46" y="0"/>
                </a:cubicBezTo>
                <a:cubicBezTo>
                  <a:pt x="34" y="0"/>
                  <a:pt x="21" y="0"/>
                  <a:pt x="8" y="0"/>
                </a:cubicBezTo>
                <a:cubicBezTo>
                  <a:pt x="0" y="37"/>
                  <a:pt x="30" y="78"/>
                  <a:pt x="60" y="87"/>
                </a:cubicBezTo>
                <a:cubicBezTo>
                  <a:pt x="66" y="76"/>
                  <a:pt x="72" y="64"/>
                  <a:pt x="77" y="53"/>
                </a:cubicBezTo>
                <a:cubicBezTo>
                  <a:pt x="83" y="41"/>
                  <a:pt x="89" y="29"/>
                  <a:pt x="96" y="19"/>
                </a:cubicBezTo>
                <a:cubicBezTo>
                  <a:pt x="94" y="18"/>
                  <a:pt x="93" y="17"/>
                  <a:pt x="91" y="16"/>
                </a:cubicBezTo>
                <a:cubicBezTo>
                  <a:pt x="91" y="15"/>
                  <a:pt x="90" y="15"/>
                  <a:pt x="90" y="15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80" name="Freeform 92"/>
          <p:cNvSpPr/>
          <p:nvPr/>
        </p:nvSpPr>
        <p:spPr bwMode="auto">
          <a:xfrm>
            <a:off x="7118288" y="5330636"/>
            <a:ext cx="179611" cy="166141"/>
          </a:xfrm>
          <a:custGeom>
            <a:gdLst>
              <a:gd fmla="*/ 88 w 95" name="T0"/>
              <a:gd fmla="*/ 0 h 87" name="T1"/>
              <a:gd fmla="*/ 50 w 95" name="T2"/>
              <a:gd fmla="*/ 0 h 87" name="T3"/>
              <a:gd fmla="*/ 13 w 95" name="T4"/>
              <a:gd fmla="*/ 0 h 87" name="T5"/>
              <a:gd fmla="*/ 0 w 95" name="T6"/>
              <a:gd fmla="*/ 19 h 87" name="T7"/>
              <a:gd fmla="*/ 18 w 95" name="T8"/>
              <a:gd fmla="*/ 53 h 87" name="T9"/>
              <a:gd fmla="*/ 37 w 95" name="T10"/>
              <a:gd fmla="*/ 87 h 87" name="T11"/>
              <a:gd fmla="*/ 88 w 95" name="T12"/>
              <a:gd fmla="*/ 0 h 87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87" w="95">
                <a:moveTo>
                  <a:pt x="88" y="0"/>
                </a:moveTo>
                <a:cubicBezTo>
                  <a:pt x="76" y="0"/>
                  <a:pt x="63" y="0"/>
                  <a:pt x="50" y="0"/>
                </a:cubicBezTo>
                <a:cubicBezTo>
                  <a:pt x="38" y="0"/>
                  <a:pt x="25" y="0"/>
                  <a:pt x="13" y="0"/>
                </a:cubicBezTo>
                <a:cubicBezTo>
                  <a:pt x="13" y="9"/>
                  <a:pt x="8" y="16"/>
                  <a:pt x="0" y="19"/>
                </a:cubicBezTo>
                <a:cubicBezTo>
                  <a:pt x="6" y="30"/>
                  <a:pt x="12" y="42"/>
                  <a:pt x="18" y="53"/>
                </a:cubicBezTo>
                <a:cubicBezTo>
                  <a:pt x="25" y="65"/>
                  <a:pt x="31" y="76"/>
                  <a:pt x="37" y="87"/>
                </a:cubicBezTo>
                <a:cubicBezTo>
                  <a:pt x="78" y="76"/>
                  <a:pt x="95" y="31"/>
                  <a:pt x="88" y="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81" name="Oval 93"/>
          <p:cNvSpPr>
            <a:spLocks noChangeArrowheads="1"/>
          </p:cNvSpPr>
          <p:nvPr/>
        </p:nvSpPr>
        <p:spPr bwMode="auto">
          <a:xfrm>
            <a:off x="7077874" y="5306688"/>
            <a:ext cx="52387" cy="49394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82" name="Freeform 94"/>
          <p:cNvSpPr/>
          <p:nvPr/>
        </p:nvSpPr>
        <p:spPr bwMode="auto">
          <a:xfrm>
            <a:off x="5579618" y="4074854"/>
            <a:ext cx="359222" cy="356229"/>
          </a:xfrm>
          <a:custGeom>
            <a:gdLst>
              <a:gd fmla="*/ 189 w 189" name="T0"/>
              <a:gd fmla="*/ 56 h 188" name="T1"/>
              <a:gd fmla="*/ 127 w 189" name="T2"/>
              <a:gd fmla="*/ 30 h 188" name="T3"/>
              <a:gd fmla="*/ 127 w 189" name="T4"/>
              <a:gd fmla="*/ 0 h 188" name="T5"/>
              <a:gd fmla="*/ 120 w 189" name="T6"/>
              <a:gd fmla="*/ 30 h 188" name="T7"/>
              <a:gd fmla="*/ 111 w 189" name="T8"/>
              <a:gd fmla="*/ 0 h 188" name="T9"/>
              <a:gd fmla="*/ 104 w 189" name="T10"/>
              <a:gd fmla="*/ 30 h 188" name="T11"/>
              <a:gd fmla="*/ 95 w 189" name="T12"/>
              <a:gd fmla="*/ 0 h 188" name="T13"/>
              <a:gd fmla="*/ 88 w 189" name="T14"/>
              <a:gd fmla="*/ 30 h 188" name="T15"/>
              <a:gd fmla="*/ 79 w 189" name="T16"/>
              <a:gd fmla="*/ 0 h 188" name="T17"/>
              <a:gd fmla="*/ 72 w 189" name="T18"/>
              <a:gd fmla="*/ 30 h 188" name="T19"/>
              <a:gd fmla="*/ 62 w 189" name="T20"/>
              <a:gd fmla="*/ 0 h 188" name="T21"/>
              <a:gd fmla="*/ 56 w 189" name="T22"/>
              <a:gd fmla="*/ 30 h 188" name="T23"/>
              <a:gd fmla="*/ 0 w 189" name="T24"/>
              <a:gd fmla="*/ 56 h 188" name="T25"/>
              <a:gd fmla="*/ 27 w 189" name="T26"/>
              <a:gd fmla="*/ 63 h 188" name="T27"/>
              <a:gd fmla="*/ 0 w 189" name="T28"/>
              <a:gd fmla="*/ 72 h 188" name="T29"/>
              <a:gd fmla="*/ 27 w 189" name="T30"/>
              <a:gd fmla="*/ 79 h 188" name="T31"/>
              <a:gd fmla="*/ 0 w 189" name="T32"/>
              <a:gd fmla="*/ 88 h 188" name="T33"/>
              <a:gd fmla="*/ 27 w 189" name="T34"/>
              <a:gd fmla="*/ 95 h 188" name="T35"/>
              <a:gd fmla="*/ 0 w 189" name="T36"/>
              <a:gd fmla="*/ 104 h 188" name="T37"/>
              <a:gd fmla="*/ 27 w 189" name="T38"/>
              <a:gd fmla="*/ 110 h 188" name="T39"/>
              <a:gd fmla="*/ 0 w 189" name="T40"/>
              <a:gd fmla="*/ 120 h 188" name="T41"/>
              <a:gd fmla="*/ 27 w 189" name="T42"/>
              <a:gd fmla="*/ 126 h 188" name="T43"/>
              <a:gd fmla="*/ 56 w 189" name="T44"/>
              <a:gd fmla="*/ 159 h 188" name="T45"/>
              <a:gd fmla="*/ 62 w 189" name="T46"/>
              <a:gd fmla="*/ 188 h 188" name="T47"/>
              <a:gd fmla="*/ 72 w 189" name="T48"/>
              <a:gd fmla="*/ 159 h 188" name="T49"/>
              <a:gd fmla="*/ 79 w 189" name="T50"/>
              <a:gd fmla="*/ 188 h 188" name="T51"/>
              <a:gd fmla="*/ 88 w 189" name="T52"/>
              <a:gd fmla="*/ 159 h 188" name="T53"/>
              <a:gd fmla="*/ 95 w 189" name="T54"/>
              <a:gd fmla="*/ 188 h 188" name="T55"/>
              <a:gd fmla="*/ 104 w 189" name="T56"/>
              <a:gd fmla="*/ 159 h 188" name="T57"/>
              <a:gd fmla="*/ 111 w 189" name="T58"/>
              <a:gd fmla="*/ 188 h 188" name="T59"/>
              <a:gd fmla="*/ 120 w 189" name="T60"/>
              <a:gd fmla="*/ 159 h 188" name="T61"/>
              <a:gd fmla="*/ 127 w 189" name="T62"/>
              <a:gd fmla="*/ 188 h 188" name="T63"/>
              <a:gd fmla="*/ 127 w 189" name="T64"/>
              <a:gd fmla="*/ 159 h 188" name="T65"/>
              <a:gd fmla="*/ 158 w 189" name="T66"/>
              <a:gd fmla="*/ 126 h 188" name="T67"/>
              <a:gd fmla="*/ 189 w 189" name="T68"/>
              <a:gd fmla="*/ 120 h 188" name="T69"/>
              <a:gd fmla="*/ 158 w 189" name="T70"/>
              <a:gd fmla="*/ 110 h 188" name="T71"/>
              <a:gd fmla="*/ 189 w 189" name="T72"/>
              <a:gd fmla="*/ 104 h 188" name="T73"/>
              <a:gd fmla="*/ 158 w 189" name="T74"/>
              <a:gd fmla="*/ 95 h 188" name="T75"/>
              <a:gd fmla="*/ 189 w 189" name="T76"/>
              <a:gd fmla="*/ 88 h 188" name="T77"/>
              <a:gd fmla="*/ 158 w 189" name="T78"/>
              <a:gd fmla="*/ 79 h 188" name="T79"/>
              <a:gd fmla="*/ 189 w 189" name="T80"/>
              <a:gd fmla="*/ 72 h 188" name="T81"/>
              <a:gd fmla="*/ 158 w 189" name="T82"/>
              <a:gd fmla="*/ 63 h 188" name="T8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b="b" l="0" r="r" t="0"/>
            <a:pathLst>
              <a:path h="188" w="189">
                <a:moveTo>
                  <a:pt x="189" y="63"/>
                </a:moveTo>
                <a:cubicBezTo>
                  <a:pt x="189" y="56"/>
                  <a:pt x="189" y="56"/>
                  <a:pt x="189" y="56"/>
                </a:cubicBezTo>
                <a:cubicBezTo>
                  <a:pt x="158" y="56"/>
                  <a:pt x="158" y="56"/>
                  <a:pt x="158" y="56"/>
                </a:cubicBezTo>
                <a:cubicBezTo>
                  <a:pt x="156" y="42"/>
                  <a:pt x="143" y="30"/>
                  <a:pt x="127" y="30"/>
                </a:cubicBezTo>
                <a:cubicBezTo>
                  <a:pt x="127" y="30"/>
                  <a:pt x="127" y="30"/>
                  <a:pt x="127" y="30"/>
                </a:cubicBezTo>
                <a:cubicBezTo>
                  <a:pt x="127" y="0"/>
                  <a:pt x="127" y="0"/>
                  <a:pt x="127" y="0"/>
                </a:cubicBezTo>
                <a:cubicBezTo>
                  <a:pt x="120" y="0"/>
                  <a:pt x="120" y="0"/>
                  <a:pt x="120" y="0"/>
                </a:cubicBezTo>
                <a:cubicBezTo>
                  <a:pt x="120" y="30"/>
                  <a:pt x="120" y="30"/>
                  <a:pt x="120" y="30"/>
                </a:cubicBezTo>
                <a:cubicBezTo>
                  <a:pt x="111" y="30"/>
                  <a:pt x="111" y="30"/>
                  <a:pt x="111" y="30"/>
                </a:cubicBezTo>
                <a:cubicBezTo>
                  <a:pt x="111" y="0"/>
                  <a:pt x="111" y="0"/>
                  <a:pt x="111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04" y="30"/>
                  <a:pt x="104" y="30"/>
                  <a:pt x="104" y="30"/>
                </a:cubicBezTo>
                <a:cubicBezTo>
                  <a:pt x="95" y="30"/>
                  <a:pt x="95" y="30"/>
                  <a:pt x="95" y="30"/>
                </a:cubicBezTo>
                <a:cubicBezTo>
                  <a:pt x="95" y="0"/>
                  <a:pt x="95" y="0"/>
                  <a:pt x="95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88" y="30"/>
                  <a:pt x="88" y="30"/>
                  <a:pt x="88" y="30"/>
                </a:cubicBezTo>
                <a:cubicBezTo>
                  <a:pt x="79" y="30"/>
                  <a:pt x="79" y="30"/>
                  <a:pt x="79" y="30"/>
                </a:cubicBezTo>
                <a:cubicBezTo>
                  <a:pt x="79" y="0"/>
                  <a:pt x="79" y="0"/>
                  <a:pt x="79" y="0"/>
                </a:cubicBezTo>
                <a:cubicBezTo>
                  <a:pt x="72" y="0"/>
                  <a:pt x="72" y="0"/>
                  <a:pt x="72" y="0"/>
                </a:cubicBezTo>
                <a:cubicBezTo>
                  <a:pt x="72" y="30"/>
                  <a:pt x="72" y="30"/>
                  <a:pt x="72" y="30"/>
                </a:cubicBezTo>
                <a:cubicBezTo>
                  <a:pt x="62" y="30"/>
                  <a:pt x="62" y="30"/>
                  <a:pt x="62" y="30"/>
                </a:cubicBezTo>
                <a:cubicBezTo>
                  <a:pt x="62" y="0"/>
                  <a:pt x="62" y="0"/>
                  <a:pt x="62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6" y="30"/>
                  <a:pt x="56" y="30"/>
                  <a:pt x="56" y="30"/>
                </a:cubicBezTo>
                <a:cubicBezTo>
                  <a:pt x="41" y="31"/>
                  <a:pt x="29" y="42"/>
                  <a:pt x="27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0" y="63"/>
                  <a:pt x="0" y="63"/>
                </a:cubicBezTo>
                <a:cubicBezTo>
                  <a:pt x="27" y="63"/>
                  <a:pt x="27" y="63"/>
                  <a:pt x="27" y="63"/>
                </a:cubicBezTo>
                <a:cubicBezTo>
                  <a:pt x="27" y="72"/>
                  <a:pt x="27" y="72"/>
                  <a:pt x="27" y="72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9"/>
                  <a:pt x="0" y="79"/>
                  <a:pt x="0" y="79"/>
                </a:cubicBezTo>
                <a:cubicBezTo>
                  <a:pt x="27" y="79"/>
                  <a:pt x="27" y="79"/>
                  <a:pt x="27" y="79"/>
                </a:cubicBezTo>
                <a:cubicBezTo>
                  <a:pt x="27" y="88"/>
                  <a:pt x="27" y="88"/>
                  <a:pt x="27" y="88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95"/>
                  <a:pt x="0" y="95"/>
                  <a:pt x="0" y="95"/>
                </a:cubicBezTo>
                <a:cubicBezTo>
                  <a:pt x="27" y="95"/>
                  <a:pt x="27" y="95"/>
                  <a:pt x="27" y="95"/>
                </a:cubicBezTo>
                <a:cubicBezTo>
                  <a:pt x="27" y="104"/>
                  <a:pt x="27" y="104"/>
                  <a:pt x="27" y="104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110"/>
                  <a:pt x="0" y="110"/>
                  <a:pt x="0" y="110"/>
                </a:cubicBezTo>
                <a:cubicBezTo>
                  <a:pt x="27" y="110"/>
                  <a:pt x="27" y="110"/>
                  <a:pt x="27" y="110"/>
                </a:cubicBezTo>
                <a:cubicBezTo>
                  <a:pt x="27" y="120"/>
                  <a:pt x="27" y="120"/>
                  <a:pt x="27" y="120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6"/>
                  <a:pt x="0" y="126"/>
                  <a:pt x="0" y="126"/>
                </a:cubicBezTo>
                <a:cubicBezTo>
                  <a:pt x="27" y="126"/>
                  <a:pt x="27" y="126"/>
                  <a:pt x="27" y="126"/>
                </a:cubicBezTo>
                <a:cubicBezTo>
                  <a:pt x="27" y="129"/>
                  <a:pt x="27" y="129"/>
                  <a:pt x="27" y="129"/>
                </a:cubicBezTo>
                <a:cubicBezTo>
                  <a:pt x="27" y="145"/>
                  <a:pt x="40" y="159"/>
                  <a:pt x="56" y="159"/>
                </a:cubicBezTo>
                <a:cubicBezTo>
                  <a:pt x="56" y="188"/>
                  <a:pt x="56" y="188"/>
                  <a:pt x="56" y="188"/>
                </a:cubicBezTo>
                <a:cubicBezTo>
                  <a:pt x="62" y="188"/>
                  <a:pt x="62" y="188"/>
                  <a:pt x="62" y="188"/>
                </a:cubicBezTo>
                <a:cubicBezTo>
                  <a:pt x="62" y="159"/>
                  <a:pt x="62" y="159"/>
                  <a:pt x="62" y="159"/>
                </a:cubicBezTo>
                <a:cubicBezTo>
                  <a:pt x="72" y="159"/>
                  <a:pt x="72" y="159"/>
                  <a:pt x="72" y="159"/>
                </a:cubicBezTo>
                <a:cubicBezTo>
                  <a:pt x="72" y="188"/>
                  <a:pt x="72" y="188"/>
                  <a:pt x="72" y="188"/>
                </a:cubicBezTo>
                <a:cubicBezTo>
                  <a:pt x="79" y="188"/>
                  <a:pt x="79" y="188"/>
                  <a:pt x="79" y="188"/>
                </a:cubicBezTo>
                <a:cubicBezTo>
                  <a:pt x="79" y="159"/>
                  <a:pt x="79" y="159"/>
                  <a:pt x="79" y="159"/>
                </a:cubicBezTo>
                <a:cubicBezTo>
                  <a:pt x="88" y="159"/>
                  <a:pt x="88" y="159"/>
                  <a:pt x="88" y="159"/>
                </a:cubicBezTo>
                <a:cubicBezTo>
                  <a:pt x="88" y="188"/>
                  <a:pt x="88" y="188"/>
                  <a:pt x="88" y="188"/>
                </a:cubicBezTo>
                <a:cubicBezTo>
                  <a:pt x="95" y="188"/>
                  <a:pt x="95" y="188"/>
                  <a:pt x="95" y="188"/>
                </a:cubicBezTo>
                <a:cubicBezTo>
                  <a:pt x="95" y="159"/>
                  <a:pt x="95" y="159"/>
                  <a:pt x="95" y="159"/>
                </a:cubicBezTo>
                <a:cubicBezTo>
                  <a:pt x="104" y="159"/>
                  <a:pt x="104" y="159"/>
                  <a:pt x="104" y="159"/>
                </a:cubicBezTo>
                <a:cubicBezTo>
                  <a:pt x="104" y="188"/>
                  <a:pt x="104" y="188"/>
                  <a:pt x="104" y="188"/>
                </a:cubicBezTo>
                <a:cubicBezTo>
                  <a:pt x="111" y="188"/>
                  <a:pt x="111" y="188"/>
                  <a:pt x="111" y="188"/>
                </a:cubicBezTo>
                <a:cubicBezTo>
                  <a:pt x="111" y="159"/>
                  <a:pt x="111" y="159"/>
                  <a:pt x="111" y="159"/>
                </a:cubicBezTo>
                <a:cubicBezTo>
                  <a:pt x="120" y="159"/>
                  <a:pt x="120" y="159"/>
                  <a:pt x="120" y="159"/>
                </a:cubicBezTo>
                <a:cubicBezTo>
                  <a:pt x="120" y="188"/>
                  <a:pt x="120" y="188"/>
                  <a:pt x="120" y="188"/>
                </a:cubicBezTo>
                <a:cubicBezTo>
                  <a:pt x="127" y="188"/>
                  <a:pt x="127" y="188"/>
                  <a:pt x="127" y="188"/>
                </a:cubicBezTo>
                <a:cubicBezTo>
                  <a:pt x="127" y="159"/>
                  <a:pt x="127" y="159"/>
                  <a:pt x="127" y="159"/>
                </a:cubicBezTo>
                <a:cubicBezTo>
                  <a:pt x="127" y="159"/>
                  <a:pt x="127" y="159"/>
                  <a:pt x="127" y="159"/>
                </a:cubicBezTo>
                <a:cubicBezTo>
                  <a:pt x="144" y="159"/>
                  <a:pt x="158" y="146"/>
                  <a:pt x="158" y="129"/>
                </a:cubicBezTo>
                <a:cubicBezTo>
                  <a:pt x="158" y="126"/>
                  <a:pt x="158" y="126"/>
                  <a:pt x="158" y="126"/>
                </a:cubicBezTo>
                <a:cubicBezTo>
                  <a:pt x="189" y="126"/>
                  <a:pt x="189" y="126"/>
                  <a:pt x="189" y="126"/>
                </a:cubicBezTo>
                <a:cubicBezTo>
                  <a:pt x="189" y="120"/>
                  <a:pt x="189" y="120"/>
                  <a:pt x="189" y="120"/>
                </a:cubicBezTo>
                <a:cubicBezTo>
                  <a:pt x="158" y="120"/>
                  <a:pt x="158" y="120"/>
                  <a:pt x="158" y="120"/>
                </a:cubicBezTo>
                <a:cubicBezTo>
                  <a:pt x="158" y="110"/>
                  <a:pt x="158" y="110"/>
                  <a:pt x="158" y="110"/>
                </a:cubicBezTo>
                <a:cubicBezTo>
                  <a:pt x="189" y="110"/>
                  <a:pt x="189" y="110"/>
                  <a:pt x="189" y="110"/>
                </a:cubicBezTo>
                <a:cubicBezTo>
                  <a:pt x="189" y="104"/>
                  <a:pt x="189" y="104"/>
                  <a:pt x="189" y="104"/>
                </a:cubicBezTo>
                <a:cubicBezTo>
                  <a:pt x="158" y="104"/>
                  <a:pt x="158" y="104"/>
                  <a:pt x="158" y="104"/>
                </a:cubicBezTo>
                <a:cubicBezTo>
                  <a:pt x="158" y="95"/>
                  <a:pt x="158" y="95"/>
                  <a:pt x="158" y="95"/>
                </a:cubicBezTo>
                <a:cubicBezTo>
                  <a:pt x="189" y="95"/>
                  <a:pt x="189" y="95"/>
                  <a:pt x="189" y="95"/>
                </a:cubicBezTo>
                <a:cubicBezTo>
                  <a:pt x="189" y="88"/>
                  <a:pt x="189" y="88"/>
                  <a:pt x="189" y="88"/>
                </a:cubicBezTo>
                <a:cubicBezTo>
                  <a:pt x="158" y="88"/>
                  <a:pt x="158" y="88"/>
                  <a:pt x="158" y="88"/>
                </a:cubicBezTo>
                <a:cubicBezTo>
                  <a:pt x="158" y="79"/>
                  <a:pt x="158" y="79"/>
                  <a:pt x="158" y="79"/>
                </a:cubicBezTo>
                <a:cubicBezTo>
                  <a:pt x="189" y="79"/>
                  <a:pt x="189" y="79"/>
                  <a:pt x="189" y="79"/>
                </a:cubicBezTo>
                <a:cubicBezTo>
                  <a:pt x="189" y="72"/>
                  <a:pt x="189" y="72"/>
                  <a:pt x="189" y="72"/>
                </a:cubicBezTo>
                <a:cubicBezTo>
                  <a:pt x="158" y="72"/>
                  <a:pt x="158" y="72"/>
                  <a:pt x="158" y="72"/>
                </a:cubicBezTo>
                <a:cubicBezTo>
                  <a:pt x="158" y="63"/>
                  <a:pt x="158" y="63"/>
                  <a:pt x="158" y="63"/>
                </a:cubicBezTo>
                <a:lnTo>
                  <a:pt x="189" y="63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83" name="Freeform 95"/>
          <p:cNvSpPr>
            <a:spLocks noEditPoints="1"/>
          </p:cNvSpPr>
          <p:nvPr/>
        </p:nvSpPr>
        <p:spPr bwMode="auto">
          <a:xfrm>
            <a:off x="6248669" y="5148031"/>
            <a:ext cx="371196" cy="324798"/>
          </a:xfrm>
          <a:custGeom>
            <a:gdLst>
              <a:gd fmla="*/ 193 w 195" name="T0"/>
              <a:gd fmla="*/ 155 h 171" name="T1"/>
              <a:gd fmla="*/ 150 w 195" name="T2"/>
              <a:gd fmla="*/ 80 h 171" name="T3"/>
              <a:gd fmla="*/ 149 w 195" name="T4"/>
              <a:gd fmla="*/ 80 h 171" name="T5"/>
              <a:gd fmla="*/ 106 w 195" name="T6"/>
              <a:gd fmla="*/ 6 h 171" name="T7"/>
              <a:gd fmla="*/ 97 w 195" name="T8"/>
              <a:gd fmla="*/ 0 h 171" name="T9"/>
              <a:gd fmla="*/ 89 w 195" name="T10"/>
              <a:gd fmla="*/ 6 h 171" name="T11"/>
              <a:gd fmla="*/ 45 w 195" name="T12"/>
              <a:gd fmla="*/ 80 h 171" name="T13"/>
              <a:gd fmla="*/ 39 w 195" name="T14"/>
              <a:gd fmla="*/ 92 h 171" name="T15"/>
              <a:gd fmla="*/ 2 w 195" name="T16"/>
              <a:gd fmla="*/ 155 h 171" name="T17"/>
              <a:gd fmla="*/ 2 w 195" name="T18"/>
              <a:gd fmla="*/ 165 h 171" name="T19"/>
              <a:gd fmla="*/ 11 w 195" name="T20"/>
              <a:gd fmla="*/ 171 h 171" name="T21"/>
              <a:gd fmla="*/ 184 w 195" name="T22"/>
              <a:gd fmla="*/ 171 h 171" name="T23"/>
              <a:gd fmla="*/ 193 w 195" name="T24"/>
              <a:gd fmla="*/ 165 h 171" name="T25"/>
              <a:gd fmla="*/ 193 w 195" name="T26"/>
              <a:gd fmla="*/ 155 h 171" name="T27"/>
              <a:gd fmla="*/ 98 w 195" name="T28"/>
              <a:gd fmla="*/ 144 h 171" name="T29"/>
              <a:gd fmla="*/ 86 w 195" name="T30"/>
              <a:gd fmla="*/ 132 h 171" name="T31"/>
              <a:gd fmla="*/ 98 w 195" name="T32"/>
              <a:gd fmla="*/ 120 h 171" name="T33"/>
              <a:gd fmla="*/ 110 w 195" name="T34"/>
              <a:gd fmla="*/ 132 h 171" name="T35"/>
              <a:gd fmla="*/ 98 w 195" name="T36"/>
              <a:gd fmla="*/ 144 h 171" name="T37"/>
              <a:gd fmla="*/ 109 w 195" name="T38"/>
              <a:gd fmla="*/ 79 h 171" name="T39"/>
              <a:gd fmla="*/ 107 w 195" name="T40"/>
              <a:gd fmla="*/ 87 h 171" name="T41"/>
              <a:gd fmla="*/ 101 w 195" name="T42"/>
              <a:gd fmla="*/ 111 h 171" name="T43"/>
              <a:gd fmla="*/ 97 w 195" name="T44"/>
              <a:gd fmla="*/ 116 h 171" name="T45"/>
              <a:gd fmla="*/ 93 w 195" name="T46"/>
              <a:gd fmla="*/ 111 h 171" name="T47"/>
              <a:gd fmla="*/ 88 w 195" name="T48"/>
              <a:gd fmla="*/ 87 h 171" name="T49"/>
              <a:gd fmla="*/ 87 w 195" name="T50"/>
              <a:gd fmla="*/ 85 h 171" name="T51"/>
              <a:gd fmla="*/ 85 w 195" name="T52"/>
              <a:gd fmla="*/ 73 h 171" name="T53"/>
              <a:gd fmla="*/ 97 w 195" name="T54"/>
              <a:gd fmla="*/ 58 h 171" name="T55"/>
              <a:gd fmla="*/ 110 w 195" name="T56"/>
              <a:gd fmla="*/ 73 h 171" name="T57"/>
              <a:gd fmla="*/ 109 w 195" name="T58"/>
              <a:gd fmla="*/ 79 h 171" name="T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b="b" l="0" r="r" t="0"/>
            <a:pathLst>
              <a:path h="171" w="195">
                <a:moveTo>
                  <a:pt x="193" y="155"/>
                </a:moveTo>
                <a:cubicBezTo>
                  <a:pt x="150" y="80"/>
                  <a:pt x="150" y="80"/>
                  <a:pt x="150" y="80"/>
                </a:cubicBezTo>
                <a:cubicBezTo>
                  <a:pt x="149" y="80"/>
                  <a:pt x="149" y="80"/>
                  <a:pt x="149" y="80"/>
                </a:cubicBezTo>
                <a:cubicBezTo>
                  <a:pt x="106" y="6"/>
                  <a:pt x="106" y="6"/>
                  <a:pt x="106" y="6"/>
                </a:cubicBezTo>
                <a:cubicBezTo>
                  <a:pt x="105" y="2"/>
                  <a:pt x="101" y="0"/>
                  <a:pt x="97" y="0"/>
                </a:cubicBezTo>
                <a:cubicBezTo>
                  <a:pt x="94" y="0"/>
                  <a:pt x="90" y="2"/>
                  <a:pt x="89" y="6"/>
                </a:cubicBezTo>
                <a:cubicBezTo>
                  <a:pt x="45" y="80"/>
                  <a:pt x="45" y="80"/>
                  <a:pt x="45" y="80"/>
                </a:cubicBezTo>
                <a:cubicBezTo>
                  <a:pt x="39" y="92"/>
                  <a:pt x="39" y="92"/>
                  <a:pt x="39" y="92"/>
                </a:cubicBezTo>
                <a:cubicBezTo>
                  <a:pt x="2" y="155"/>
                  <a:pt x="2" y="155"/>
                  <a:pt x="2" y="155"/>
                </a:cubicBezTo>
                <a:cubicBezTo>
                  <a:pt x="0" y="158"/>
                  <a:pt x="0" y="162"/>
                  <a:pt x="2" y="165"/>
                </a:cubicBezTo>
                <a:cubicBezTo>
                  <a:pt x="4" y="169"/>
                  <a:pt x="7" y="171"/>
                  <a:pt x="11" y="171"/>
                </a:cubicBezTo>
                <a:cubicBezTo>
                  <a:pt x="184" y="171"/>
                  <a:pt x="184" y="171"/>
                  <a:pt x="184" y="171"/>
                </a:cubicBezTo>
                <a:cubicBezTo>
                  <a:pt x="187" y="171"/>
                  <a:pt x="191" y="169"/>
                  <a:pt x="193" y="165"/>
                </a:cubicBezTo>
                <a:cubicBezTo>
                  <a:pt x="195" y="162"/>
                  <a:pt x="195" y="158"/>
                  <a:pt x="193" y="155"/>
                </a:cubicBezTo>
                <a:close/>
                <a:moveTo>
                  <a:pt x="98" y="144"/>
                </a:moveTo>
                <a:cubicBezTo>
                  <a:pt x="91" y="144"/>
                  <a:pt x="86" y="139"/>
                  <a:pt x="86" y="132"/>
                </a:cubicBezTo>
                <a:cubicBezTo>
                  <a:pt x="86" y="126"/>
                  <a:pt x="91" y="120"/>
                  <a:pt x="98" y="120"/>
                </a:cubicBezTo>
                <a:cubicBezTo>
                  <a:pt x="105" y="120"/>
                  <a:pt x="110" y="126"/>
                  <a:pt x="110" y="132"/>
                </a:cubicBezTo>
                <a:cubicBezTo>
                  <a:pt x="110" y="139"/>
                  <a:pt x="105" y="144"/>
                  <a:pt x="98" y="144"/>
                </a:cubicBezTo>
                <a:close/>
                <a:moveTo>
                  <a:pt x="109" y="79"/>
                </a:moveTo>
                <a:cubicBezTo>
                  <a:pt x="109" y="82"/>
                  <a:pt x="108" y="85"/>
                  <a:pt x="107" y="87"/>
                </a:cubicBezTo>
                <a:cubicBezTo>
                  <a:pt x="104" y="95"/>
                  <a:pt x="102" y="103"/>
                  <a:pt x="101" y="111"/>
                </a:cubicBezTo>
                <a:cubicBezTo>
                  <a:pt x="101" y="113"/>
                  <a:pt x="101" y="116"/>
                  <a:pt x="97" y="116"/>
                </a:cubicBezTo>
                <a:cubicBezTo>
                  <a:pt x="94" y="116"/>
                  <a:pt x="94" y="113"/>
                  <a:pt x="93" y="111"/>
                </a:cubicBezTo>
                <a:cubicBezTo>
                  <a:pt x="93" y="103"/>
                  <a:pt x="91" y="95"/>
                  <a:pt x="88" y="87"/>
                </a:cubicBezTo>
                <a:cubicBezTo>
                  <a:pt x="88" y="87"/>
                  <a:pt x="88" y="86"/>
                  <a:pt x="87" y="85"/>
                </a:cubicBezTo>
                <a:cubicBezTo>
                  <a:pt x="86" y="81"/>
                  <a:pt x="85" y="77"/>
                  <a:pt x="85" y="73"/>
                </a:cubicBezTo>
                <a:cubicBezTo>
                  <a:pt x="85" y="65"/>
                  <a:pt x="89" y="58"/>
                  <a:pt x="97" y="58"/>
                </a:cubicBezTo>
                <a:cubicBezTo>
                  <a:pt x="106" y="58"/>
                  <a:pt x="110" y="65"/>
                  <a:pt x="110" y="73"/>
                </a:cubicBezTo>
                <a:cubicBezTo>
                  <a:pt x="110" y="75"/>
                  <a:pt x="110" y="77"/>
                  <a:pt x="109" y="79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84" name="Freeform 96"/>
          <p:cNvSpPr/>
          <p:nvPr/>
        </p:nvSpPr>
        <p:spPr bwMode="auto">
          <a:xfrm>
            <a:off x="6961128" y="3109443"/>
            <a:ext cx="229004" cy="258940"/>
          </a:xfrm>
          <a:custGeom>
            <a:gdLst>
              <a:gd fmla="*/ 74 w 121" name="T0"/>
              <a:gd fmla="*/ 0 h 136" name="T1"/>
              <a:gd fmla="*/ 5 w 121" name="T2"/>
              <a:gd fmla="*/ 108 h 136" name="T3"/>
              <a:gd fmla="*/ 13 w 121" name="T4"/>
              <a:gd fmla="*/ 127 h 136" name="T5"/>
              <a:gd fmla="*/ 33 w 121" name="T6"/>
              <a:gd fmla="*/ 128 h 136" name="T7"/>
              <a:gd fmla="*/ 121 w 121" name="T8"/>
              <a:gd fmla="*/ 34 h 136" name="T9"/>
              <a:gd fmla="*/ 74 w 121" name="T10"/>
              <a:gd fmla="*/ 0 h 136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136" w="120">
                <a:moveTo>
                  <a:pt x="74" y="0"/>
                </a:moveTo>
                <a:cubicBezTo>
                  <a:pt x="74" y="0"/>
                  <a:pt x="9" y="102"/>
                  <a:pt x="5" y="108"/>
                </a:cubicBezTo>
                <a:cubicBezTo>
                  <a:pt x="5" y="108"/>
                  <a:pt x="0" y="116"/>
                  <a:pt x="13" y="127"/>
                </a:cubicBezTo>
                <a:cubicBezTo>
                  <a:pt x="17" y="130"/>
                  <a:pt x="26" y="136"/>
                  <a:pt x="33" y="128"/>
                </a:cubicBezTo>
                <a:cubicBezTo>
                  <a:pt x="33" y="128"/>
                  <a:pt x="97" y="60"/>
                  <a:pt x="121" y="34"/>
                </a:cubicBezTo>
                <a:cubicBezTo>
                  <a:pt x="95" y="30"/>
                  <a:pt x="74" y="0"/>
                  <a:pt x="74" y="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85" name="Freeform 97"/>
          <p:cNvSpPr/>
          <p:nvPr/>
        </p:nvSpPr>
        <p:spPr bwMode="auto">
          <a:xfrm>
            <a:off x="7101823" y="2992696"/>
            <a:ext cx="175122" cy="172127"/>
          </a:xfrm>
          <a:custGeom>
            <a:gdLst>
              <a:gd fmla="*/ 71 w 93" name="T0"/>
              <a:gd fmla="*/ 14 h 91" name="T1"/>
              <a:gd fmla="*/ 10 w 93" name="T2"/>
              <a:gd fmla="*/ 22 h 91" name="T3"/>
              <a:gd fmla="*/ 3 w 93" name="T4"/>
              <a:gd fmla="*/ 56 h 91" name="T5"/>
              <a:gd fmla="*/ 21 w 93" name="T6"/>
              <a:gd fmla="*/ 74 h 91" name="T7"/>
              <a:gd fmla="*/ 50 w 93" name="T8"/>
              <a:gd fmla="*/ 91 h 91" name="T9"/>
              <a:gd fmla="*/ 79 w 93" name="T10"/>
              <a:gd fmla="*/ 75 h 91" name="T11"/>
              <a:gd fmla="*/ 71 w 93" name="T12"/>
              <a:gd fmla="*/ 14 h 91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91" w="93">
                <a:moveTo>
                  <a:pt x="71" y="14"/>
                </a:moveTo>
                <a:cubicBezTo>
                  <a:pt x="52" y="0"/>
                  <a:pt x="25" y="3"/>
                  <a:pt x="10" y="22"/>
                </a:cubicBezTo>
                <a:cubicBezTo>
                  <a:pt x="3" y="32"/>
                  <a:pt x="0" y="45"/>
                  <a:pt x="3" y="56"/>
                </a:cubicBezTo>
                <a:cubicBezTo>
                  <a:pt x="6" y="61"/>
                  <a:pt x="12" y="67"/>
                  <a:pt x="21" y="74"/>
                </a:cubicBezTo>
                <a:cubicBezTo>
                  <a:pt x="28" y="80"/>
                  <a:pt x="40" y="89"/>
                  <a:pt x="50" y="91"/>
                </a:cubicBezTo>
                <a:cubicBezTo>
                  <a:pt x="61" y="90"/>
                  <a:pt x="71" y="85"/>
                  <a:pt x="79" y="75"/>
                </a:cubicBezTo>
                <a:cubicBezTo>
                  <a:pt x="93" y="56"/>
                  <a:pt x="89" y="29"/>
                  <a:pt x="71" y="14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86" name="Freeform 98"/>
          <p:cNvSpPr/>
          <p:nvPr/>
        </p:nvSpPr>
        <p:spPr bwMode="auto">
          <a:xfrm>
            <a:off x="5578121" y="6215221"/>
            <a:ext cx="369700" cy="359222"/>
          </a:xfrm>
          <a:custGeom>
            <a:gdLst>
              <a:gd fmla="*/ 142 w 195" name="T0"/>
              <a:gd fmla="*/ 0 h 189" name="T1"/>
              <a:gd fmla="*/ 151 w 195" name="T2"/>
              <a:gd fmla="*/ 1 h 189" name="T3"/>
              <a:gd fmla="*/ 195 w 195" name="T4"/>
              <a:gd fmla="*/ 54 h 189" name="T5"/>
              <a:gd fmla="*/ 195 w 195" name="T6"/>
              <a:gd fmla="*/ 66 h 189" name="T7"/>
              <a:gd fmla="*/ 97 w 195" name="T8"/>
              <a:gd fmla="*/ 189 h 189" name="T9"/>
              <a:gd fmla="*/ 0 w 195" name="T10"/>
              <a:gd fmla="*/ 66 h 189" name="T11"/>
              <a:gd fmla="*/ 0 w 195" name="T12"/>
              <a:gd fmla="*/ 54 h 189" name="T13"/>
              <a:gd fmla="*/ 44 w 195" name="T14"/>
              <a:gd fmla="*/ 1 h 189" name="T15"/>
              <a:gd fmla="*/ 53 w 195" name="T16"/>
              <a:gd fmla="*/ 0 h 189" name="T17"/>
              <a:gd fmla="*/ 97 w 195" name="T18"/>
              <a:gd fmla="*/ 24 h 189" name="T19"/>
              <a:gd fmla="*/ 142 w 195" name="T20"/>
              <a:gd fmla="*/ 0 h 189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189" w="195">
                <a:moveTo>
                  <a:pt x="142" y="0"/>
                </a:moveTo>
                <a:cubicBezTo>
                  <a:pt x="145" y="0"/>
                  <a:pt x="148" y="0"/>
                  <a:pt x="151" y="1"/>
                </a:cubicBezTo>
                <a:cubicBezTo>
                  <a:pt x="170" y="3"/>
                  <a:pt x="192" y="20"/>
                  <a:pt x="195" y="54"/>
                </a:cubicBezTo>
                <a:cubicBezTo>
                  <a:pt x="195" y="66"/>
                  <a:pt x="195" y="66"/>
                  <a:pt x="195" y="66"/>
                </a:cubicBezTo>
                <a:cubicBezTo>
                  <a:pt x="193" y="98"/>
                  <a:pt x="168" y="138"/>
                  <a:pt x="97" y="189"/>
                </a:cubicBezTo>
                <a:cubicBezTo>
                  <a:pt x="27" y="138"/>
                  <a:pt x="2" y="98"/>
                  <a:pt x="0" y="66"/>
                </a:cubicBezTo>
                <a:cubicBezTo>
                  <a:pt x="0" y="54"/>
                  <a:pt x="0" y="54"/>
                  <a:pt x="0" y="54"/>
                </a:cubicBezTo>
                <a:cubicBezTo>
                  <a:pt x="2" y="20"/>
                  <a:pt x="25" y="3"/>
                  <a:pt x="44" y="1"/>
                </a:cubicBezTo>
                <a:cubicBezTo>
                  <a:pt x="47" y="0"/>
                  <a:pt x="50" y="0"/>
                  <a:pt x="53" y="0"/>
                </a:cubicBezTo>
                <a:cubicBezTo>
                  <a:pt x="75" y="0"/>
                  <a:pt x="85" y="10"/>
                  <a:pt x="97" y="24"/>
                </a:cubicBezTo>
                <a:cubicBezTo>
                  <a:pt x="110" y="10"/>
                  <a:pt x="120" y="0"/>
                  <a:pt x="142" y="0"/>
                </a:cubicBezTo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grpSp>
        <p:nvGrpSpPr>
          <p:cNvPr id="457" name="组合 456"/>
          <p:cNvGrpSpPr/>
          <p:nvPr/>
        </p:nvGrpSpPr>
        <p:grpSpPr>
          <a:xfrm>
            <a:off x="4281927" y="6248150"/>
            <a:ext cx="278397" cy="291869"/>
            <a:chOff x="4281927" y="6248150"/>
            <a:chExt cx="278397" cy="291869"/>
          </a:xfrm>
        </p:grpSpPr>
        <p:sp>
          <p:nvSpPr>
            <p:cNvPr id="87" name="Freeform 99"/>
            <p:cNvSpPr/>
            <p:nvPr/>
          </p:nvSpPr>
          <p:spPr bwMode="auto">
            <a:xfrm>
              <a:off x="4281927" y="6248150"/>
              <a:ext cx="278397" cy="240979"/>
            </a:xfrm>
            <a:custGeom>
              <a:gdLst>
                <a:gd fmla="*/ 91 w 186" name="T0"/>
                <a:gd fmla="*/ 0 h 161" name="T1"/>
                <a:gd fmla="*/ 0 w 186" name="T2"/>
                <a:gd fmla="*/ 105 h 161" name="T3"/>
                <a:gd fmla="*/ 57 w 186" name="T4"/>
                <a:gd fmla="*/ 105 h 161" name="T5"/>
                <a:gd fmla="*/ 57 w 186" name="T6"/>
                <a:gd fmla="*/ 161 h 161" name="T7"/>
                <a:gd fmla="*/ 129 w 186" name="T8"/>
                <a:gd fmla="*/ 161 h 161" name="T9"/>
                <a:gd fmla="*/ 129 w 186" name="T10"/>
                <a:gd fmla="*/ 105 h 161" name="T11"/>
                <a:gd fmla="*/ 186 w 186" name="T12"/>
                <a:gd fmla="*/ 105 h 161" name="T13"/>
                <a:gd fmla="*/ 91 w 186" name="T14"/>
                <a:gd fmla="*/ 0 h 16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61" w="186">
                  <a:moveTo>
                    <a:pt x="91" y="0"/>
                  </a:moveTo>
                  <a:lnTo>
                    <a:pt x="0" y="105"/>
                  </a:lnTo>
                  <a:lnTo>
                    <a:pt x="57" y="105"/>
                  </a:lnTo>
                  <a:lnTo>
                    <a:pt x="57" y="161"/>
                  </a:lnTo>
                  <a:lnTo>
                    <a:pt x="129" y="161"/>
                  </a:lnTo>
                  <a:lnTo>
                    <a:pt x="129" y="105"/>
                  </a:lnTo>
                  <a:lnTo>
                    <a:pt x="186" y="105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  <p:sp>
          <p:nvSpPr>
            <p:cNvPr id="88" name="Rectangle 100"/>
            <p:cNvSpPr>
              <a:spLocks noChangeArrowheads="1"/>
            </p:cNvSpPr>
            <p:nvPr/>
          </p:nvSpPr>
          <p:spPr bwMode="auto">
            <a:xfrm>
              <a:off x="4319346" y="6510083"/>
              <a:ext cx="203559" cy="29936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</p:grpSp>
      <p:sp>
        <p:nvSpPr>
          <p:cNvPr id="89" name="Freeform 101"/>
          <p:cNvSpPr/>
          <p:nvPr/>
        </p:nvSpPr>
        <p:spPr bwMode="auto">
          <a:xfrm>
            <a:off x="4955469" y="6306524"/>
            <a:ext cx="276901" cy="240979"/>
          </a:xfrm>
          <a:custGeom>
            <a:gdLst>
              <a:gd fmla="*/ 94 w 185" name="T0"/>
              <a:gd fmla="*/ 161 h 161" name="T1"/>
              <a:gd fmla="*/ 185 w 185" name="T2"/>
              <a:gd fmla="*/ 56 h 161" name="T3"/>
              <a:gd fmla="*/ 128 w 185" name="T4"/>
              <a:gd fmla="*/ 56 h 161" name="T5"/>
              <a:gd fmla="*/ 128 w 185" name="T6"/>
              <a:gd fmla="*/ 0 h 161" name="T7"/>
              <a:gd fmla="*/ 57 w 185" name="T8"/>
              <a:gd fmla="*/ 0 h 161" name="T9"/>
              <a:gd fmla="*/ 57 w 185" name="T10"/>
              <a:gd fmla="*/ 56 h 161" name="T11"/>
              <a:gd fmla="*/ 0 w 185" name="T12"/>
              <a:gd fmla="*/ 56 h 161" name="T13"/>
              <a:gd fmla="*/ 94 w 185" name="T14"/>
              <a:gd fmla="*/ 161 h 161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161" w="185">
                <a:moveTo>
                  <a:pt x="94" y="161"/>
                </a:moveTo>
                <a:lnTo>
                  <a:pt x="185" y="56"/>
                </a:lnTo>
                <a:lnTo>
                  <a:pt x="128" y="56"/>
                </a:lnTo>
                <a:lnTo>
                  <a:pt x="128" y="0"/>
                </a:lnTo>
                <a:lnTo>
                  <a:pt x="57" y="0"/>
                </a:lnTo>
                <a:lnTo>
                  <a:pt x="57" y="56"/>
                </a:lnTo>
                <a:lnTo>
                  <a:pt x="0" y="56"/>
                </a:lnTo>
                <a:lnTo>
                  <a:pt x="94" y="161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90" name="Rectangle 102"/>
          <p:cNvSpPr>
            <a:spLocks noChangeArrowheads="1"/>
          </p:cNvSpPr>
          <p:nvPr/>
        </p:nvSpPr>
        <p:spPr bwMode="auto">
          <a:xfrm>
            <a:off x="4991391" y="6257130"/>
            <a:ext cx="203559" cy="28439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91" name="Freeform 103"/>
          <p:cNvSpPr>
            <a:spLocks noEditPoints="1"/>
          </p:cNvSpPr>
          <p:nvPr/>
        </p:nvSpPr>
        <p:spPr bwMode="auto">
          <a:xfrm>
            <a:off x="7585277" y="3630316"/>
            <a:ext cx="377183" cy="217031"/>
          </a:xfrm>
          <a:custGeom>
            <a:gdLst>
              <a:gd fmla="*/ 0 w 252" name="T0"/>
              <a:gd fmla="*/ 0 h 145" name="T1"/>
              <a:gd fmla="*/ 0 w 252" name="T2"/>
              <a:gd fmla="*/ 145 h 145" name="T3"/>
              <a:gd fmla="*/ 252 w 252" name="T4"/>
              <a:gd fmla="*/ 145 h 145" name="T5"/>
              <a:gd fmla="*/ 252 w 252" name="T6"/>
              <a:gd fmla="*/ 0 h 145" name="T7"/>
              <a:gd fmla="*/ 0 w 252" name="T8"/>
              <a:gd fmla="*/ 0 h 145" name="T9"/>
              <a:gd fmla="*/ 230 w 252" name="T10"/>
              <a:gd fmla="*/ 127 h 145" name="T11"/>
              <a:gd fmla="*/ 21 w 252" name="T12"/>
              <a:gd fmla="*/ 127 h 145" name="T13"/>
              <a:gd fmla="*/ 21 w 252" name="T14"/>
              <a:gd fmla="*/ 18 h 145" name="T15"/>
              <a:gd fmla="*/ 230 w 252" name="T16"/>
              <a:gd fmla="*/ 18 h 145" name="T17"/>
              <a:gd fmla="*/ 230 w 252" name="T18"/>
              <a:gd fmla="*/ 127 h 145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145" w="251">
                <a:moveTo>
                  <a:pt x="0" y="0"/>
                </a:moveTo>
                <a:lnTo>
                  <a:pt x="0" y="145"/>
                </a:lnTo>
                <a:lnTo>
                  <a:pt x="252" y="145"/>
                </a:lnTo>
                <a:lnTo>
                  <a:pt x="252" y="0"/>
                </a:lnTo>
                <a:lnTo>
                  <a:pt x="0" y="0"/>
                </a:lnTo>
                <a:close/>
                <a:moveTo>
                  <a:pt x="230" y="127"/>
                </a:moveTo>
                <a:lnTo>
                  <a:pt x="21" y="127"/>
                </a:lnTo>
                <a:lnTo>
                  <a:pt x="21" y="18"/>
                </a:lnTo>
                <a:lnTo>
                  <a:pt x="230" y="18"/>
                </a:lnTo>
                <a:lnTo>
                  <a:pt x="230" y="127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92" name="Rectangle 104"/>
          <p:cNvSpPr>
            <a:spLocks noChangeArrowheads="1"/>
          </p:cNvSpPr>
          <p:nvPr/>
        </p:nvSpPr>
        <p:spPr bwMode="auto">
          <a:xfrm>
            <a:off x="7630179" y="3672225"/>
            <a:ext cx="41909" cy="35922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93" name="Rectangle 105"/>
          <p:cNvSpPr>
            <a:spLocks noChangeArrowheads="1"/>
          </p:cNvSpPr>
          <p:nvPr/>
        </p:nvSpPr>
        <p:spPr bwMode="auto">
          <a:xfrm>
            <a:off x="7630179" y="3769514"/>
            <a:ext cx="41909" cy="35922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94" name="Rectangle 106"/>
          <p:cNvSpPr>
            <a:spLocks noChangeArrowheads="1"/>
          </p:cNvSpPr>
          <p:nvPr/>
        </p:nvSpPr>
        <p:spPr bwMode="auto">
          <a:xfrm>
            <a:off x="7872654" y="3769514"/>
            <a:ext cx="41909" cy="35922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95" name="Rectangle 107"/>
          <p:cNvSpPr>
            <a:spLocks noChangeArrowheads="1"/>
          </p:cNvSpPr>
          <p:nvPr/>
        </p:nvSpPr>
        <p:spPr bwMode="auto">
          <a:xfrm>
            <a:off x="7630179" y="3717128"/>
            <a:ext cx="71845" cy="35922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96" name="Rectangle 108"/>
          <p:cNvSpPr>
            <a:spLocks noChangeArrowheads="1"/>
          </p:cNvSpPr>
          <p:nvPr/>
        </p:nvSpPr>
        <p:spPr bwMode="auto">
          <a:xfrm>
            <a:off x="7688554" y="3769514"/>
            <a:ext cx="175122" cy="35922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97" name="Rectangle 109"/>
          <p:cNvSpPr>
            <a:spLocks noChangeArrowheads="1"/>
          </p:cNvSpPr>
          <p:nvPr/>
        </p:nvSpPr>
        <p:spPr bwMode="auto">
          <a:xfrm>
            <a:off x="7685559" y="3672225"/>
            <a:ext cx="41909" cy="35922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98" name="Rectangle 110"/>
          <p:cNvSpPr>
            <a:spLocks noChangeArrowheads="1"/>
          </p:cNvSpPr>
          <p:nvPr/>
        </p:nvSpPr>
        <p:spPr bwMode="auto">
          <a:xfrm>
            <a:off x="7740940" y="3672225"/>
            <a:ext cx="41909" cy="35922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99" name="Rectangle 111"/>
          <p:cNvSpPr>
            <a:spLocks noChangeArrowheads="1"/>
          </p:cNvSpPr>
          <p:nvPr/>
        </p:nvSpPr>
        <p:spPr bwMode="auto">
          <a:xfrm>
            <a:off x="7716992" y="3721617"/>
            <a:ext cx="55381" cy="28439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100" name="Rectangle 112"/>
          <p:cNvSpPr>
            <a:spLocks noChangeArrowheads="1"/>
          </p:cNvSpPr>
          <p:nvPr/>
        </p:nvSpPr>
        <p:spPr bwMode="auto">
          <a:xfrm>
            <a:off x="7757404" y="3721617"/>
            <a:ext cx="29936" cy="28439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101" name="Rectangle 113"/>
          <p:cNvSpPr>
            <a:spLocks noChangeArrowheads="1"/>
          </p:cNvSpPr>
          <p:nvPr/>
        </p:nvSpPr>
        <p:spPr bwMode="auto">
          <a:xfrm>
            <a:off x="7794823" y="3721617"/>
            <a:ext cx="32929" cy="28439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102" name="Rectangle 114"/>
          <p:cNvSpPr>
            <a:spLocks noChangeArrowheads="1"/>
          </p:cNvSpPr>
          <p:nvPr/>
        </p:nvSpPr>
        <p:spPr bwMode="auto">
          <a:xfrm>
            <a:off x="7835235" y="3721617"/>
            <a:ext cx="29936" cy="28439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103" name="Rectangle 115"/>
          <p:cNvSpPr>
            <a:spLocks noChangeArrowheads="1"/>
          </p:cNvSpPr>
          <p:nvPr/>
        </p:nvSpPr>
        <p:spPr bwMode="auto">
          <a:xfrm>
            <a:off x="7794823" y="3672225"/>
            <a:ext cx="41909" cy="35922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104" name="Freeform 116"/>
          <p:cNvSpPr/>
          <p:nvPr/>
        </p:nvSpPr>
        <p:spPr bwMode="auto">
          <a:xfrm>
            <a:off x="7850203" y="3672225"/>
            <a:ext cx="67355" cy="80825"/>
          </a:xfrm>
          <a:custGeom>
            <a:gdLst>
              <a:gd fmla="*/ 0 w 45" name="T0"/>
              <a:gd fmla="*/ 0 h 54" name="T1"/>
              <a:gd fmla="*/ 0 w 45" name="T2"/>
              <a:gd fmla="*/ 24 h 54" name="T3"/>
              <a:gd fmla="*/ 19 w 45" name="T4"/>
              <a:gd fmla="*/ 24 h 54" name="T5"/>
              <a:gd fmla="*/ 19 w 45" name="T6"/>
              <a:gd fmla="*/ 54 h 54" name="T7"/>
              <a:gd fmla="*/ 45 w 45" name="T8"/>
              <a:gd fmla="*/ 54 h 54" name="T9"/>
              <a:gd fmla="*/ 45 w 45" name="T10"/>
              <a:gd fmla="*/ 24 h 54" name="T11"/>
              <a:gd fmla="*/ 45 w 45" name="T12"/>
              <a:gd fmla="*/ 21 h 54" name="T13"/>
              <a:gd fmla="*/ 45 w 45" name="T14"/>
              <a:gd fmla="*/ 0 h 54" name="T15"/>
              <a:gd fmla="*/ 0 w 45" name="T16"/>
              <a:gd fmla="*/ 0 h 54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54" w="45">
                <a:moveTo>
                  <a:pt x="0" y="0"/>
                </a:moveTo>
                <a:lnTo>
                  <a:pt x="0" y="24"/>
                </a:lnTo>
                <a:lnTo>
                  <a:pt x="19" y="24"/>
                </a:lnTo>
                <a:lnTo>
                  <a:pt x="19" y="54"/>
                </a:lnTo>
                <a:lnTo>
                  <a:pt x="45" y="54"/>
                </a:lnTo>
                <a:lnTo>
                  <a:pt x="45" y="24"/>
                </a:lnTo>
                <a:lnTo>
                  <a:pt x="45" y="21"/>
                </a:lnTo>
                <a:lnTo>
                  <a:pt x="4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105" name="Freeform 117"/>
          <p:cNvSpPr>
            <a:spLocks noEditPoints="1"/>
          </p:cNvSpPr>
          <p:nvPr/>
        </p:nvSpPr>
        <p:spPr bwMode="auto">
          <a:xfrm>
            <a:off x="6326502" y="4074854"/>
            <a:ext cx="230502" cy="357727"/>
          </a:xfrm>
          <a:custGeom>
            <a:gdLst>
              <a:gd fmla="*/ 22 w 121" name="T0"/>
              <a:gd fmla="*/ 0 h 189" name="T1"/>
              <a:gd fmla="*/ 0 w 121" name="T2"/>
              <a:gd fmla="*/ 167 h 189" name="T3"/>
              <a:gd fmla="*/ 98 w 121" name="T4"/>
              <a:gd fmla="*/ 189 h 189" name="T5"/>
              <a:gd fmla="*/ 121 w 121" name="T6"/>
              <a:gd fmla="*/ 22 h 189" name="T7"/>
              <a:gd fmla="*/ 29 w 121" name="T8"/>
              <a:gd fmla="*/ 157 h 189" name="T9"/>
              <a:gd fmla="*/ 29 w 121" name="T10"/>
              <a:gd fmla="*/ 142 h 189" name="T11"/>
              <a:gd fmla="*/ 29 w 121" name="T12"/>
              <a:gd fmla="*/ 157 h 189" name="T13"/>
              <a:gd fmla="*/ 21 w 121" name="T14"/>
              <a:gd fmla="*/ 130 h 189" name="T15"/>
              <a:gd fmla="*/ 37 w 121" name="T16"/>
              <a:gd fmla="*/ 130 h 189" name="T17"/>
              <a:gd fmla="*/ 29 w 121" name="T18"/>
              <a:gd fmla="*/ 118 h 189" name="T19"/>
              <a:gd fmla="*/ 29 w 121" name="T20"/>
              <a:gd fmla="*/ 102 h 189" name="T21"/>
              <a:gd fmla="*/ 29 w 121" name="T22"/>
              <a:gd fmla="*/ 118 h 189" name="T23"/>
              <a:gd fmla="*/ 21 w 121" name="T24"/>
              <a:gd fmla="*/ 90 h 189" name="T25"/>
              <a:gd fmla="*/ 37 w 121" name="T26"/>
              <a:gd fmla="*/ 90 h 189" name="T27"/>
              <a:gd fmla="*/ 41 w 121" name="T28"/>
              <a:gd fmla="*/ 150 h 189" name="T29"/>
              <a:gd fmla="*/ 57 w 121" name="T30"/>
              <a:gd fmla="*/ 150 h 189" name="T31"/>
              <a:gd fmla="*/ 41 w 121" name="T32"/>
              <a:gd fmla="*/ 150 h 189" name="T33"/>
              <a:gd fmla="*/ 77 w 121" name="T34"/>
              <a:gd fmla="*/ 110 h 189" name="T35"/>
              <a:gd fmla="*/ 61 w 121" name="T36"/>
              <a:gd fmla="*/ 110 h 189" name="T37"/>
              <a:gd fmla="*/ 61 w 121" name="T38"/>
              <a:gd fmla="*/ 90 h 189" name="T39"/>
              <a:gd fmla="*/ 77 w 121" name="T40"/>
              <a:gd fmla="*/ 90 h 189" name="T41"/>
              <a:gd fmla="*/ 61 w 121" name="T42"/>
              <a:gd fmla="*/ 90 h 189" name="T43"/>
              <a:gd fmla="*/ 77 w 121" name="T44"/>
              <a:gd fmla="*/ 130 h 189" name="T45"/>
              <a:gd fmla="*/ 61 w 121" name="T46"/>
              <a:gd fmla="*/ 130 h 189" name="T47"/>
              <a:gd fmla="*/ 69 w 121" name="T48"/>
              <a:gd fmla="*/ 142 h 189" name="T49"/>
              <a:gd fmla="*/ 69 w 121" name="T50"/>
              <a:gd fmla="*/ 157 h 189" name="T51"/>
              <a:gd fmla="*/ 69 w 121" name="T52"/>
              <a:gd fmla="*/ 142 h 189" name="T53"/>
              <a:gd fmla="*/ 57 w 121" name="T54"/>
              <a:gd fmla="*/ 110 h 189" name="T55"/>
              <a:gd fmla="*/ 41 w 121" name="T56"/>
              <a:gd fmla="*/ 110 h 189" name="T57"/>
              <a:gd fmla="*/ 41 w 121" name="T58"/>
              <a:gd fmla="*/ 90 h 189" name="T59"/>
              <a:gd fmla="*/ 57 w 121" name="T60"/>
              <a:gd fmla="*/ 90 h 189" name="T61"/>
              <a:gd fmla="*/ 41 w 121" name="T62"/>
              <a:gd fmla="*/ 90 h 189" name="T63"/>
              <a:gd fmla="*/ 57 w 121" name="T64"/>
              <a:gd fmla="*/ 130 h 189" name="T65"/>
              <a:gd fmla="*/ 41 w 121" name="T66"/>
              <a:gd fmla="*/ 130 h 189" name="T67"/>
              <a:gd fmla="*/ 89 w 121" name="T68"/>
              <a:gd fmla="*/ 157 h 189" name="T69"/>
              <a:gd fmla="*/ 89 w 121" name="T70"/>
              <a:gd fmla="*/ 142 h 189" name="T71"/>
              <a:gd fmla="*/ 89 w 121" name="T72"/>
              <a:gd fmla="*/ 157 h 189" name="T73"/>
              <a:gd fmla="*/ 81 w 121" name="T74"/>
              <a:gd fmla="*/ 130 h 189" name="T75"/>
              <a:gd fmla="*/ 97 w 121" name="T76"/>
              <a:gd fmla="*/ 130 h 189" name="T77"/>
              <a:gd fmla="*/ 89 w 121" name="T78"/>
              <a:gd fmla="*/ 118 h 189" name="T79"/>
              <a:gd fmla="*/ 89 w 121" name="T80"/>
              <a:gd fmla="*/ 102 h 189" name="T81"/>
              <a:gd fmla="*/ 89 w 121" name="T82"/>
              <a:gd fmla="*/ 118 h 189" name="T83"/>
              <a:gd fmla="*/ 81 w 121" name="T84"/>
              <a:gd fmla="*/ 90 h 189" name="T85"/>
              <a:gd fmla="*/ 97 w 121" name="T86"/>
              <a:gd fmla="*/ 90 h 189" name="T87"/>
              <a:gd fmla="*/ 107 w 121" name="T88"/>
              <a:gd fmla="*/ 65 h 189" name="T89"/>
              <a:gd fmla="*/ 16 w 121" name="T90"/>
              <a:gd fmla="*/ 67 h 189" name="T91"/>
              <a:gd fmla="*/ 14 w 121" name="T92"/>
              <a:gd fmla="*/ 30 h 189" name="T93"/>
              <a:gd fmla="*/ 105 w 121" name="T94"/>
              <a:gd fmla="*/ 28 h 189" name="T95"/>
              <a:gd fmla="*/ 107 w 121" name="T96"/>
              <a:gd fmla="*/ 65 h 189" name="T9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b="b" l="0" r="r" t="0"/>
            <a:pathLst>
              <a:path h="189" w="120">
                <a:moveTo>
                  <a:pt x="98" y="0"/>
                </a:move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2"/>
                </a:cubicBezTo>
                <a:cubicBezTo>
                  <a:pt x="0" y="167"/>
                  <a:pt x="0" y="167"/>
                  <a:pt x="0" y="167"/>
                </a:cubicBezTo>
                <a:cubicBezTo>
                  <a:pt x="0" y="179"/>
                  <a:pt x="10" y="189"/>
                  <a:pt x="22" y="189"/>
                </a:cubicBezTo>
                <a:cubicBezTo>
                  <a:pt x="98" y="189"/>
                  <a:pt x="98" y="189"/>
                  <a:pt x="98" y="189"/>
                </a:cubicBezTo>
                <a:cubicBezTo>
                  <a:pt x="111" y="189"/>
                  <a:pt x="121" y="179"/>
                  <a:pt x="121" y="167"/>
                </a:cubicBezTo>
                <a:cubicBezTo>
                  <a:pt x="121" y="22"/>
                  <a:pt x="121" y="22"/>
                  <a:pt x="121" y="22"/>
                </a:cubicBezTo>
                <a:cubicBezTo>
                  <a:pt x="121" y="10"/>
                  <a:pt x="111" y="0"/>
                  <a:pt x="98" y="0"/>
                </a:cubicBezTo>
                <a:close/>
                <a:moveTo>
                  <a:pt x="29" y="157"/>
                </a:moveTo>
                <a:cubicBezTo>
                  <a:pt x="25" y="157"/>
                  <a:pt x="21" y="154"/>
                  <a:pt x="21" y="150"/>
                </a:cubicBezTo>
                <a:cubicBezTo>
                  <a:pt x="21" y="145"/>
                  <a:pt x="25" y="142"/>
                  <a:pt x="29" y="142"/>
                </a:cubicBezTo>
                <a:cubicBezTo>
                  <a:pt x="33" y="142"/>
                  <a:pt x="37" y="145"/>
                  <a:pt x="37" y="150"/>
                </a:cubicBezTo>
                <a:cubicBezTo>
                  <a:pt x="37" y="154"/>
                  <a:pt x="33" y="157"/>
                  <a:pt x="29" y="157"/>
                </a:cubicBezTo>
                <a:close/>
                <a:moveTo>
                  <a:pt x="29" y="138"/>
                </a:moveTo>
                <a:cubicBezTo>
                  <a:pt x="25" y="138"/>
                  <a:pt x="21" y="134"/>
                  <a:pt x="21" y="130"/>
                </a:cubicBezTo>
                <a:cubicBezTo>
                  <a:pt x="21" y="126"/>
                  <a:pt x="25" y="122"/>
                  <a:pt x="29" y="122"/>
                </a:cubicBezTo>
                <a:cubicBezTo>
                  <a:pt x="33" y="122"/>
                  <a:pt x="37" y="126"/>
                  <a:pt x="37" y="130"/>
                </a:cubicBezTo>
                <a:cubicBezTo>
                  <a:pt x="37" y="134"/>
                  <a:pt x="33" y="138"/>
                  <a:pt x="29" y="138"/>
                </a:cubicBezTo>
                <a:close/>
                <a:moveTo>
                  <a:pt x="29" y="118"/>
                </a:moveTo>
                <a:cubicBezTo>
                  <a:pt x="25" y="118"/>
                  <a:pt x="21" y="114"/>
                  <a:pt x="21" y="110"/>
                </a:cubicBezTo>
                <a:cubicBezTo>
                  <a:pt x="21" y="106"/>
                  <a:pt x="25" y="102"/>
                  <a:pt x="29" y="102"/>
                </a:cubicBezTo>
                <a:cubicBezTo>
                  <a:pt x="33" y="102"/>
                  <a:pt x="37" y="106"/>
                  <a:pt x="37" y="110"/>
                </a:cubicBezTo>
                <a:cubicBezTo>
                  <a:pt x="37" y="114"/>
                  <a:pt x="33" y="118"/>
                  <a:pt x="29" y="118"/>
                </a:cubicBezTo>
                <a:close/>
                <a:moveTo>
                  <a:pt x="29" y="98"/>
                </a:moveTo>
                <a:cubicBezTo>
                  <a:pt x="25" y="98"/>
                  <a:pt x="21" y="95"/>
                  <a:pt x="21" y="90"/>
                </a:cubicBezTo>
                <a:cubicBezTo>
                  <a:pt x="21" y="86"/>
                  <a:pt x="25" y="83"/>
                  <a:pt x="29" y="83"/>
                </a:cubicBezTo>
                <a:cubicBezTo>
                  <a:pt x="33" y="83"/>
                  <a:pt x="37" y="86"/>
                  <a:pt x="37" y="90"/>
                </a:cubicBezTo>
                <a:cubicBezTo>
                  <a:pt x="37" y="95"/>
                  <a:pt x="33" y="98"/>
                  <a:pt x="29" y="98"/>
                </a:cubicBezTo>
                <a:close/>
                <a:moveTo>
                  <a:pt x="41" y="150"/>
                </a:moveTo>
                <a:cubicBezTo>
                  <a:pt x="41" y="145"/>
                  <a:pt x="45" y="142"/>
                  <a:pt x="49" y="142"/>
                </a:cubicBezTo>
                <a:cubicBezTo>
                  <a:pt x="53" y="142"/>
                  <a:pt x="57" y="145"/>
                  <a:pt x="57" y="150"/>
                </a:cubicBezTo>
                <a:cubicBezTo>
                  <a:pt x="57" y="154"/>
                  <a:pt x="53" y="157"/>
                  <a:pt x="49" y="157"/>
                </a:cubicBezTo>
                <a:cubicBezTo>
                  <a:pt x="45" y="157"/>
                  <a:pt x="41" y="154"/>
                  <a:pt x="41" y="150"/>
                </a:cubicBezTo>
                <a:close/>
                <a:moveTo>
                  <a:pt x="69" y="102"/>
                </a:moveTo>
                <a:cubicBezTo>
                  <a:pt x="73" y="102"/>
                  <a:pt x="77" y="106"/>
                  <a:pt x="77" y="110"/>
                </a:cubicBezTo>
                <a:cubicBezTo>
                  <a:pt x="77" y="114"/>
                  <a:pt x="73" y="118"/>
                  <a:pt x="69" y="118"/>
                </a:cubicBezTo>
                <a:cubicBezTo>
                  <a:pt x="65" y="118"/>
                  <a:pt x="61" y="114"/>
                  <a:pt x="61" y="110"/>
                </a:cubicBezTo>
                <a:cubicBezTo>
                  <a:pt x="61" y="106"/>
                  <a:pt x="65" y="102"/>
                  <a:pt x="69" y="102"/>
                </a:cubicBezTo>
                <a:close/>
                <a:moveTo>
                  <a:pt x="61" y="90"/>
                </a:moveTo>
                <a:cubicBezTo>
                  <a:pt x="61" y="86"/>
                  <a:pt x="65" y="83"/>
                  <a:pt x="69" y="83"/>
                </a:cubicBezTo>
                <a:cubicBezTo>
                  <a:pt x="73" y="83"/>
                  <a:pt x="77" y="86"/>
                  <a:pt x="77" y="90"/>
                </a:cubicBezTo>
                <a:cubicBezTo>
                  <a:pt x="77" y="95"/>
                  <a:pt x="73" y="98"/>
                  <a:pt x="69" y="98"/>
                </a:cubicBezTo>
                <a:cubicBezTo>
                  <a:pt x="65" y="98"/>
                  <a:pt x="61" y="95"/>
                  <a:pt x="61" y="90"/>
                </a:cubicBezTo>
                <a:close/>
                <a:moveTo>
                  <a:pt x="69" y="122"/>
                </a:moveTo>
                <a:cubicBezTo>
                  <a:pt x="73" y="122"/>
                  <a:pt x="77" y="126"/>
                  <a:pt x="77" y="130"/>
                </a:cubicBezTo>
                <a:cubicBezTo>
                  <a:pt x="77" y="134"/>
                  <a:pt x="73" y="138"/>
                  <a:pt x="69" y="138"/>
                </a:cubicBezTo>
                <a:cubicBezTo>
                  <a:pt x="65" y="138"/>
                  <a:pt x="61" y="134"/>
                  <a:pt x="61" y="130"/>
                </a:cubicBezTo>
                <a:cubicBezTo>
                  <a:pt x="61" y="126"/>
                  <a:pt x="65" y="122"/>
                  <a:pt x="69" y="122"/>
                </a:cubicBezTo>
                <a:close/>
                <a:moveTo>
                  <a:pt x="69" y="142"/>
                </a:moveTo>
                <a:cubicBezTo>
                  <a:pt x="73" y="142"/>
                  <a:pt x="77" y="145"/>
                  <a:pt x="77" y="150"/>
                </a:cubicBezTo>
                <a:cubicBezTo>
                  <a:pt x="77" y="154"/>
                  <a:pt x="73" y="157"/>
                  <a:pt x="69" y="157"/>
                </a:cubicBezTo>
                <a:cubicBezTo>
                  <a:pt x="65" y="157"/>
                  <a:pt x="61" y="154"/>
                  <a:pt x="61" y="150"/>
                </a:cubicBezTo>
                <a:cubicBezTo>
                  <a:pt x="61" y="145"/>
                  <a:pt x="65" y="142"/>
                  <a:pt x="69" y="142"/>
                </a:cubicBezTo>
                <a:close/>
                <a:moveTo>
                  <a:pt x="49" y="102"/>
                </a:moveTo>
                <a:cubicBezTo>
                  <a:pt x="53" y="102"/>
                  <a:pt x="57" y="106"/>
                  <a:pt x="57" y="110"/>
                </a:cubicBezTo>
                <a:cubicBezTo>
                  <a:pt x="57" y="114"/>
                  <a:pt x="53" y="118"/>
                  <a:pt x="49" y="118"/>
                </a:cubicBezTo>
                <a:cubicBezTo>
                  <a:pt x="45" y="118"/>
                  <a:pt x="41" y="114"/>
                  <a:pt x="41" y="110"/>
                </a:cubicBezTo>
                <a:cubicBezTo>
                  <a:pt x="41" y="106"/>
                  <a:pt x="45" y="102"/>
                  <a:pt x="49" y="102"/>
                </a:cubicBezTo>
                <a:close/>
                <a:moveTo>
                  <a:pt x="41" y="90"/>
                </a:moveTo>
                <a:cubicBezTo>
                  <a:pt x="41" y="86"/>
                  <a:pt x="45" y="83"/>
                  <a:pt x="49" y="83"/>
                </a:cubicBezTo>
                <a:cubicBezTo>
                  <a:pt x="53" y="83"/>
                  <a:pt x="57" y="86"/>
                  <a:pt x="57" y="90"/>
                </a:cubicBezTo>
                <a:cubicBezTo>
                  <a:pt x="57" y="95"/>
                  <a:pt x="53" y="98"/>
                  <a:pt x="49" y="98"/>
                </a:cubicBezTo>
                <a:cubicBezTo>
                  <a:pt x="45" y="98"/>
                  <a:pt x="41" y="95"/>
                  <a:pt x="41" y="90"/>
                </a:cubicBezTo>
                <a:close/>
                <a:moveTo>
                  <a:pt x="49" y="122"/>
                </a:moveTo>
                <a:cubicBezTo>
                  <a:pt x="53" y="122"/>
                  <a:pt x="57" y="126"/>
                  <a:pt x="57" y="130"/>
                </a:cubicBezTo>
                <a:cubicBezTo>
                  <a:pt x="57" y="134"/>
                  <a:pt x="53" y="138"/>
                  <a:pt x="49" y="138"/>
                </a:cubicBezTo>
                <a:cubicBezTo>
                  <a:pt x="45" y="138"/>
                  <a:pt x="41" y="134"/>
                  <a:pt x="41" y="130"/>
                </a:cubicBezTo>
                <a:cubicBezTo>
                  <a:pt x="41" y="126"/>
                  <a:pt x="45" y="122"/>
                  <a:pt x="49" y="122"/>
                </a:cubicBezTo>
                <a:close/>
                <a:moveTo>
                  <a:pt x="89" y="157"/>
                </a:moveTo>
                <a:cubicBezTo>
                  <a:pt x="85" y="157"/>
                  <a:pt x="81" y="154"/>
                  <a:pt x="81" y="150"/>
                </a:cubicBezTo>
                <a:cubicBezTo>
                  <a:pt x="81" y="145"/>
                  <a:pt x="85" y="142"/>
                  <a:pt x="89" y="142"/>
                </a:cubicBezTo>
                <a:cubicBezTo>
                  <a:pt x="93" y="142"/>
                  <a:pt x="97" y="145"/>
                  <a:pt x="97" y="150"/>
                </a:cubicBezTo>
                <a:cubicBezTo>
                  <a:pt x="97" y="154"/>
                  <a:pt x="93" y="157"/>
                  <a:pt x="89" y="157"/>
                </a:cubicBezTo>
                <a:close/>
                <a:moveTo>
                  <a:pt x="89" y="138"/>
                </a:moveTo>
                <a:cubicBezTo>
                  <a:pt x="85" y="138"/>
                  <a:pt x="81" y="134"/>
                  <a:pt x="81" y="130"/>
                </a:cubicBezTo>
                <a:cubicBezTo>
                  <a:pt x="81" y="126"/>
                  <a:pt x="85" y="122"/>
                  <a:pt x="89" y="122"/>
                </a:cubicBezTo>
                <a:cubicBezTo>
                  <a:pt x="93" y="122"/>
                  <a:pt x="97" y="126"/>
                  <a:pt x="97" y="130"/>
                </a:cubicBezTo>
                <a:cubicBezTo>
                  <a:pt x="97" y="134"/>
                  <a:pt x="93" y="138"/>
                  <a:pt x="89" y="138"/>
                </a:cubicBezTo>
                <a:close/>
                <a:moveTo>
                  <a:pt x="89" y="118"/>
                </a:moveTo>
                <a:cubicBezTo>
                  <a:pt x="85" y="118"/>
                  <a:pt x="81" y="114"/>
                  <a:pt x="81" y="110"/>
                </a:cubicBezTo>
                <a:cubicBezTo>
                  <a:pt x="81" y="106"/>
                  <a:pt x="85" y="102"/>
                  <a:pt x="89" y="102"/>
                </a:cubicBezTo>
                <a:cubicBezTo>
                  <a:pt x="93" y="102"/>
                  <a:pt x="97" y="106"/>
                  <a:pt x="97" y="110"/>
                </a:cubicBezTo>
                <a:cubicBezTo>
                  <a:pt x="97" y="114"/>
                  <a:pt x="93" y="118"/>
                  <a:pt x="89" y="118"/>
                </a:cubicBezTo>
                <a:close/>
                <a:moveTo>
                  <a:pt x="89" y="98"/>
                </a:moveTo>
                <a:cubicBezTo>
                  <a:pt x="85" y="98"/>
                  <a:pt x="81" y="95"/>
                  <a:pt x="81" y="90"/>
                </a:cubicBezTo>
                <a:cubicBezTo>
                  <a:pt x="81" y="86"/>
                  <a:pt x="85" y="83"/>
                  <a:pt x="89" y="83"/>
                </a:cubicBezTo>
                <a:cubicBezTo>
                  <a:pt x="93" y="83"/>
                  <a:pt x="97" y="86"/>
                  <a:pt x="97" y="90"/>
                </a:cubicBezTo>
                <a:cubicBezTo>
                  <a:pt x="97" y="95"/>
                  <a:pt x="93" y="98"/>
                  <a:pt x="89" y="98"/>
                </a:cubicBezTo>
                <a:close/>
                <a:moveTo>
                  <a:pt x="107" y="65"/>
                </a:moveTo>
                <a:cubicBezTo>
                  <a:pt x="107" y="66"/>
                  <a:pt x="106" y="67"/>
                  <a:pt x="105" y="67"/>
                </a:cubicBezTo>
                <a:cubicBezTo>
                  <a:pt x="16" y="67"/>
                  <a:pt x="16" y="67"/>
                  <a:pt x="16" y="67"/>
                </a:cubicBezTo>
                <a:cubicBezTo>
                  <a:pt x="15" y="67"/>
                  <a:pt x="14" y="66"/>
                  <a:pt x="14" y="65"/>
                </a:cubicBezTo>
                <a:cubicBezTo>
                  <a:pt x="14" y="30"/>
                  <a:pt x="14" y="30"/>
                  <a:pt x="14" y="30"/>
                </a:cubicBezTo>
                <a:cubicBezTo>
                  <a:pt x="14" y="29"/>
                  <a:pt x="15" y="28"/>
                  <a:pt x="16" y="28"/>
                </a:cubicBezTo>
                <a:cubicBezTo>
                  <a:pt x="105" y="28"/>
                  <a:pt x="105" y="28"/>
                  <a:pt x="105" y="28"/>
                </a:cubicBezTo>
                <a:cubicBezTo>
                  <a:pt x="106" y="28"/>
                  <a:pt x="107" y="29"/>
                  <a:pt x="107" y="30"/>
                </a:cubicBezTo>
                <a:lnTo>
                  <a:pt x="107" y="65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106" name="Freeform 118"/>
          <p:cNvSpPr/>
          <p:nvPr/>
        </p:nvSpPr>
        <p:spPr bwMode="auto">
          <a:xfrm>
            <a:off x="6365417" y="4134724"/>
            <a:ext cx="152669" cy="59870"/>
          </a:xfrm>
          <a:custGeom>
            <a:gdLst>
              <a:gd fmla="*/ 80 w 81" name="T0"/>
              <a:gd fmla="*/ 0 h 31" name="T1"/>
              <a:gd fmla="*/ 1 w 81" name="T2"/>
              <a:gd fmla="*/ 0 h 31" name="T3"/>
              <a:gd fmla="*/ 0 w 81" name="T4"/>
              <a:gd fmla="*/ 2 h 31" name="T5"/>
              <a:gd fmla="*/ 0 w 81" name="T6"/>
              <a:gd fmla="*/ 30 h 31" name="T7"/>
              <a:gd fmla="*/ 1 w 81" name="T8"/>
              <a:gd fmla="*/ 31 h 31" name="T9"/>
              <a:gd fmla="*/ 80 w 81" name="T10"/>
              <a:gd fmla="*/ 31 h 31" name="T11"/>
              <a:gd fmla="*/ 81 w 81" name="T12"/>
              <a:gd fmla="*/ 30 h 31" name="T13"/>
              <a:gd fmla="*/ 81 w 81" name="T14"/>
              <a:gd fmla="*/ 2 h 31" name="T15"/>
              <a:gd fmla="*/ 80 w 81" name="T16"/>
              <a:gd fmla="*/ 0 h 31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31" w="81">
                <a:moveTo>
                  <a:pt x="80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30"/>
                  <a:pt x="0" y="30"/>
                  <a:pt x="0" y="30"/>
                </a:cubicBezTo>
                <a:cubicBezTo>
                  <a:pt x="0" y="31"/>
                  <a:pt x="0" y="31"/>
                  <a:pt x="1" y="31"/>
                </a:cubicBezTo>
                <a:cubicBezTo>
                  <a:pt x="80" y="31"/>
                  <a:pt x="80" y="31"/>
                  <a:pt x="80" y="31"/>
                </a:cubicBezTo>
                <a:cubicBezTo>
                  <a:pt x="81" y="31"/>
                  <a:pt x="81" y="31"/>
                  <a:pt x="81" y="30"/>
                </a:cubicBezTo>
                <a:cubicBezTo>
                  <a:pt x="81" y="2"/>
                  <a:pt x="81" y="2"/>
                  <a:pt x="81" y="2"/>
                </a:cubicBezTo>
                <a:cubicBezTo>
                  <a:pt x="81" y="1"/>
                  <a:pt x="81" y="0"/>
                  <a:pt x="80" y="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107" name="Freeform 119"/>
          <p:cNvSpPr>
            <a:spLocks noEditPoints="1"/>
          </p:cNvSpPr>
          <p:nvPr/>
        </p:nvSpPr>
        <p:spPr bwMode="auto">
          <a:xfrm>
            <a:off x="9658289" y="4607700"/>
            <a:ext cx="252953" cy="359222"/>
          </a:xfrm>
          <a:custGeom>
            <a:gdLst>
              <a:gd fmla="*/ 121 w 133" name="T0"/>
              <a:gd fmla="*/ 84 h 189" name="T1"/>
              <a:gd fmla="*/ 121 w 133" name="T2"/>
              <a:gd fmla="*/ 47 h 189" name="T3"/>
              <a:gd fmla="*/ 66 w 133" name="T4"/>
              <a:gd fmla="*/ 0 h 189" name="T5"/>
              <a:gd fmla="*/ 12 w 133" name="T6"/>
              <a:gd fmla="*/ 47 h 189" name="T7"/>
              <a:gd fmla="*/ 12 w 133" name="T8"/>
              <a:gd fmla="*/ 84 h 189" name="T9"/>
              <a:gd fmla="*/ 0 w 133" name="T10"/>
              <a:gd fmla="*/ 122 h 189" name="T11"/>
              <a:gd fmla="*/ 66 w 133" name="T12"/>
              <a:gd fmla="*/ 189 h 189" name="T13"/>
              <a:gd fmla="*/ 133 w 133" name="T14"/>
              <a:gd fmla="*/ 122 h 189" name="T15"/>
              <a:gd fmla="*/ 121 w 133" name="T16"/>
              <a:gd fmla="*/ 84 h 189" name="T17"/>
              <a:gd fmla="*/ 66 w 133" name="T18"/>
              <a:gd fmla="*/ 20 h 189" name="T19"/>
              <a:gd fmla="*/ 104 w 133" name="T20"/>
              <a:gd fmla="*/ 52 h 189" name="T21"/>
              <a:gd fmla="*/ 104 w 133" name="T22"/>
              <a:gd fmla="*/ 68 h 189" name="T23"/>
              <a:gd fmla="*/ 66 w 133" name="T24"/>
              <a:gd fmla="*/ 56 h 189" name="T25"/>
              <a:gd fmla="*/ 29 w 133" name="T26"/>
              <a:gd fmla="*/ 68 h 189" name="T27"/>
              <a:gd fmla="*/ 29 w 133" name="T28"/>
              <a:gd fmla="*/ 52 h 189" name="T29"/>
              <a:gd fmla="*/ 66 w 133" name="T30"/>
              <a:gd fmla="*/ 20 h 189" name="T31"/>
              <a:gd fmla="*/ 66 w 133" name="T32"/>
              <a:gd fmla="*/ 183 h 189" name="T33"/>
              <a:gd fmla="*/ 6 w 133" name="T34"/>
              <a:gd fmla="*/ 124 h 189" name="T35"/>
              <a:gd fmla="*/ 16 w 133" name="T36"/>
              <a:gd fmla="*/ 90 h 189" name="T37"/>
              <a:gd fmla="*/ 66 w 133" name="T38"/>
              <a:gd fmla="*/ 63 h 189" name="T39"/>
              <a:gd fmla="*/ 126 w 133" name="T40"/>
              <a:gd fmla="*/ 122 h 189" name="T41"/>
              <a:gd fmla="*/ 116 w 133" name="T42"/>
              <a:gd fmla="*/ 156 h 189" name="T43"/>
              <a:gd fmla="*/ 66 w 133" name="T44"/>
              <a:gd fmla="*/ 183 h 189" name="T4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b="b" l="0" r="r" t="0"/>
            <a:pathLst>
              <a:path h="189" w="133">
                <a:moveTo>
                  <a:pt x="121" y="84"/>
                </a:moveTo>
                <a:cubicBezTo>
                  <a:pt x="121" y="47"/>
                  <a:pt x="121" y="47"/>
                  <a:pt x="121" y="47"/>
                </a:cubicBezTo>
                <a:cubicBezTo>
                  <a:pt x="121" y="21"/>
                  <a:pt x="96" y="0"/>
                  <a:pt x="66" y="0"/>
                </a:cubicBezTo>
                <a:cubicBezTo>
                  <a:pt x="37" y="0"/>
                  <a:pt x="12" y="21"/>
                  <a:pt x="12" y="47"/>
                </a:cubicBezTo>
                <a:cubicBezTo>
                  <a:pt x="12" y="84"/>
                  <a:pt x="12" y="84"/>
                  <a:pt x="12" y="84"/>
                </a:cubicBezTo>
                <a:cubicBezTo>
                  <a:pt x="5" y="95"/>
                  <a:pt x="0" y="108"/>
                  <a:pt x="0" y="122"/>
                </a:cubicBezTo>
                <a:cubicBezTo>
                  <a:pt x="0" y="159"/>
                  <a:pt x="30" y="189"/>
                  <a:pt x="66" y="189"/>
                </a:cubicBezTo>
                <a:cubicBezTo>
                  <a:pt x="103" y="189"/>
                  <a:pt x="133" y="159"/>
                  <a:pt x="133" y="122"/>
                </a:cubicBezTo>
                <a:cubicBezTo>
                  <a:pt x="133" y="108"/>
                  <a:pt x="128" y="95"/>
                  <a:pt x="121" y="84"/>
                </a:cubicBezTo>
                <a:close/>
                <a:moveTo>
                  <a:pt x="66" y="20"/>
                </a:moveTo>
                <a:cubicBezTo>
                  <a:pt x="87" y="20"/>
                  <a:pt x="104" y="34"/>
                  <a:pt x="104" y="52"/>
                </a:cubicBezTo>
                <a:cubicBezTo>
                  <a:pt x="104" y="68"/>
                  <a:pt x="104" y="68"/>
                  <a:pt x="104" y="68"/>
                </a:cubicBezTo>
                <a:cubicBezTo>
                  <a:pt x="93" y="60"/>
                  <a:pt x="80" y="56"/>
                  <a:pt x="66" y="56"/>
                </a:cubicBezTo>
                <a:cubicBezTo>
                  <a:pt x="53" y="56"/>
                  <a:pt x="40" y="60"/>
                  <a:pt x="29" y="68"/>
                </a:cubicBezTo>
                <a:cubicBezTo>
                  <a:pt x="29" y="52"/>
                  <a:pt x="29" y="52"/>
                  <a:pt x="29" y="52"/>
                </a:cubicBezTo>
                <a:cubicBezTo>
                  <a:pt x="29" y="34"/>
                  <a:pt x="46" y="20"/>
                  <a:pt x="66" y="20"/>
                </a:cubicBezTo>
                <a:close/>
                <a:moveTo>
                  <a:pt x="66" y="183"/>
                </a:moveTo>
                <a:cubicBezTo>
                  <a:pt x="33" y="183"/>
                  <a:pt x="6" y="157"/>
                  <a:pt x="6" y="124"/>
                </a:cubicBezTo>
                <a:cubicBezTo>
                  <a:pt x="6" y="111"/>
                  <a:pt x="10" y="100"/>
                  <a:pt x="16" y="90"/>
                </a:cubicBezTo>
                <a:cubicBezTo>
                  <a:pt x="27" y="74"/>
                  <a:pt x="45" y="63"/>
                  <a:pt x="66" y="63"/>
                </a:cubicBezTo>
                <a:cubicBezTo>
                  <a:pt x="100" y="63"/>
                  <a:pt x="126" y="89"/>
                  <a:pt x="126" y="122"/>
                </a:cubicBezTo>
                <a:cubicBezTo>
                  <a:pt x="126" y="135"/>
                  <a:pt x="123" y="146"/>
                  <a:pt x="116" y="156"/>
                </a:cubicBezTo>
                <a:cubicBezTo>
                  <a:pt x="105" y="172"/>
                  <a:pt x="87" y="183"/>
                  <a:pt x="66" y="183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108" name="Freeform 120"/>
          <p:cNvSpPr>
            <a:spLocks noEditPoints="1"/>
          </p:cNvSpPr>
          <p:nvPr/>
        </p:nvSpPr>
        <p:spPr bwMode="auto">
          <a:xfrm>
            <a:off x="9677747" y="4733427"/>
            <a:ext cx="214038" cy="214038"/>
          </a:xfrm>
          <a:custGeom>
            <a:gdLst>
              <a:gd fmla="*/ 56 w 113" name="T0"/>
              <a:gd fmla="*/ 0 h 113" name="T1"/>
              <a:gd fmla="*/ 0 w 113" name="T2"/>
              <a:gd fmla="*/ 56 h 113" name="T3"/>
              <a:gd fmla="*/ 56 w 113" name="T4"/>
              <a:gd fmla="*/ 113 h 113" name="T5"/>
              <a:gd fmla="*/ 113 w 113" name="T6"/>
              <a:gd fmla="*/ 56 h 113" name="T7"/>
              <a:gd fmla="*/ 56 w 113" name="T8"/>
              <a:gd fmla="*/ 0 h 113" name="T9"/>
              <a:gd fmla="*/ 64 w 113" name="T10"/>
              <a:gd fmla="*/ 70 h 113" name="T11"/>
              <a:gd fmla="*/ 52 w 113" name="T12"/>
              <a:gd fmla="*/ 70 h 113" name="T13"/>
              <a:gd fmla="*/ 56 w 113" name="T14"/>
              <a:gd fmla="*/ 58 h 113" name="T15"/>
              <a:gd fmla="*/ 51 w 113" name="T16"/>
              <a:gd fmla="*/ 52 h 113" name="T17"/>
              <a:gd fmla="*/ 58 w 113" name="T18"/>
              <a:gd fmla="*/ 45 h 113" name="T19"/>
              <a:gd fmla="*/ 64 w 113" name="T20"/>
              <a:gd fmla="*/ 52 h 113" name="T21"/>
              <a:gd fmla="*/ 60 w 113" name="T22"/>
              <a:gd fmla="*/ 58 h 113" name="T23"/>
              <a:gd fmla="*/ 64 w 113" name="T24"/>
              <a:gd fmla="*/ 70 h 113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13" w="113">
                <a:moveTo>
                  <a:pt x="56" y="0"/>
                </a:moveTo>
                <a:cubicBezTo>
                  <a:pt x="25" y="0"/>
                  <a:pt x="0" y="25"/>
                  <a:pt x="0" y="56"/>
                </a:cubicBezTo>
                <a:cubicBezTo>
                  <a:pt x="0" y="87"/>
                  <a:pt x="25" y="113"/>
                  <a:pt x="56" y="113"/>
                </a:cubicBezTo>
                <a:cubicBezTo>
                  <a:pt x="88" y="113"/>
                  <a:pt x="113" y="87"/>
                  <a:pt x="113" y="56"/>
                </a:cubicBezTo>
                <a:cubicBezTo>
                  <a:pt x="113" y="25"/>
                  <a:pt x="88" y="0"/>
                  <a:pt x="56" y="0"/>
                </a:cubicBezTo>
                <a:close/>
                <a:moveTo>
                  <a:pt x="64" y="70"/>
                </a:moveTo>
                <a:cubicBezTo>
                  <a:pt x="52" y="70"/>
                  <a:pt x="52" y="70"/>
                  <a:pt x="52" y="70"/>
                </a:cubicBezTo>
                <a:cubicBezTo>
                  <a:pt x="56" y="58"/>
                  <a:pt x="56" y="58"/>
                  <a:pt x="56" y="58"/>
                </a:cubicBezTo>
                <a:cubicBezTo>
                  <a:pt x="53" y="57"/>
                  <a:pt x="51" y="55"/>
                  <a:pt x="51" y="52"/>
                </a:cubicBezTo>
                <a:cubicBezTo>
                  <a:pt x="51" y="48"/>
                  <a:pt x="54" y="45"/>
                  <a:pt x="58" y="45"/>
                </a:cubicBezTo>
                <a:cubicBezTo>
                  <a:pt x="61" y="45"/>
                  <a:pt x="64" y="48"/>
                  <a:pt x="64" y="52"/>
                </a:cubicBezTo>
                <a:cubicBezTo>
                  <a:pt x="64" y="55"/>
                  <a:pt x="63" y="57"/>
                  <a:pt x="60" y="58"/>
                </a:cubicBezTo>
                <a:lnTo>
                  <a:pt x="64" y="7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109" name="Freeform 121"/>
          <p:cNvSpPr>
            <a:spLocks noEditPoints="1"/>
          </p:cNvSpPr>
          <p:nvPr/>
        </p:nvSpPr>
        <p:spPr bwMode="auto">
          <a:xfrm>
            <a:off x="11042794" y="2578094"/>
            <a:ext cx="160154" cy="158657"/>
          </a:xfrm>
          <a:custGeom>
            <a:gdLst>
              <a:gd fmla="*/ 42 w 84" name="T0"/>
              <a:gd fmla="*/ 0 h 83" name="T1"/>
              <a:gd fmla="*/ 0 w 84" name="T2"/>
              <a:gd fmla="*/ 41 h 83" name="T3"/>
              <a:gd fmla="*/ 42 w 84" name="T4"/>
              <a:gd fmla="*/ 83 h 83" name="T5"/>
              <a:gd fmla="*/ 84 w 84" name="T6"/>
              <a:gd fmla="*/ 41 h 83" name="T7"/>
              <a:gd fmla="*/ 42 w 84" name="T8"/>
              <a:gd fmla="*/ 0 h 83" name="T9"/>
              <a:gd fmla="*/ 42 w 84" name="T10"/>
              <a:gd fmla="*/ 60 h 83" name="T11"/>
              <a:gd fmla="*/ 24 w 84" name="T12"/>
              <a:gd fmla="*/ 41 h 83" name="T13"/>
              <a:gd fmla="*/ 42 w 84" name="T14"/>
              <a:gd fmla="*/ 23 h 83" name="T15"/>
              <a:gd fmla="*/ 60 w 84" name="T16"/>
              <a:gd fmla="*/ 41 h 83" name="T17"/>
              <a:gd fmla="*/ 42 w 84" name="T18"/>
              <a:gd fmla="*/ 60 h 83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83" w="84">
                <a:moveTo>
                  <a:pt x="42" y="0"/>
                </a:moveTo>
                <a:cubicBezTo>
                  <a:pt x="19" y="0"/>
                  <a:pt x="0" y="18"/>
                  <a:pt x="0" y="41"/>
                </a:cubicBezTo>
                <a:cubicBezTo>
                  <a:pt x="0" y="65"/>
                  <a:pt x="19" y="83"/>
                  <a:pt x="42" y="83"/>
                </a:cubicBezTo>
                <a:cubicBezTo>
                  <a:pt x="65" y="83"/>
                  <a:pt x="84" y="65"/>
                  <a:pt x="84" y="41"/>
                </a:cubicBezTo>
                <a:cubicBezTo>
                  <a:pt x="84" y="18"/>
                  <a:pt x="65" y="0"/>
                  <a:pt x="42" y="0"/>
                </a:cubicBezTo>
                <a:close/>
                <a:moveTo>
                  <a:pt x="42" y="60"/>
                </a:moveTo>
                <a:cubicBezTo>
                  <a:pt x="32" y="60"/>
                  <a:pt x="24" y="51"/>
                  <a:pt x="24" y="41"/>
                </a:cubicBezTo>
                <a:cubicBezTo>
                  <a:pt x="24" y="31"/>
                  <a:pt x="32" y="23"/>
                  <a:pt x="42" y="23"/>
                </a:cubicBezTo>
                <a:cubicBezTo>
                  <a:pt x="52" y="23"/>
                  <a:pt x="60" y="31"/>
                  <a:pt x="60" y="41"/>
                </a:cubicBezTo>
                <a:cubicBezTo>
                  <a:pt x="60" y="51"/>
                  <a:pt x="52" y="60"/>
                  <a:pt x="42" y="6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110" name="Freeform 122"/>
          <p:cNvSpPr>
            <a:spLocks noEditPoints="1"/>
          </p:cNvSpPr>
          <p:nvPr/>
        </p:nvSpPr>
        <p:spPr bwMode="auto">
          <a:xfrm>
            <a:off x="10939517" y="2471824"/>
            <a:ext cx="368203" cy="371196"/>
          </a:xfrm>
          <a:custGeom>
            <a:gdLst>
              <a:gd fmla="*/ 97 w 194" name="T0"/>
              <a:gd fmla="*/ 0 h 195" name="T1"/>
              <a:gd fmla="*/ 0 w 194" name="T2"/>
              <a:gd fmla="*/ 97 h 195" name="T3"/>
              <a:gd fmla="*/ 97 w 194" name="T4"/>
              <a:gd fmla="*/ 195 h 195" name="T5"/>
              <a:gd fmla="*/ 194 w 194" name="T6"/>
              <a:gd fmla="*/ 97 h 195" name="T7"/>
              <a:gd fmla="*/ 97 w 194" name="T8"/>
              <a:gd fmla="*/ 0 h 195" name="T9"/>
              <a:gd fmla="*/ 97 w 194" name="T10"/>
              <a:gd fmla="*/ 145 h 195" name="T11"/>
              <a:gd fmla="*/ 50 w 194" name="T12"/>
              <a:gd fmla="*/ 97 h 195" name="T13"/>
              <a:gd fmla="*/ 97 w 194" name="T14"/>
              <a:gd fmla="*/ 50 h 195" name="T15"/>
              <a:gd fmla="*/ 144 w 194" name="T16"/>
              <a:gd fmla="*/ 97 h 195" name="T17"/>
              <a:gd fmla="*/ 97 w 194" name="T18"/>
              <a:gd fmla="*/ 145 h 195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195" w="194">
                <a:moveTo>
                  <a:pt x="97" y="0"/>
                </a:moveTo>
                <a:cubicBezTo>
                  <a:pt x="43" y="0"/>
                  <a:pt x="0" y="44"/>
                  <a:pt x="0" y="97"/>
                </a:cubicBezTo>
                <a:cubicBezTo>
                  <a:pt x="0" y="151"/>
                  <a:pt x="43" y="195"/>
                  <a:pt x="97" y="195"/>
                </a:cubicBezTo>
                <a:cubicBezTo>
                  <a:pt x="151" y="195"/>
                  <a:pt x="194" y="151"/>
                  <a:pt x="194" y="97"/>
                </a:cubicBezTo>
                <a:cubicBezTo>
                  <a:pt x="194" y="44"/>
                  <a:pt x="151" y="0"/>
                  <a:pt x="97" y="0"/>
                </a:cubicBezTo>
                <a:close/>
                <a:moveTo>
                  <a:pt x="97" y="145"/>
                </a:moveTo>
                <a:cubicBezTo>
                  <a:pt x="71" y="145"/>
                  <a:pt x="50" y="123"/>
                  <a:pt x="50" y="97"/>
                </a:cubicBezTo>
                <a:cubicBezTo>
                  <a:pt x="50" y="71"/>
                  <a:pt x="71" y="50"/>
                  <a:pt x="97" y="50"/>
                </a:cubicBezTo>
                <a:cubicBezTo>
                  <a:pt x="123" y="50"/>
                  <a:pt x="144" y="71"/>
                  <a:pt x="144" y="97"/>
                </a:cubicBezTo>
                <a:cubicBezTo>
                  <a:pt x="144" y="123"/>
                  <a:pt x="123" y="145"/>
                  <a:pt x="97" y="145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111" name="Freeform 123"/>
          <p:cNvSpPr/>
          <p:nvPr/>
        </p:nvSpPr>
        <p:spPr bwMode="auto">
          <a:xfrm>
            <a:off x="10336322" y="1929996"/>
            <a:ext cx="220024" cy="363713"/>
          </a:xfrm>
          <a:custGeom>
            <a:gdLst>
              <a:gd fmla="*/ 0 w 147" name="T0"/>
              <a:gd fmla="*/ 1 h 243" name="T1"/>
              <a:gd fmla="*/ 0 w 147" name="T2"/>
              <a:gd fmla="*/ 38 h 243" name="T3"/>
              <a:gd fmla="*/ 109 w 147" name="T4"/>
              <a:gd fmla="*/ 38 h 243" name="T5"/>
              <a:gd fmla="*/ 109 w 147" name="T6"/>
              <a:gd fmla="*/ 165 h 243" name="T7"/>
              <a:gd fmla="*/ 71 w 147" name="T8"/>
              <a:gd fmla="*/ 165 h 243" name="T9"/>
              <a:gd fmla="*/ 71 w 147" name="T10"/>
              <a:gd fmla="*/ 129 h 243" name="T11"/>
              <a:gd fmla="*/ 0 w 147" name="T12"/>
              <a:gd fmla="*/ 185 h 243" name="T13"/>
              <a:gd fmla="*/ 71 w 147" name="T14"/>
              <a:gd fmla="*/ 243 h 243" name="T15"/>
              <a:gd fmla="*/ 71 w 147" name="T16"/>
              <a:gd fmla="*/ 209 h 243" name="T17"/>
              <a:gd fmla="*/ 147 w 147" name="T18"/>
              <a:gd fmla="*/ 209 h 243" name="T19"/>
              <a:gd fmla="*/ 147 w 147" name="T20"/>
              <a:gd fmla="*/ 38 h 243" name="T21"/>
              <a:gd fmla="*/ 147 w 147" name="T22"/>
              <a:gd fmla="*/ 1 h 243" name="T23"/>
              <a:gd fmla="*/ 147 w 147" name="T24"/>
              <a:gd fmla="*/ 0 h 243" name="T25"/>
              <a:gd fmla="*/ 0 w 147" name="T26"/>
              <a:gd fmla="*/ 1 h 243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243" w="147">
                <a:moveTo>
                  <a:pt x="0" y="1"/>
                </a:moveTo>
                <a:lnTo>
                  <a:pt x="0" y="38"/>
                </a:lnTo>
                <a:lnTo>
                  <a:pt x="109" y="38"/>
                </a:lnTo>
                <a:lnTo>
                  <a:pt x="109" y="165"/>
                </a:lnTo>
                <a:lnTo>
                  <a:pt x="71" y="165"/>
                </a:lnTo>
                <a:lnTo>
                  <a:pt x="71" y="129"/>
                </a:lnTo>
                <a:lnTo>
                  <a:pt x="0" y="185"/>
                </a:lnTo>
                <a:lnTo>
                  <a:pt x="71" y="243"/>
                </a:lnTo>
                <a:lnTo>
                  <a:pt x="71" y="209"/>
                </a:lnTo>
                <a:lnTo>
                  <a:pt x="147" y="209"/>
                </a:lnTo>
                <a:lnTo>
                  <a:pt x="147" y="38"/>
                </a:lnTo>
                <a:lnTo>
                  <a:pt x="147" y="1"/>
                </a:lnTo>
                <a:lnTo>
                  <a:pt x="147" y="0"/>
                </a:lnTo>
                <a:lnTo>
                  <a:pt x="0" y="1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112" name="Freeform 124"/>
          <p:cNvSpPr/>
          <p:nvPr/>
        </p:nvSpPr>
        <p:spPr bwMode="auto">
          <a:xfrm>
            <a:off x="11012858" y="1929996"/>
            <a:ext cx="224514" cy="371196"/>
          </a:xfrm>
          <a:custGeom>
            <a:gdLst>
              <a:gd fmla="*/ 0 w 150" name="T0"/>
              <a:gd fmla="*/ 248 h 248" name="T1"/>
              <a:gd fmla="*/ 0 w 150" name="T2"/>
              <a:gd fmla="*/ 209 h 248" name="T3"/>
              <a:gd fmla="*/ 112 w 150" name="T4"/>
              <a:gd fmla="*/ 209 h 248" name="T5"/>
              <a:gd fmla="*/ 112 w 150" name="T6"/>
              <a:gd fmla="*/ 81 h 248" name="T7"/>
              <a:gd fmla="*/ 72 w 150" name="T8"/>
              <a:gd fmla="*/ 81 h 248" name="T9"/>
              <a:gd fmla="*/ 72 w 150" name="T10"/>
              <a:gd fmla="*/ 116 h 248" name="T11"/>
              <a:gd fmla="*/ 0 w 150" name="T12"/>
              <a:gd fmla="*/ 59 h 248" name="T13"/>
              <a:gd fmla="*/ 72 w 150" name="T14"/>
              <a:gd fmla="*/ 0 h 248" name="T15"/>
              <a:gd fmla="*/ 72 w 150" name="T16"/>
              <a:gd fmla="*/ 35 h 248" name="T17"/>
              <a:gd fmla="*/ 150 w 150" name="T18"/>
              <a:gd fmla="*/ 35 h 248" name="T19"/>
              <a:gd fmla="*/ 150 w 150" name="T20"/>
              <a:gd fmla="*/ 209 h 248" name="T21"/>
              <a:gd fmla="*/ 150 w 150" name="T22"/>
              <a:gd fmla="*/ 248 h 248" name="T23"/>
              <a:gd fmla="*/ 150 w 150" name="T24"/>
              <a:gd fmla="*/ 248 h 248" name="T25"/>
              <a:gd fmla="*/ 0 w 150" name="T26"/>
              <a:gd fmla="*/ 248 h 248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248" w="150">
                <a:moveTo>
                  <a:pt x="0" y="248"/>
                </a:moveTo>
                <a:lnTo>
                  <a:pt x="0" y="209"/>
                </a:lnTo>
                <a:lnTo>
                  <a:pt x="112" y="209"/>
                </a:lnTo>
                <a:lnTo>
                  <a:pt x="112" y="81"/>
                </a:lnTo>
                <a:lnTo>
                  <a:pt x="72" y="81"/>
                </a:lnTo>
                <a:lnTo>
                  <a:pt x="72" y="116"/>
                </a:lnTo>
                <a:lnTo>
                  <a:pt x="0" y="59"/>
                </a:lnTo>
                <a:lnTo>
                  <a:pt x="72" y="0"/>
                </a:lnTo>
                <a:lnTo>
                  <a:pt x="72" y="35"/>
                </a:lnTo>
                <a:lnTo>
                  <a:pt x="150" y="35"/>
                </a:lnTo>
                <a:lnTo>
                  <a:pt x="150" y="209"/>
                </a:lnTo>
                <a:lnTo>
                  <a:pt x="150" y="248"/>
                </a:lnTo>
                <a:lnTo>
                  <a:pt x="150" y="248"/>
                </a:lnTo>
                <a:lnTo>
                  <a:pt x="0" y="248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113" name="Freeform 125"/>
          <p:cNvSpPr/>
          <p:nvPr/>
        </p:nvSpPr>
        <p:spPr bwMode="auto">
          <a:xfrm>
            <a:off x="6287585" y="3530032"/>
            <a:ext cx="173624" cy="173624"/>
          </a:xfrm>
          <a:custGeom>
            <a:gdLst>
              <a:gd fmla="*/ 18 w 92" name="T0"/>
              <a:gd fmla="*/ 20 h 92" name="T1"/>
              <a:gd fmla="*/ 0 w 92" name="T2"/>
              <a:gd fmla="*/ 87 h 92" name="T3"/>
              <a:gd fmla="*/ 73 w 92" name="T4"/>
              <a:gd fmla="*/ 92 h 92" name="T5"/>
              <a:gd fmla="*/ 92 w 92" name="T6"/>
              <a:gd fmla="*/ 25 h 92" name="T7"/>
              <a:gd fmla="*/ 18 w 92" name="T8"/>
              <a:gd fmla="*/ 20 h 92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92" w="92">
                <a:moveTo>
                  <a:pt x="18" y="20"/>
                </a:moveTo>
                <a:cubicBezTo>
                  <a:pt x="0" y="87"/>
                  <a:pt x="0" y="87"/>
                  <a:pt x="0" y="87"/>
                </a:cubicBezTo>
                <a:cubicBezTo>
                  <a:pt x="0" y="87"/>
                  <a:pt x="43" y="71"/>
                  <a:pt x="73" y="92"/>
                </a:cubicBezTo>
                <a:cubicBezTo>
                  <a:pt x="92" y="25"/>
                  <a:pt x="92" y="25"/>
                  <a:pt x="92" y="25"/>
                </a:cubicBezTo>
                <a:cubicBezTo>
                  <a:pt x="92" y="25"/>
                  <a:pt x="63" y="0"/>
                  <a:pt x="18" y="2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114" name="Freeform 126"/>
          <p:cNvSpPr/>
          <p:nvPr/>
        </p:nvSpPr>
        <p:spPr bwMode="auto">
          <a:xfrm>
            <a:off x="6248669" y="3675219"/>
            <a:ext cx="173624" cy="175122"/>
          </a:xfrm>
          <a:custGeom>
            <a:gdLst>
              <a:gd fmla="*/ 18 w 91" name="T0"/>
              <a:gd fmla="*/ 20 h 92" name="T1"/>
              <a:gd fmla="*/ 0 w 91" name="T2"/>
              <a:gd fmla="*/ 87 h 92" name="T3"/>
              <a:gd fmla="*/ 72 w 91" name="T4"/>
              <a:gd fmla="*/ 92 h 92" name="T5"/>
              <a:gd fmla="*/ 91 w 91" name="T6"/>
              <a:gd fmla="*/ 24 h 92" name="T7"/>
              <a:gd fmla="*/ 18 w 91" name="T8"/>
              <a:gd fmla="*/ 20 h 92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92" w="91">
                <a:moveTo>
                  <a:pt x="18" y="20"/>
                </a:moveTo>
                <a:cubicBezTo>
                  <a:pt x="0" y="87"/>
                  <a:pt x="0" y="87"/>
                  <a:pt x="0" y="87"/>
                </a:cubicBezTo>
                <a:cubicBezTo>
                  <a:pt x="0" y="87"/>
                  <a:pt x="42" y="71"/>
                  <a:pt x="72" y="92"/>
                </a:cubicBezTo>
                <a:cubicBezTo>
                  <a:pt x="91" y="24"/>
                  <a:pt x="91" y="24"/>
                  <a:pt x="91" y="24"/>
                </a:cubicBezTo>
                <a:cubicBezTo>
                  <a:pt x="91" y="24"/>
                  <a:pt x="62" y="0"/>
                  <a:pt x="18" y="2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115" name="Freeform 127"/>
          <p:cNvSpPr/>
          <p:nvPr/>
        </p:nvSpPr>
        <p:spPr bwMode="auto">
          <a:xfrm>
            <a:off x="6444746" y="3589903"/>
            <a:ext cx="172127" cy="173624"/>
          </a:xfrm>
          <a:custGeom>
            <a:gdLst>
              <a:gd fmla="*/ 73 w 91" name="T0"/>
              <a:gd fmla="*/ 71 h 91" name="T1"/>
              <a:gd fmla="*/ 91 w 91" name="T2"/>
              <a:gd fmla="*/ 4 h 91" name="T3"/>
              <a:gd fmla="*/ 19 w 91" name="T4"/>
              <a:gd fmla="*/ 0 h 91" name="T5"/>
              <a:gd fmla="*/ 0 w 91" name="T6"/>
              <a:gd fmla="*/ 67 h 91" name="T7"/>
              <a:gd fmla="*/ 73 w 91" name="T8"/>
              <a:gd fmla="*/ 71 h 9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91" w="91">
                <a:moveTo>
                  <a:pt x="73" y="71"/>
                </a:moveTo>
                <a:cubicBezTo>
                  <a:pt x="91" y="4"/>
                  <a:pt x="91" y="4"/>
                  <a:pt x="91" y="4"/>
                </a:cubicBezTo>
                <a:cubicBezTo>
                  <a:pt x="91" y="4"/>
                  <a:pt x="49" y="21"/>
                  <a:pt x="19" y="0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67"/>
                  <a:pt x="29" y="91"/>
                  <a:pt x="73" y="71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116" name="Freeform 128"/>
          <p:cNvSpPr/>
          <p:nvPr/>
        </p:nvSpPr>
        <p:spPr bwMode="auto">
          <a:xfrm>
            <a:off x="6402837" y="3739580"/>
            <a:ext cx="172127" cy="173624"/>
          </a:xfrm>
          <a:custGeom>
            <a:gdLst>
              <a:gd fmla="*/ 73 w 91" name="T0"/>
              <a:gd fmla="*/ 71 h 91" name="T1"/>
              <a:gd fmla="*/ 91 w 91" name="T2"/>
              <a:gd fmla="*/ 4 h 91" name="T3"/>
              <a:gd fmla="*/ 19 w 91" name="T4"/>
              <a:gd fmla="*/ 0 h 91" name="T5"/>
              <a:gd fmla="*/ 0 w 91" name="T6"/>
              <a:gd fmla="*/ 67 h 91" name="T7"/>
              <a:gd fmla="*/ 73 w 91" name="T8"/>
              <a:gd fmla="*/ 71 h 9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91" w="91">
                <a:moveTo>
                  <a:pt x="73" y="71"/>
                </a:moveTo>
                <a:cubicBezTo>
                  <a:pt x="91" y="4"/>
                  <a:pt x="91" y="4"/>
                  <a:pt x="91" y="4"/>
                </a:cubicBezTo>
                <a:cubicBezTo>
                  <a:pt x="91" y="4"/>
                  <a:pt x="48" y="21"/>
                  <a:pt x="19" y="0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67"/>
                  <a:pt x="28" y="91"/>
                  <a:pt x="73" y="71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117" name="Freeform 129"/>
          <p:cNvSpPr>
            <a:spLocks noEditPoints="1"/>
          </p:cNvSpPr>
          <p:nvPr/>
        </p:nvSpPr>
        <p:spPr bwMode="auto">
          <a:xfrm>
            <a:off x="891765" y="3565955"/>
            <a:ext cx="368203" cy="285882"/>
          </a:xfrm>
          <a:custGeom>
            <a:gdLst>
              <a:gd fmla="*/ 194 w 194" name="T0"/>
              <a:gd fmla="*/ 65 h 151" name="T1"/>
              <a:gd fmla="*/ 167 w 194" name="T2"/>
              <a:gd fmla="*/ 79 h 151" name="T3"/>
              <a:gd fmla="*/ 146 w 194" name="T4"/>
              <a:gd fmla="*/ 52 h 151" name="T5"/>
              <a:gd fmla="*/ 137 w 194" name="T6"/>
              <a:gd fmla="*/ 52 h 151" name="T7"/>
              <a:gd fmla="*/ 145 w 194" name="T8"/>
              <a:gd fmla="*/ 30 h 151" name="T9"/>
              <a:gd fmla="*/ 116 w 194" name="T10"/>
              <a:gd fmla="*/ 0 h 151" name="T11"/>
              <a:gd fmla="*/ 88 w 194" name="T12"/>
              <a:gd fmla="*/ 30 h 151" name="T13"/>
              <a:gd fmla="*/ 96 w 194" name="T14"/>
              <a:gd fmla="*/ 52 h 151" name="T15"/>
              <a:gd fmla="*/ 61 w 194" name="T16"/>
              <a:gd fmla="*/ 52 h 151" name="T17"/>
              <a:gd fmla="*/ 69 w 194" name="T18"/>
              <a:gd fmla="*/ 33 h 151" name="T19"/>
              <a:gd fmla="*/ 45 w 194" name="T20"/>
              <a:gd fmla="*/ 8 h 151" name="T21"/>
              <a:gd fmla="*/ 21 w 194" name="T22"/>
              <a:gd fmla="*/ 33 h 151" name="T23"/>
              <a:gd fmla="*/ 30 w 194" name="T24"/>
              <a:gd fmla="*/ 52 h 151" name="T25"/>
              <a:gd fmla="*/ 23 w 194" name="T26"/>
              <a:gd fmla="*/ 52 h 151" name="T27"/>
              <a:gd fmla="*/ 0 w 194" name="T28"/>
              <a:gd fmla="*/ 72 h 151" name="T29"/>
              <a:gd fmla="*/ 0 w 194" name="T30"/>
              <a:gd fmla="*/ 130 h 151" name="T31"/>
              <a:gd fmla="*/ 23 w 194" name="T32"/>
              <a:gd fmla="*/ 151 h 151" name="T33"/>
              <a:gd fmla="*/ 146 w 194" name="T34"/>
              <a:gd fmla="*/ 151 h 151" name="T35"/>
              <a:gd fmla="*/ 167 w 194" name="T36"/>
              <a:gd fmla="*/ 121 h 151" name="T37"/>
              <a:gd fmla="*/ 194 w 194" name="T38"/>
              <a:gd fmla="*/ 134 h 151" name="T39"/>
              <a:gd fmla="*/ 194 w 194" name="T40"/>
              <a:gd fmla="*/ 65 h 151" name="T41"/>
              <a:gd fmla="*/ 116 w 194" name="T42"/>
              <a:gd fmla="*/ 11 h 151" name="T43"/>
              <a:gd fmla="*/ 135 w 194" name="T44"/>
              <a:gd fmla="*/ 30 h 151" name="T45"/>
              <a:gd fmla="*/ 116 w 194" name="T46"/>
              <a:gd fmla="*/ 50 h 151" name="T47"/>
              <a:gd fmla="*/ 98 w 194" name="T48"/>
              <a:gd fmla="*/ 30 h 151" name="T49"/>
              <a:gd fmla="*/ 116 w 194" name="T50"/>
              <a:gd fmla="*/ 11 h 151" name="T51"/>
              <a:gd fmla="*/ 45 w 194" name="T52"/>
              <a:gd fmla="*/ 16 h 151" name="T53"/>
              <a:gd fmla="*/ 61 w 194" name="T54"/>
              <a:gd fmla="*/ 33 h 151" name="T55"/>
              <a:gd fmla="*/ 45 w 194" name="T56"/>
              <a:gd fmla="*/ 49 h 151" name="T57"/>
              <a:gd fmla="*/ 30 w 194" name="T58"/>
              <a:gd fmla="*/ 33 h 151" name="T59"/>
              <a:gd fmla="*/ 45 w 194" name="T60"/>
              <a:gd fmla="*/ 16 h 151" name="T61"/>
              <a:gd fmla="*/ 78 w 194" name="T62"/>
              <a:gd fmla="*/ 63 h 151" name="T63"/>
              <a:gd fmla="*/ 93 w 194" name="T64"/>
              <a:gd fmla="*/ 63 h 151" name="T65"/>
              <a:gd fmla="*/ 98 w 194" name="T66"/>
              <a:gd fmla="*/ 68 h 151" name="T67"/>
              <a:gd fmla="*/ 93 w 194" name="T68"/>
              <a:gd fmla="*/ 73 h 151" name="T69"/>
              <a:gd fmla="*/ 78 w 194" name="T70"/>
              <a:gd fmla="*/ 73 h 151" name="T71"/>
              <a:gd fmla="*/ 74 w 194" name="T72"/>
              <a:gd fmla="*/ 68 h 151" name="T73"/>
              <a:gd fmla="*/ 78 w 194" name="T74"/>
              <a:gd fmla="*/ 63 h 151" name="T75"/>
              <a:gd fmla="*/ 63 w 194" name="T76"/>
              <a:gd fmla="*/ 68 h 151" name="T77"/>
              <a:gd fmla="*/ 59 w 194" name="T78"/>
              <a:gd fmla="*/ 73 h 151" name="T79"/>
              <a:gd fmla="*/ 43 w 194" name="T80"/>
              <a:gd fmla="*/ 73 h 151" name="T81"/>
              <a:gd fmla="*/ 39 w 194" name="T82"/>
              <a:gd fmla="*/ 68 h 151" name="T83"/>
              <a:gd fmla="*/ 43 w 194" name="T84"/>
              <a:gd fmla="*/ 63 h 151" name="T85"/>
              <a:gd fmla="*/ 59 w 194" name="T86"/>
              <a:gd fmla="*/ 63 h 151" name="T87"/>
              <a:gd fmla="*/ 63 w 194" name="T88"/>
              <a:gd fmla="*/ 68 h 151" name="T89"/>
              <a:gd fmla="*/ 127 w 194" name="T90"/>
              <a:gd fmla="*/ 126 h 151" name="T91"/>
              <a:gd fmla="*/ 113 w 194" name="T92"/>
              <a:gd fmla="*/ 140 h 151" name="T93"/>
              <a:gd fmla="*/ 51 w 194" name="T94"/>
              <a:gd fmla="*/ 140 h 151" name="T95"/>
              <a:gd fmla="*/ 36 w 194" name="T96"/>
              <a:gd fmla="*/ 126 h 151" name="T97"/>
              <a:gd fmla="*/ 36 w 194" name="T98"/>
              <a:gd fmla="*/ 98 h 151" name="T99"/>
              <a:gd fmla="*/ 51 w 194" name="T100"/>
              <a:gd fmla="*/ 84 h 151" name="T101"/>
              <a:gd fmla="*/ 113 w 194" name="T102"/>
              <a:gd fmla="*/ 84 h 151" name="T103"/>
              <a:gd fmla="*/ 127 w 194" name="T104"/>
              <a:gd fmla="*/ 98 h 151" name="T105"/>
              <a:gd fmla="*/ 127 w 194" name="T106"/>
              <a:gd fmla="*/ 126 h 151" name="T107"/>
              <a:gd fmla="*/ 128 w 194" name="T108"/>
              <a:gd fmla="*/ 73 h 151" name="T109"/>
              <a:gd fmla="*/ 113 w 194" name="T110"/>
              <a:gd fmla="*/ 73 h 151" name="T111"/>
              <a:gd fmla="*/ 109 w 194" name="T112"/>
              <a:gd fmla="*/ 68 h 151" name="T113"/>
              <a:gd fmla="*/ 113 w 194" name="T114"/>
              <a:gd fmla="*/ 63 h 151" name="T115"/>
              <a:gd fmla="*/ 128 w 194" name="T116"/>
              <a:gd fmla="*/ 63 h 151" name="T117"/>
              <a:gd fmla="*/ 132 w 194" name="T118"/>
              <a:gd fmla="*/ 68 h 151" name="T119"/>
              <a:gd fmla="*/ 128 w 194" name="T120"/>
              <a:gd fmla="*/ 73 h 151" name="T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b="b" l="0" r="r" t="0"/>
            <a:pathLst>
              <a:path h="151" w="194">
                <a:moveTo>
                  <a:pt x="194" y="65"/>
                </a:moveTo>
                <a:cubicBezTo>
                  <a:pt x="167" y="79"/>
                  <a:pt x="167" y="79"/>
                  <a:pt x="167" y="79"/>
                </a:cubicBezTo>
                <a:cubicBezTo>
                  <a:pt x="164" y="72"/>
                  <a:pt x="166" y="54"/>
                  <a:pt x="146" y="52"/>
                </a:cubicBezTo>
                <a:cubicBezTo>
                  <a:pt x="137" y="52"/>
                  <a:pt x="137" y="52"/>
                  <a:pt x="137" y="52"/>
                </a:cubicBezTo>
                <a:cubicBezTo>
                  <a:pt x="142" y="46"/>
                  <a:pt x="145" y="39"/>
                  <a:pt x="145" y="30"/>
                </a:cubicBezTo>
                <a:cubicBezTo>
                  <a:pt x="145" y="14"/>
                  <a:pt x="132" y="0"/>
                  <a:pt x="116" y="0"/>
                </a:cubicBezTo>
                <a:cubicBezTo>
                  <a:pt x="101" y="0"/>
                  <a:pt x="88" y="14"/>
                  <a:pt x="88" y="30"/>
                </a:cubicBezTo>
                <a:cubicBezTo>
                  <a:pt x="88" y="39"/>
                  <a:pt x="91" y="46"/>
                  <a:pt x="96" y="52"/>
                </a:cubicBezTo>
                <a:cubicBezTo>
                  <a:pt x="61" y="52"/>
                  <a:pt x="61" y="52"/>
                  <a:pt x="61" y="52"/>
                </a:cubicBezTo>
                <a:cubicBezTo>
                  <a:pt x="66" y="47"/>
                  <a:pt x="69" y="40"/>
                  <a:pt x="69" y="33"/>
                </a:cubicBezTo>
                <a:cubicBezTo>
                  <a:pt x="69" y="19"/>
                  <a:pt x="58" y="8"/>
                  <a:pt x="45" y="8"/>
                </a:cubicBezTo>
                <a:cubicBezTo>
                  <a:pt x="32" y="8"/>
                  <a:pt x="21" y="19"/>
                  <a:pt x="21" y="33"/>
                </a:cubicBezTo>
                <a:cubicBezTo>
                  <a:pt x="21" y="40"/>
                  <a:pt x="25" y="47"/>
                  <a:pt x="30" y="52"/>
                </a:cubicBezTo>
                <a:cubicBezTo>
                  <a:pt x="23" y="52"/>
                  <a:pt x="23" y="52"/>
                  <a:pt x="23" y="52"/>
                </a:cubicBezTo>
                <a:cubicBezTo>
                  <a:pt x="10" y="52"/>
                  <a:pt x="0" y="61"/>
                  <a:pt x="0" y="72"/>
                </a:cubicBezTo>
                <a:cubicBezTo>
                  <a:pt x="0" y="130"/>
                  <a:pt x="0" y="130"/>
                  <a:pt x="0" y="130"/>
                </a:cubicBezTo>
                <a:cubicBezTo>
                  <a:pt x="0" y="141"/>
                  <a:pt x="10" y="151"/>
                  <a:pt x="23" y="151"/>
                </a:cubicBezTo>
                <a:cubicBezTo>
                  <a:pt x="146" y="151"/>
                  <a:pt x="146" y="151"/>
                  <a:pt x="146" y="151"/>
                </a:cubicBezTo>
                <a:cubicBezTo>
                  <a:pt x="163" y="151"/>
                  <a:pt x="163" y="128"/>
                  <a:pt x="167" y="121"/>
                </a:cubicBezTo>
                <a:cubicBezTo>
                  <a:pt x="194" y="134"/>
                  <a:pt x="194" y="134"/>
                  <a:pt x="194" y="134"/>
                </a:cubicBezTo>
                <a:cubicBezTo>
                  <a:pt x="194" y="104"/>
                  <a:pt x="194" y="76"/>
                  <a:pt x="194" y="65"/>
                </a:cubicBezTo>
                <a:close/>
                <a:moveTo>
                  <a:pt x="116" y="11"/>
                </a:moveTo>
                <a:cubicBezTo>
                  <a:pt x="127" y="11"/>
                  <a:pt x="135" y="19"/>
                  <a:pt x="135" y="30"/>
                </a:cubicBezTo>
                <a:cubicBezTo>
                  <a:pt x="135" y="41"/>
                  <a:pt x="127" y="50"/>
                  <a:pt x="116" y="50"/>
                </a:cubicBezTo>
                <a:cubicBezTo>
                  <a:pt x="106" y="50"/>
                  <a:pt x="98" y="41"/>
                  <a:pt x="98" y="30"/>
                </a:cubicBezTo>
                <a:cubicBezTo>
                  <a:pt x="98" y="19"/>
                  <a:pt x="106" y="11"/>
                  <a:pt x="116" y="11"/>
                </a:cubicBezTo>
                <a:close/>
                <a:moveTo>
                  <a:pt x="45" y="16"/>
                </a:moveTo>
                <a:cubicBezTo>
                  <a:pt x="54" y="16"/>
                  <a:pt x="61" y="24"/>
                  <a:pt x="61" y="33"/>
                </a:cubicBezTo>
                <a:cubicBezTo>
                  <a:pt x="61" y="42"/>
                  <a:pt x="54" y="49"/>
                  <a:pt x="45" y="49"/>
                </a:cubicBezTo>
                <a:cubicBezTo>
                  <a:pt x="37" y="49"/>
                  <a:pt x="30" y="42"/>
                  <a:pt x="30" y="33"/>
                </a:cubicBezTo>
                <a:cubicBezTo>
                  <a:pt x="30" y="24"/>
                  <a:pt x="37" y="16"/>
                  <a:pt x="45" y="16"/>
                </a:cubicBezTo>
                <a:close/>
                <a:moveTo>
                  <a:pt x="78" y="63"/>
                </a:moveTo>
                <a:cubicBezTo>
                  <a:pt x="93" y="63"/>
                  <a:pt x="93" y="63"/>
                  <a:pt x="93" y="63"/>
                </a:cubicBezTo>
                <a:cubicBezTo>
                  <a:pt x="96" y="63"/>
                  <a:pt x="98" y="65"/>
                  <a:pt x="98" y="68"/>
                </a:cubicBezTo>
                <a:cubicBezTo>
                  <a:pt x="98" y="71"/>
                  <a:pt x="96" y="73"/>
                  <a:pt x="93" y="73"/>
                </a:cubicBezTo>
                <a:cubicBezTo>
                  <a:pt x="78" y="73"/>
                  <a:pt x="78" y="73"/>
                  <a:pt x="78" y="73"/>
                </a:cubicBezTo>
                <a:cubicBezTo>
                  <a:pt x="76" y="73"/>
                  <a:pt x="74" y="71"/>
                  <a:pt x="74" y="68"/>
                </a:cubicBezTo>
                <a:cubicBezTo>
                  <a:pt x="74" y="65"/>
                  <a:pt x="76" y="63"/>
                  <a:pt x="78" y="63"/>
                </a:cubicBezTo>
                <a:close/>
                <a:moveTo>
                  <a:pt x="63" y="68"/>
                </a:moveTo>
                <a:cubicBezTo>
                  <a:pt x="63" y="71"/>
                  <a:pt x="61" y="73"/>
                  <a:pt x="59" y="73"/>
                </a:cubicBezTo>
                <a:cubicBezTo>
                  <a:pt x="43" y="73"/>
                  <a:pt x="43" y="73"/>
                  <a:pt x="43" y="73"/>
                </a:cubicBezTo>
                <a:cubicBezTo>
                  <a:pt x="41" y="73"/>
                  <a:pt x="39" y="71"/>
                  <a:pt x="39" y="68"/>
                </a:cubicBezTo>
                <a:cubicBezTo>
                  <a:pt x="39" y="65"/>
                  <a:pt x="41" y="63"/>
                  <a:pt x="43" y="63"/>
                </a:cubicBezTo>
                <a:cubicBezTo>
                  <a:pt x="59" y="63"/>
                  <a:pt x="59" y="63"/>
                  <a:pt x="59" y="63"/>
                </a:cubicBezTo>
                <a:cubicBezTo>
                  <a:pt x="61" y="63"/>
                  <a:pt x="63" y="65"/>
                  <a:pt x="63" y="68"/>
                </a:cubicBezTo>
                <a:close/>
                <a:moveTo>
                  <a:pt x="127" y="126"/>
                </a:moveTo>
                <a:cubicBezTo>
                  <a:pt x="127" y="134"/>
                  <a:pt x="121" y="140"/>
                  <a:pt x="113" y="140"/>
                </a:cubicBezTo>
                <a:cubicBezTo>
                  <a:pt x="51" y="140"/>
                  <a:pt x="51" y="140"/>
                  <a:pt x="51" y="140"/>
                </a:cubicBezTo>
                <a:cubicBezTo>
                  <a:pt x="43" y="140"/>
                  <a:pt x="36" y="134"/>
                  <a:pt x="36" y="126"/>
                </a:cubicBezTo>
                <a:cubicBezTo>
                  <a:pt x="36" y="98"/>
                  <a:pt x="36" y="98"/>
                  <a:pt x="36" y="98"/>
                </a:cubicBezTo>
                <a:cubicBezTo>
                  <a:pt x="36" y="91"/>
                  <a:pt x="43" y="84"/>
                  <a:pt x="51" y="84"/>
                </a:cubicBezTo>
                <a:cubicBezTo>
                  <a:pt x="113" y="84"/>
                  <a:pt x="113" y="84"/>
                  <a:pt x="113" y="84"/>
                </a:cubicBezTo>
                <a:cubicBezTo>
                  <a:pt x="121" y="84"/>
                  <a:pt x="127" y="91"/>
                  <a:pt x="127" y="98"/>
                </a:cubicBezTo>
                <a:lnTo>
                  <a:pt x="127" y="126"/>
                </a:lnTo>
                <a:close/>
                <a:moveTo>
                  <a:pt x="128" y="73"/>
                </a:moveTo>
                <a:cubicBezTo>
                  <a:pt x="113" y="73"/>
                  <a:pt x="113" y="73"/>
                  <a:pt x="113" y="73"/>
                </a:cubicBezTo>
                <a:cubicBezTo>
                  <a:pt x="110" y="73"/>
                  <a:pt x="109" y="71"/>
                  <a:pt x="109" y="68"/>
                </a:cubicBezTo>
                <a:cubicBezTo>
                  <a:pt x="109" y="65"/>
                  <a:pt x="110" y="63"/>
                  <a:pt x="113" y="63"/>
                </a:cubicBezTo>
                <a:cubicBezTo>
                  <a:pt x="128" y="63"/>
                  <a:pt x="128" y="63"/>
                  <a:pt x="128" y="63"/>
                </a:cubicBezTo>
                <a:cubicBezTo>
                  <a:pt x="131" y="63"/>
                  <a:pt x="132" y="65"/>
                  <a:pt x="132" y="68"/>
                </a:cubicBezTo>
                <a:cubicBezTo>
                  <a:pt x="132" y="71"/>
                  <a:pt x="131" y="73"/>
                  <a:pt x="128" y="73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118" name="Freeform 130"/>
          <p:cNvSpPr/>
          <p:nvPr/>
        </p:nvSpPr>
        <p:spPr bwMode="auto">
          <a:xfrm>
            <a:off x="971093" y="3732096"/>
            <a:ext cx="152669" cy="91303"/>
          </a:xfrm>
          <a:custGeom>
            <a:gdLst>
              <a:gd fmla="*/ 67 w 80" name="T0"/>
              <a:gd fmla="*/ 0 h 48" name="T1"/>
              <a:gd fmla="*/ 12 w 80" name="T2"/>
              <a:gd fmla="*/ 0 h 48" name="T3"/>
              <a:gd fmla="*/ 0 w 80" name="T4"/>
              <a:gd fmla="*/ 12 h 48" name="T5"/>
              <a:gd fmla="*/ 0 w 80" name="T6"/>
              <a:gd fmla="*/ 36 h 48" name="T7"/>
              <a:gd fmla="*/ 12 w 80" name="T8"/>
              <a:gd fmla="*/ 48 h 48" name="T9"/>
              <a:gd fmla="*/ 67 w 80" name="T10"/>
              <a:gd fmla="*/ 48 h 48" name="T11"/>
              <a:gd fmla="*/ 80 w 80" name="T12"/>
              <a:gd fmla="*/ 36 h 48" name="T13"/>
              <a:gd fmla="*/ 80 w 80" name="T14"/>
              <a:gd fmla="*/ 12 h 48" name="T15"/>
              <a:gd fmla="*/ 67 w 80" name="T16"/>
              <a:gd fmla="*/ 0 h 48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48" w="80">
                <a:moveTo>
                  <a:pt x="67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6"/>
                  <a:pt x="0" y="12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42"/>
                  <a:pt x="5" y="48"/>
                  <a:pt x="12" y="48"/>
                </a:cubicBezTo>
                <a:cubicBezTo>
                  <a:pt x="67" y="48"/>
                  <a:pt x="67" y="48"/>
                  <a:pt x="67" y="48"/>
                </a:cubicBezTo>
                <a:cubicBezTo>
                  <a:pt x="74" y="48"/>
                  <a:pt x="80" y="42"/>
                  <a:pt x="80" y="36"/>
                </a:cubicBezTo>
                <a:cubicBezTo>
                  <a:pt x="80" y="12"/>
                  <a:pt x="80" y="12"/>
                  <a:pt x="80" y="12"/>
                </a:cubicBezTo>
                <a:cubicBezTo>
                  <a:pt x="80" y="6"/>
                  <a:pt x="74" y="0"/>
                  <a:pt x="67" y="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119" name="Freeform 131"/>
          <p:cNvSpPr/>
          <p:nvPr/>
        </p:nvSpPr>
        <p:spPr bwMode="auto">
          <a:xfrm>
            <a:off x="7109307" y="4224530"/>
            <a:ext cx="32929" cy="47897"/>
          </a:xfrm>
          <a:custGeom>
            <a:gdLst>
              <a:gd fmla="*/ 12 w 18" name="T0"/>
              <a:gd fmla="*/ 0 h 25" name="T1"/>
              <a:gd fmla="*/ 4 w 18" name="T2"/>
              <a:gd fmla="*/ 5 h 25" name="T3"/>
              <a:gd fmla="*/ 0 w 18" name="T4"/>
              <a:gd fmla="*/ 18 h 25" name="T5"/>
              <a:gd fmla="*/ 2 w 18" name="T6"/>
              <a:gd fmla="*/ 23 h 25" name="T7"/>
              <a:gd fmla="*/ 6 w 18" name="T8"/>
              <a:gd fmla="*/ 25 h 25" name="T9"/>
              <a:gd fmla="*/ 12 w 18" name="T10"/>
              <a:gd fmla="*/ 22 h 25" name="T11"/>
              <a:gd fmla="*/ 16 w 18" name="T12"/>
              <a:gd fmla="*/ 15 h 25" name="T13"/>
              <a:gd fmla="*/ 18 w 18" name="T14"/>
              <a:gd fmla="*/ 6 h 25" name="T15"/>
              <a:gd fmla="*/ 16 w 18" name="T16"/>
              <a:gd fmla="*/ 1 h 25" name="T17"/>
              <a:gd fmla="*/ 12 w 18" name="T18"/>
              <a:gd fmla="*/ 0 h 25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25" w="18">
                <a:moveTo>
                  <a:pt x="12" y="0"/>
                </a:moveTo>
                <a:cubicBezTo>
                  <a:pt x="9" y="0"/>
                  <a:pt x="6" y="2"/>
                  <a:pt x="4" y="5"/>
                </a:cubicBezTo>
                <a:cubicBezTo>
                  <a:pt x="2" y="9"/>
                  <a:pt x="0" y="13"/>
                  <a:pt x="0" y="18"/>
                </a:cubicBezTo>
                <a:cubicBezTo>
                  <a:pt x="0" y="20"/>
                  <a:pt x="1" y="22"/>
                  <a:pt x="2" y="23"/>
                </a:cubicBezTo>
                <a:cubicBezTo>
                  <a:pt x="3" y="24"/>
                  <a:pt x="4" y="25"/>
                  <a:pt x="6" y="25"/>
                </a:cubicBezTo>
                <a:cubicBezTo>
                  <a:pt x="8" y="25"/>
                  <a:pt x="10" y="24"/>
                  <a:pt x="12" y="22"/>
                </a:cubicBezTo>
                <a:cubicBezTo>
                  <a:pt x="14" y="21"/>
                  <a:pt x="15" y="18"/>
                  <a:pt x="16" y="15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4"/>
                  <a:pt x="17" y="3"/>
                  <a:pt x="16" y="1"/>
                </a:cubicBezTo>
                <a:cubicBezTo>
                  <a:pt x="15" y="0"/>
                  <a:pt x="13" y="0"/>
                  <a:pt x="12" y="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120" name="Freeform 132"/>
          <p:cNvSpPr/>
          <p:nvPr/>
        </p:nvSpPr>
        <p:spPr bwMode="auto">
          <a:xfrm>
            <a:off x="7109307" y="4232013"/>
            <a:ext cx="29936" cy="43406"/>
          </a:xfrm>
          <a:custGeom>
            <a:gdLst>
              <a:gd fmla="*/ 10 w 16" name="T0"/>
              <a:gd fmla="*/ 0 h 23" name="T1"/>
              <a:gd fmla="*/ 3 w 16" name="T2"/>
              <a:gd fmla="*/ 5 h 23" name="T3"/>
              <a:gd fmla="*/ 0 w 16" name="T4"/>
              <a:gd fmla="*/ 17 h 23" name="T5"/>
              <a:gd fmla="*/ 1 w 16" name="T6"/>
              <a:gd fmla="*/ 22 h 23" name="T7"/>
              <a:gd fmla="*/ 5 w 16" name="T8"/>
              <a:gd fmla="*/ 23 h 23" name="T9"/>
              <a:gd fmla="*/ 11 w 16" name="T10"/>
              <a:gd fmla="*/ 21 h 23" name="T11"/>
              <a:gd fmla="*/ 14 w 16" name="T12"/>
              <a:gd fmla="*/ 15 h 23" name="T13"/>
              <a:gd fmla="*/ 16 w 16" name="T14"/>
              <a:gd fmla="*/ 6 h 23" name="T15"/>
              <a:gd fmla="*/ 14 w 16" name="T16"/>
              <a:gd fmla="*/ 2 h 23" name="T17"/>
              <a:gd fmla="*/ 10 w 16" name="T18"/>
              <a:gd fmla="*/ 0 h 23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23" w="16">
                <a:moveTo>
                  <a:pt x="10" y="0"/>
                </a:moveTo>
                <a:cubicBezTo>
                  <a:pt x="7" y="0"/>
                  <a:pt x="5" y="2"/>
                  <a:pt x="3" y="5"/>
                </a:cubicBezTo>
                <a:cubicBezTo>
                  <a:pt x="1" y="8"/>
                  <a:pt x="0" y="12"/>
                  <a:pt x="0" y="17"/>
                </a:cubicBezTo>
                <a:cubicBezTo>
                  <a:pt x="0" y="19"/>
                  <a:pt x="0" y="21"/>
                  <a:pt x="1" y="22"/>
                </a:cubicBezTo>
                <a:cubicBezTo>
                  <a:pt x="2" y="23"/>
                  <a:pt x="3" y="23"/>
                  <a:pt x="5" y="23"/>
                </a:cubicBezTo>
                <a:cubicBezTo>
                  <a:pt x="7" y="23"/>
                  <a:pt x="9" y="23"/>
                  <a:pt x="11" y="21"/>
                </a:cubicBezTo>
                <a:cubicBezTo>
                  <a:pt x="12" y="19"/>
                  <a:pt x="13" y="17"/>
                  <a:pt x="14" y="15"/>
                </a:cubicBezTo>
                <a:cubicBezTo>
                  <a:pt x="16" y="6"/>
                  <a:pt x="16" y="6"/>
                  <a:pt x="16" y="6"/>
                </a:cubicBezTo>
                <a:cubicBezTo>
                  <a:pt x="16" y="4"/>
                  <a:pt x="15" y="3"/>
                  <a:pt x="14" y="2"/>
                </a:cubicBezTo>
                <a:cubicBezTo>
                  <a:pt x="13" y="1"/>
                  <a:pt x="12" y="0"/>
                  <a:pt x="10" y="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121" name="Freeform 133"/>
          <p:cNvSpPr>
            <a:spLocks noEditPoints="1"/>
          </p:cNvSpPr>
          <p:nvPr/>
        </p:nvSpPr>
        <p:spPr bwMode="auto">
          <a:xfrm>
            <a:off x="6974599" y="4071859"/>
            <a:ext cx="270914" cy="359222"/>
          </a:xfrm>
          <a:custGeom>
            <a:gdLst>
              <a:gd fmla="*/ 16 w 143" name="T0"/>
              <a:gd fmla="*/ 0 h 189" name="T1"/>
              <a:gd fmla="*/ 0 w 143" name="T2"/>
              <a:gd fmla="*/ 174 h 189" name="T3"/>
              <a:gd fmla="*/ 127 w 143" name="T4"/>
              <a:gd fmla="*/ 189 h 189" name="T5"/>
              <a:gd fmla="*/ 143 w 143" name="T6"/>
              <a:gd fmla="*/ 15 h 189" name="T7"/>
              <a:gd fmla="*/ 15 w 143" name="T8"/>
              <a:gd fmla="*/ 158 h 189" name="T9"/>
              <a:gd fmla="*/ 15 w 143" name="T10"/>
              <a:gd fmla="*/ 146 h 189" name="T11"/>
              <a:gd fmla="*/ 15 w 143" name="T12"/>
              <a:gd fmla="*/ 158 h 189" name="T13"/>
              <a:gd fmla="*/ 8 w 143" name="T14"/>
              <a:gd fmla="*/ 128 h 189" name="T15"/>
              <a:gd fmla="*/ 21 w 143" name="T16"/>
              <a:gd fmla="*/ 128 h 189" name="T17"/>
              <a:gd fmla="*/ 15 w 143" name="T18"/>
              <a:gd fmla="*/ 111 h 189" name="T19"/>
              <a:gd fmla="*/ 15 w 143" name="T20"/>
              <a:gd fmla="*/ 99 h 189" name="T21"/>
              <a:gd fmla="*/ 15 w 143" name="T22"/>
              <a:gd fmla="*/ 111 h 189" name="T23"/>
              <a:gd fmla="*/ 8 w 143" name="T24"/>
              <a:gd fmla="*/ 82 h 189" name="T25"/>
              <a:gd fmla="*/ 21 w 143" name="T26"/>
              <a:gd fmla="*/ 82 h 189" name="T27"/>
              <a:gd fmla="*/ 15 w 143" name="T28"/>
              <a:gd fmla="*/ 65 h 189" name="T29"/>
              <a:gd fmla="*/ 15 w 143" name="T30"/>
              <a:gd fmla="*/ 52 h 189" name="T31"/>
              <a:gd fmla="*/ 15 w 143" name="T32"/>
              <a:gd fmla="*/ 65 h 189" name="T33"/>
              <a:gd fmla="*/ 8 w 143" name="T34"/>
              <a:gd fmla="*/ 35 h 189" name="T35"/>
              <a:gd fmla="*/ 21 w 143" name="T36"/>
              <a:gd fmla="*/ 35 h 189" name="T37"/>
              <a:gd fmla="*/ 120 w 143" name="T38"/>
              <a:gd fmla="*/ 101 h 189" name="T39"/>
              <a:gd fmla="*/ 104 w 143" name="T40"/>
              <a:gd fmla="*/ 115 h 189" name="T41"/>
              <a:gd fmla="*/ 89 w 143" name="T42"/>
              <a:gd fmla="*/ 114 h 189" name="T43"/>
              <a:gd fmla="*/ 81 w 143" name="T44"/>
              <a:gd fmla="*/ 114 h 189" name="T45"/>
              <a:gd fmla="*/ 62 w 143" name="T46"/>
              <a:gd fmla="*/ 112 h 189" name="T47"/>
              <a:gd fmla="*/ 65 w 143" name="T48"/>
              <a:gd fmla="*/ 83 h 189" name="T49"/>
              <a:gd fmla="*/ 86 w 143" name="T50"/>
              <a:gd fmla="*/ 77 h 189" name="T51"/>
              <a:gd fmla="*/ 92 w 143" name="T52"/>
              <a:gd fmla="*/ 77 h 189" name="T53"/>
              <a:gd fmla="*/ 96 w 143" name="T54"/>
              <a:gd fmla="*/ 104 h 189" name="T55"/>
              <a:gd fmla="*/ 96 w 143" name="T56"/>
              <a:gd fmla="*/ 105 h 189" name="T57"/>
              <a:gd fmla="*/ 98 w 143" name="T58"/>
              <a:gd fmla="*/ 108 h 189" name="T59"/>
              <a:gd fmla="*/ 113 w 143" name="T60"/>
              <a:gd fmla="*/ 87 h 189" name="T61"/>
              <a:gd fmla="*/ 85 w 143" name="T62"/>
              <a:gd fmla="*/ 64 h 189" name="T63"/>
              <a:gd fmla="*/ 63 w 143" name="T64"/>
              <a:gd fmla="*/ 70 h 189" name="T65"/>
              <a:gd fmla="*/ 49 w 143" name="T66"/>
              <a:gd fmla="*/ 97 h 189" name="T67"/>
              <a:gd fmla="*/ 81 w 143" name="T68"/>
              <a:gd fmla="*/ 125 h 189" name="T69"/>
              <a:gd fmla="*/ 107 w 143" name="T70"/>
              <a:gd fmla="*/ 117 h 189" name="T71"/>
              <a:gd fmla="*/ 97 w 143" name="T72"/>
              <a:gd fmla="*/ 132 h 189" name="T73"/>
              <a:gd fmla="*/ 65 w 143" name="T74"/>
              <a:gd fmla="*/ 132 h 189" name="T75"/>
              <a:gd fmla="*/ 42 w 143" name="T76"/>
              <a:gd fmla="*/ 113 h 189" name="T77"/>
              <a:gd fmla="*/ 41 w 143" name="T78"/>
              <a:gd fmla="*/ 83 h 189" name="T79"/>
              <a:gd fmla="*/ 64 w 143" name="T80"/>
              <a:gd fmla="*/ 59 h 189" name="T81"/>
              <a:gd fmla="*/ 112 w 143" name="T82"/>
              <a:gd fmla="*/ 64 h 189" name="T83"/>
              <a:gd fmla="*/ 120 w 143" name="T84"/>
              <a:gd fmla="*/ 101 h 189" name="T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b="b" l="0" r="r" t="0"/>
            <a:pathLst>
              <a:path h="189" w="143">
                <a:moveTo>
                  <a:pt x="127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5"/>
                </a:cubicBezTo>
                <a:cubicBezTo>
                  <a:pt x="0" y="174"/>
                  <a:pt x="0" y="174"/>
                  <a:pt x="0" y="174"/>
                </a:cubicBezTo>
                <a:cubicBezTo>
                  <a:pt x="0" y="182"/>
                  <a:pt x="7" y="189"/>
                  <a:pt x="16" y="189"/>
                </a:cubicBezTo>
                <a:cubicBezTo>
                  <a:pt x="127" y="189"/>
                  <a:pt x="127" y="189"/>
                  <a:pt x="127" y="189"/>
                </a:cubicBezTo>
                <a:cubicBezTo>
                  <a:pt x="136" y="189"/>
                  <a:pt x="143" y="182"/>
                  <a:pt x="143" y="174"/>
                </a:cubicBezTo>
                <a:cubicBezTo>
                  <a:pt x="143" y="15"/>
                  <a:pt x="143" y="15"/>
                  <a:pt x="143" y="15"/>
                </a:cubicBezTo>
                <a:cubicBezTo>
                  <a:pt x="143" y="7"/>
                  <a:pt x="136" y="0"/>
                  <a:pt x="127" y="0"/>
                </a:cubicBezTo>
                <a:close/>
                <a:moveTo>
                  <a:pt x="15" y="158"/>
                </a:moveTo>
                <a:cubicBezTo>
                  <a:pt x="11" y="158"/>
                  <a:pt x="8" y="155"/>
                  <a:pt x="8" y="152"/>
                </a:cubicBezTo>
                <a:cubicBezTo>
                  <a:pt x="8" y="148"/>
                  <a:pt x="11" y="146"/>
                  <a:pt x="15" y="146"/>
                </a:cubicBezTo>
                <a:cubicBezTo>
                  <a:pt x="18" y="146"/>
                  <a:pt x="21" y="148"/>
                  <a:pt x="21" y="152"/>
                </a:cubicBezTo>
                <a:cubicBezTo>
                  <a:pt x="21" y="155"/>
                  <a:pt x="18" y="158"/>
                  <a:pt x="15" y="158"/>
                </a:cubicBezTo>
                <a:close/>
                <a:moveTo>
                  <a:pt x="15" y="135"/>
                </a:moveTo>
                <a:cubicBezTo>
                  <a:pt x="11" y="135"/>
                  <a:pt x="8" y="132"/>
                  <a:pt x="8" y="128"/>
                </a:cubicBezTo>
                <a:cubicBezTo>
                  <a:pt x="8" y="125"/>
                  <a:pt x="11" y="122"/>
                  <a:pt x="15" y="122"/>
                </a:cubicBezTo>
                <a:cubicBezTo>
                  <a:pt x="18" y="122"/>
                  <a:pt x="21" y="125"/>
                  <a:pt x="21" y="128"/>
                </a:cubicBezTo>
                <a:cubicBezTo>
                  <a:pt x="21" y="132"/>
                  <a:pt x="18" y="135"/>
                  <a:pt x="15" y="135"/>
                </a:cubicBezTo>
                <a:close/>
                <a:moveTo>
                  <a:pt x="15" y="111"/>
                </a:moveTo>
                <a:cubicBezTo>
                  <a:pt x="11" y="111"/>
                  <a:pt x="8" y="109"/>
                  <a:pt x="8" y="105"/>
                </a:cubicBezTo>
                <a:cubicBezTo>
                  <a:pt x="8" y="102"/>
                  <a:pt x="11" y="99"/>
                  <a:pt x="15" y="99"/>
                </a:cubicBezTo>
                <a:cubicBezTo>
                  <a:pt x="18" y="99"/>
                  <a:pt x="21" y="102"/>
                  <a:pt x="21" y="105"/>
                </a:cubicBezTo>
                <a:cubicBezTo>
                  <a:pt x="21" y="109"/>
                  <a:pt x="18" y="111"/>
                  <a:pt x="15" y="111"/>
                </a:cubicBezTo>
                <a:close/>
                <a:moveTo>
                  <a:pt x="15" y="88"/>
                </a:moveTo>
                <a:cubicBezTo>
                  <a:pt x="11" y="88"/>
                  <a:pt x="8" y="85"/>
                  <a:pt x="8" y="82"/>
                </a:cubicBezTo>
                <a:cubicBezTo>
                  <a:pt x="8" y="78"/>
                  <a:pt x="11" y="76"/>
                  <a:pt x="15" y="76"/>
                </a:cubicBezTo>
                <a:cubicBezTo>
                  <a:pt x="18" y="76"/>
                  <a:pt x="21" y="78"/>
                  <a:pt x="21" y="82"/>
                </a:cubicBezTo>
                <a:cubicBezTo>
                  <a:pt x="21" y="85"/>
                  <a:pt x="18" y="88"/>
                  <a:pt x="15" y="88"/>
                </a:cubicBezTo>
                <a:close/>
                <a:moveTo>
                  <a:pt x="15" y="65"/>
                </a:moveTo>
                <a:cubicBezTo>
                  <a:pt x="11" y="65"/>
                  <a:pt x="8" y="62"/>
                  <a:pt x="8" y="58"/>
                </a:cubicBezTo>
                <a:cubicBezTo>
                  <a:pt x="8" y="55"/>
                  <a:pt x="11" y="52"/>
                  <a:pt x="15" y="52"/>
                </a:cubicBezTo>
                <a:cubicBezTo>
                  <a:pt x="18" y="52"/>
                  <a:pt x="21" y="55"/>
                  <a:pt x="21" y="58"/>
                </a:cubicBezTo>
                <a:cubicBezTo>
                  <a:pt x="21" y="62"/>
                  <a:pt x="18" y="65"/>
                  <a:pt x="15" y="65"/>
                </a:cubicBezTo>
                <a:close/>
                <a:moveTo>
                  <a:pt x="15" y="41"/>
                </a:moveTo>
                <a:cubicBezTo>
                  <a:pt x="11" y="41"/>
                  <a:pt x="8" y="39"/>
                  <a:pt x="8" y="35"/>
                </a:cubicBezTo>
                <a:cubicBezTo>
                  <a:pt x="8" y="32"/>
                  <a:pt x="11" y="29"/>
                  <a:pt x="15" y="29"/>
                </a:cubicBezTo>
                <a:cubicBezTo>
                  <a:pt x="18" y="29"/>
                  <a:pt x="21" y="32"/>
                  <a:pt x="21" y="35"/>
                </a:cubicBezTo>
                <a:cubicBezTo>
                  <a:pt x="21" y="39"/>
                  <a:pt x="18" y="41"/>
                  <a:pt x="15" y="41"/>
                </a:cubicBezTo>
                <a:close/>
                <a:moveTo>
                  <a:pt x="120" y="101"/>
                </a:moveTo>
                <a:cubicBezTo>
                  <a:pt x="118" y="105"/>
                  <a:pt x="115" y="108"/>
                  <a:pt x="111" y="111"/>
                </a:cubicBezTo>
                <a:cubicBezTo>
                  <a:pt x="109" y="113"/>
                  <a:pt x="107" y="114"/>
                  <a:pt x="104" y="115"/>
                </a:cubicBezTo>
                <a:cubicBezTo>
                  <a:pt x="102" y="116"/>
                  <a:pt x="99" y="116"/>
                  <a:pt x="97" y="116"/>
                </a:cubicBezTo>
                <a:cubicBezTo>
                  <a:pt x="93" y="116"/>
                  <a:pt x="91" y="115"/>
                  <a:pt x="89" y="114"/>
                </a:cubicBezTo>
                <a:cubicBezTo>
                  <a:pt x="87" y="113"/>
                  <a:pt x="87" y="112"/>
                  <a:pt x="86" y="109"/>
                </a:cubicBezTo>
                <a:cubicBezTo>
                  <a:pt x="84" y="112"/>
                  <a:pt x="83" y="113"/>
                  <a:pt x="81" y="114"/>
                </a:cubicBezTo>
                <a:cubicBezTo>
                  <a:pt x="79" y="115"/>
                  <a:pt x="76" y="116"/>
                  <a:pt x="73" y="116"/>
                </a:cubicBezTo>
                <a:cubicBezTo>
                  <a:pt x="68" y="116"/>
                  <a:pt x="65" y="115"/>
                  <a:pt x="62" y="112"/>
                </a:cubicBezTo>
                <a:cubicBezTo>
                  <a:pt x="60" y="110"/>
                  <a:pt x="58" y="106"/>
                  <a:pt x="58" y="101"/>
                </a:cubicBezTo>
                <a:cubicBezTo>
                  <a:pt x="58" y="94"/>
                  <a:pt x="60" y="88"/>
                  <a:pt x="65" y="83"/>
                </a:cubicBezTo>
                <a:cubicBezTo>
                  <a:pt x="69" y="78"/>
                  <a:pt x="74" y="76"/>
                  <a:pt x="80" y="76"/>
                </a:cubicBezTo>
                <a:cubicBezTo>
                  <a:pt x="83" y="76"/>
                  <a:pt x="84" y="76"/>
                  <a:pt x="86" y="77"/>
                </a:cubicBezTo>
                <a:cubicBezTo>
                  <a:pt x="88" y="78"/>
                  <a:pt x="89" y="79"/>
                  <a:pt x="90" y="81"/>
                </a:cubicBezTo>
                <a:cubicBezTo>
                  <a:pt x="92" y="77"/>
                  <a:pt x="92" y="77"/>
                  <a:pt x="92" y="77"/>
                </a:cubicBezTo>
                <a:cubicBezTo>
                  <a:pt x="103" y="77"/>
                  <a:pt x="103" y="77"/>
                  <a:pt x="103" y="77"/>
                </a:cubicBezTo>
                <a:cubicBezTo>
                  <a:pt x="96" y="104"/>
                  <a:pt x="96" y="104"/>
                  <a:pt x="96" y="104"/>
                </a:cubicBezTo>
                <a:cubicBezTo>
                  <a:pt x="96" y="105"/>
                  <a:pt x="96" y="105"/>
                  <a:pt x="96" y="105"/>
                </a:cubicBezTo>
                <a:cubicBezTo>
                  <a:pt x="96" y="105"/>
                  <a:pt x="96" y="105"/>
                  <a:pt x="96" y="105"/>
                </a:cubicBezTo>
                <a:cubicBezTo>
                  <a:pt x="96" y="106"/>
                  <a:pt x="96" y="107"/>
                  <a:pt x="96" y="107"/>
                </a:cubicBezTo>
                <a:cubicBezTo>
                  <a:pt x="97" y="107"/>
                  <a:pt x="97" y="108"/>
                  <a:pt x="98" y="108"/>
                </a:cubicBezTo>
                <a:cubicBezTo>
                  <a:pt x="102" y="108"/>
                  <a:pt x="105" y="106"/>
                  <a:pt x="108" y="101"/>
                </a:cubicBezTo>
                <a:cubicBezTo>
                  <a:pt x="111" y="97"/>
                  <a:pt x="113" y="93"/>
                  <a:pt x="113" y="87"/>
                </a:cubicBezTo>
                <a:cubicBezTo>
                  <a:pt x="113" y="80"/>
                  <a:pt x="110" y="75"/>
                  <a:pt x="105" y="71"/>
                </a:cubicBezTo>
                <a:cubicBezTo>
                  <a:pt x="100" y="66"/>
                  <a:pt x="93" y="64"/>
                  <a:pt x="85" y="64"/>
                </a:cubicBezTo>
                <a:cubicBezTo>
                  <a:pt x="80" y="64"/>
                  <a:pt x="77" y="65"/>
                  <a:pt x="73" y="66"/>
                </a:cubicBezTo>
                <a:cubicBezTo>
                  <a:pt x="69" y="67"/>
                  <a:pt x="66" y="68"/>
                  <a:pt x="63" y="70"/>
                </a:cubicBezTo>
                <a:cubicBezTo>
                  <a:pt x="58" y="73"/>
                  <a:pt x="55" y="77"/>
                  <a:pt x="52" y="82"/>
                </a:cubicBezTo>
                <a:cubicBezTo>
                  <a:pt x="50" y="87"/>
                  <a:pt x="49" y="92"/>
                  <a:pt x="49" y="97"/>
                </a:cubicBezTo>
                <a:cubicBezTo>
                  <a:pt x="49" y="106"/>
                  <a:pt x="52" y="112"/>
                  <a:pt x="58" y="118"/>
                </a:cubicBezTo>
                <a:cubicBezTo>
                  <a:pt x="63" y="123"/>
                  <a:pt x="71" y="125"/>
                  <a:pt x="81" y="125"/>
                </a:cubicBezTo>
                <a:cubicBezTo>
                  <a:pt x="86" y="125"/>
                  <a:pt x="90" y="124"/>
                  <a:pt x="95" y="123"/>
                </a:cubicBezTo>
                <a:cubicBezTo>
                  <a:pt x="99" y="122"/>
                  <a:pt x="103" y="120"/>
                  <a:pt x="107" y="117"/>
                </a:cubicBezTo>
                <a:cubicBezTo>
                  <a:pt x="112" y="124"/>
                  <a:pt x="112" y="124"/>
                  <a:pt x="112" y="124"/>
                </a:cubicBezTo>
                <a:cubicBezTo>
                  <a:pt x="107" y="127"/>
                  <a:pt x="102" y="130"/>
                  <a:pt x="97" y="132"/>
                </a:cubicBezTo>
                <a:cubicBezTo>
                  <a:pt x="92" y="133"/>
                  <a:pt x="86" y="134"/>
                  <a:pt x="80" y="134"/>
                </a:cubicBezTo>
                <a:cubicBezTo>
                  <a:pt x="75" y="134"/>
                  <a:pt x="69" y="134"/>
                  <a:pt x="65" y="132"/>
                </a:cubicBezTo>
                <a:cubicBezTo>
                  <a:pt x="60" y="130"/>
                  <a:pt x="55" y="128"/>
                  <a:pt x="52" y="125"/>
                </a:cubicBezTo>
                <a:cubicBezTo>
                  <a:pt x="47" y="122"/>
                  <a:pt x="44" y="118"/>
                  <a:pt x="42" y="113"/>
                </a:cubicBezTo>
                <a:cubicBezTo>
                  <a:pt x="40" y="108"/>
                  <a:pt x="38" y="103"/>
                  <a:pt x="38" y="97"/>
                </a:cubicBezTo>
                <a:cubicBezTo>
                  <a:pt x="38" y="92"/>
                  <a:pt x="39" y="88"/>
                  <a:pt x="41" y="83"/>
                </a:cubicBezTo>
                <a:cubicBezTo>
                  <a:pt x="43" y="79"/>
                  <a:pt x="45" y="74"/>
                  <a:pt x="48" y="71"/>
                </a:cubicBezTo>
                <a:cubicBezTo>
                  <a:pt x="52" y="66"/>
                  <a:pt x="58" y="62"/>
                  <a:pt x="64" y="59"/>
                </a:cubicBezTo>
                <a:cubicBezTo>
                  <a:pt x="70" y="56"/>
                  <a:pt x="77" y="55"/>
                  <a:pt x="84" y="55"/>
                </a:cubicBezTo>
                <a:cubicBezTo>
                  <a:pt x="96" y="55"/>
                  <a:pt x="105" y="58"/>
                  <a:pt x="112" y="64"/>
                </a:cubicBezTo>
                <a:cubicBezTo>
                  <a:pt x="119" y="70"/>
                  <a:pt x="123" y="77"/>
                  <a:pt x="123" y="87"/>
                </a:cubicBezTo>
                <a:cubicBezTo>
                  <a:pt x="123" y="92"/>
                  <a:pt x="122" y="96"/>
                  <a:pt x="120" y="101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122" name="Freeform 134"/>
          <p:cNvSpPr/>
          <p:nvPr/>
        </p:nvSpPr>
        <p:spPr bwMode="auto">
          <a:xfrm>
            <a:off x="8992231" y="4649609"/>
            <a:ext cx="258940" cy="282888"/>
          </a:xfrm>
          <a:custGeom>
            <a:gdLst>
              <a:gd fmla="*/ 68 w 136" name="T0"/>
              <a:gd fmla="*/ 0 h 149" name="T1"/>
              <a:gd fmla="*/ 0 w 136" name="T2"/>
              <a:gd fmla="*/ 42 h 149" name="T3"/>
              <a:gd fmla="*/ 67 w 136" name="T4"/>
              <a:gd fmla="*/ 149 h 149" name="T5"/>
              <a:gd fmla="*/ 136 w 136" name="T6"/>
              <a:gd fmla="*/ 40 h 149" name="T7"/>
              <a:gd fmla="*/ 68 w 136" name="T8"/>
              <a:gd fmla="*/ 0 h 14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49" w="136">
                <a:moveTo>
                  <a:pt x="68" y="0"/>
                </a:moveTo>
                <a:cubicBezTo>
                  <a:pt x="54" y="13"/>
                  <a:pt x="28" y="33"/>
                  <a:pt x="0" y="42"/>
                </a:cubicBezTo>
                <a:cubicBezTo>
                  <a:pt x="3" y="63"/>
                  <a:pt x="17" y="108"/>
                  <a:pt x="67" y="149"/>
                </a:cubicBezTo>
                <a:cubicBezTo>
                  <a:pt x="84" y="136"/>
                  <a:pt x="125" y="100"/>
                  <a:pt x="136" y="40"/>
                </a:cubicBezTo>
                <a:cubicBezTo>
                  <a:pt x="119" y="33"/>
                  <a:pt x="91" y="19"/>
                  <a:pt x="68" y="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123" name="Freeform 135"/>
          <p:cNvSpPr>
            <a:spLocks noEditPoints="1"/>
          </p:cNvSpPr>
          <p:nvPr/>
        </p:nvSpPr>
        <p:spPr bwMode="auto">
          <a:xfrm>
            <a:off x="8954812" y="4607700"/>
            <a:ext cx="332281" cy="366707"/>
          </a:xfrm>
          <a:custGeom>
            <a:gdLst>
              <a:gd fmla="*/ 88 w 175" name="T0"/>
              <a:gd fmla="*/ 0 h 193" name="T1"/>
              <a:gd fmla="*/ 1 w 175" name="T2"/>
              <a:gd fmla="*/ 52 h 193" name="T3"/>
              <a:gd fmla="*/ 86 w 175" name="T4"/>
              <a:gd fmla="*/ 193 h 193" name="T5"/>
              <a:gd fmla="*/ 175 w 175" name="T6"/>
              <a:gd fmla="*/ 52 h 193" name="T7"/>
              <a:gd fmla="*/ 88 w 175" name="T8"/>
              <a:gd fmla="*/ 0 h 193" name="T9"/>
              <a:gd fmla="*/ 87 w 175" name="T10"/>
              <a:gd fmla="*/ 179 h 193" name="T11"/>
              <a:gd fmla="*/ 13 w 175" name="T12"/>
              <a:gd fmla="*/ 59 h 193" name="T13"/>
              <a:gd fmla="*/ 88 w 175" name="T14"/>
              <a:gd fmla="*/ 14 h 193" name="T15"/>
              <a:gd fmla="*/ 163 w 175" name="T16"/>
              <a:gd fmla="*/ 58 h 193" name="T17"/>
              <a:gd fmla="*/ 87 w 175" name="T18"/>
              <a:gd fmla="*/ 179 h 193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193" w="175">
                <a:moveTo>
                  <a:pt x="88" y="0"/>
                </a:moveTo>
                <a:cubicBezTo>
                  <a:pt x="88" y="0"/>
                  <a:pt x="46" y="44"/>
                  <a:pt x="1" y="52"/>
                </a:cubicBezTo>
                <a:cubicBezTo>
                  <a:pt x="1" y="52"/>
                  <a:pt x="0" y="129"/>
                  <a:pt x="86" y="193"/>
                </a:cubicBezTo>
                <a:cubicBezTo>
                  <a:pt x="86" y="193"/>
                  <a:pt x="164" y="149"/>
                  <a:pt x="175" y="52"/>
                </a:cubicBezTo>
                <a:cubicBezTo>
                  <a:pt x="175" y="52"/>
                  <a:pt x="119" y="33"/>
                  <a:pt x="88" y="0"/>
                </a:cubicBezTo>
                <a:close/>
                <a:moveTo>
                  <a:pt x="87" y="179"/>
                </a:moveTo>
                <a:cubicBezTo>
                  <a:pt x="28" y="132"/>
                  <a:pt x="15" y="80"/>
                  <a:pt x="13" y="59"/>
                </a:cubicBezTo>
                <a:cubicBezTo>
                  <a:pt x="46" y="51"/>
                  <a:pt x="75" y="27"/>
                  <a:pt x="88" y="14"/>
                </a:cubicBezTo>
                <a:cubicBezTo>
                  <a:pt x="113" y="37"/>
                  <a:pt x="147" y="52"/>
                  <a:pt x="163" y="58"/>
                </a:cubicBezTo>
                <a:cubicBezTo>
                  <a:pt x="152" y="128"/>
                  <a:pt x="104" y="167"/>
                  <a:pt x="87" y="179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124" name="Freeform 136"/>
          <p:cNvSpPr/>
          <p:nvPr/>
        </p:nvSpPr>
        <p:spPr bwMode="auto">
          <a:xfrm>
            <a:off x="9740612" y="4074854"/>
            <a:ext cx="215534" cy="285882"/>
          </a:xfrm>
          <a:custGeom>
            <a:gdLst>
              <a:gd fmla="*/ 90 w 114" name="T0"/>
              <a:gd fmla="*/ 0 h 151" name="T1"/>
              <a:gd fmla="*/ 16 w 114" name="T2"/>
              <a:gd fmla="*/ 0 h 151" name="T3"/>
              <a:gd fmla="*/ 0 w 114" name="T4"/>
              <a:gd fmla="*/ 16 h 151" name="T5"/>
              <a:gd fmla="*/ 0 w 114" name="T6"/>
              <a:gd fmla="*/ 28 h 151" name="T7"/>
              <a:gd fmla="*/ 14 w 114" name="T8"/>
              <a:gd fmla="*/ 28 h 151" name="T9"/>
              <a:gd fmla="*/ 51 w 114" name="T10"/>
              <a:gd fmla="*/ 61 h 151" name="T11"/>
              <a:gd fmla="*/ 51 w 114" name="T12"/>
              <a:gd fmla="*/ 151 h 151" name="T13"/>
              <a:gd fmla="*/ 98 w 114" name="T14"/>
              <a:gd fmla="*/ 151 h 151" name="T15"/>
              <a:gd fmla="*/ 114 w 114" name="T16"/>
              <a:gd fmla="*/ 135 h 151" name="T17"/>
              <a:gd fmla="*/ 114 w 114" name="T18"/>
              <a:gd fmla="*/ 27 h 151" name="T19"/>
              <a:gd fmla="*/ 90 w 114" name="T20"/>
              <a:gd fmla="*/ 0 h 151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151" w="114">
                <a:moveTo>
                  <a:pt x="90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28"/>
                  <a:pt x="0" y="28"/>
                  <a:pt x="0" y="28"/>
                </a:cubicBezTo>
                <a:cubicBezTo>
                  <a:pt x="14" y="28"/>
                  <a:pt x="14" y="28"/>
                  <a:pt x="14" y="28"/>
                </a:cubicBezTo>
                <a:cubicBezTo>
                  <a:pt x="51" y="61"/>
                  <a:pt x="51" y="61"/>
                  <a:pt x="51" y="61"/>
                </a:cubicBezTo>
                <a:cubicBezTo>
                  <a:pt x="51" y="151"/>
                  <a:pt x="51" y="151"/>
                  <a:pt x="51" y="151"/>
                </a:cubicBezTo>
                <a:cubicBezTo>
                  <a:pt x="98" y="151"/>
                  <a:pt x="98" y="151"/>
                  <a:pt x="98" y="151"/>
                </a:cubicBezTo>
                <a:cubicBezTo>
                  <a:pt x="107" y="151"/>
                  <a:pt x="114" y="144"/>
                  <a:pt x="114" y="135"/>
                </a:cubicBezTo>
                <a:cubicBezTo>
                  <a:pt x="114" y="27"/>
                  <a:pt x="114" y="27"/>
                  <a:pt x="114" y="27"/>
                </a:cubicBezTo>
                <a:lnTo>
                  <a:pt x="90" y="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125" name="Freeform 137"/>
          <p:cNvSpPr/>
          <p:nvPr/>
        </p:nvSpPr>
        <p:spPr bwMode="auto">
          <a:xfrm>
            <a:off x="9601412" y="4145202"/>
            <a:ext cx="218527" cy="287378"/>
          </a:xfrm>
          <a:custGeom>
            <a:gdLst>
              <a:gd fmla="*/ 115 w 115" name="T0"/>
              <a:gd fmla="*/ 31 h 152" name="T1"/>
              <a:gd fmla="*/ 115 w 115" name="T2"/>
              <a:gd fmla="*/ 26 h 152" name="T3"/>
              <a:gd fmla="*/ 87 w 115" name="T4"/>
              <a:gd fmla="*/ 0 h 152" name="T5"/>
              <a:gd fmla="*/ 16 w 115" name="T6"/>
              <a:gd fmla="*/ 0 h 152" name="T7"/>
              <a:gd fmla="*/ 0 w 115" name="T8"/>
              <a:gd fmla="*/ 16 h 152" name="T9"/>
              <a:gd fmla="*/ 0 w 115" name="T10"/>
              <a:gd fmla="*/ 136 h 152" name="T11"/>
              <a:gd fmla="*/ 16 w 115" name="T12"/>
              <a:gd fmla="*/ 152 h 152" name="T13"/>
              <a:gd fmla="*/ 99 w 115" name="T14"/>
              <a:gd fmla="*/ 152 h 152" name="T15"/>
              <a:gd fmla="*/ 115 w 115" name="T16"/>
              <a:gd fmla="*/ 136 h 152" name="T17"/>
              <a:gd fmla="*/ 115 w 115" name="T18"/>
              <a:gd fmla="*/ 42 h 152" name="T19"/>
              <a:gd fmla="*/ 115 w 115" name="T20"/>
              <a:gd fmla="*/ 31 h 152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152" w="115">
                <a:moveTo>
                  <a:pt x="115" y="31"/>
                </a:moveTo>
                <a:cubicBezTo>
                  <a:pt x="115" y="26"/>
                  <a:pt x="115" y="26"/>
                  <a:pt x="115" y="26"/>
                </a:cubicBezTo>
                <a:cubicBezTo>
                  <a:pt x="87" y="0"/>
                  <a:pt x="87" y="0"/>
                  <a:pt x="87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8"/>
                  <a:pt x="0" y="16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45"/>
                  <a:pt x="8" y="152"/>
                  <a:pt x="16" y="152"/>
                </a:cubicBezTo>
                <a:cubicBezTo>
                  <a:pt x="99" y="152"/>
                  <a:pt x="99" y="152"/>
                  <a:pt x="99" y="152"/>
                </a:cubicBezTo>
                <a:cubicBezTo>
                  <a:pt x="108" y="152"/>
                  <a:pt x="115" y="145"/>
                  <a:pt x="115" y="136"/>
                </a:cubicBezTo>
                <a:cubicBezTo>
                  <a:pt x="115" y="42"/>
                  <a:pt x="115" y="42"/>
                  <a:pt x="115" y="42"/>
                </a:cubicBezTo>
                <a:lnTo>
                  <a:pt x="115" y="31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126" name="Freeform 138"/>
          <p:cNvSpPr/>
          <p:nvPr/>
        </p:nvSpPr>
        <p:spPr bwMode="auto">
          <a:xfrm>
            <a:off x="7594257" y="1932989"/>
            <a:ext cx="363713" cy="359222"/>
          </a:xfrm>
          <a:custGeom>
            <a:gdLst>
              <a:gd fmla="*/ 186 w 243" name="T0"/>
              <a:gd fmla="*/ 76 h 240" name="T1"/>
              <a:gd fmla="*/ 186 w 243" name="T2"/>
              <a:gd fmla="*/ 102 h 240" name="T3"/>
              <a:gd fmla="*/ 142 w 243" name="T4"/>
              <a:gd fmla="*/ 102 h 240" name="T5"/>
              <a:gd fmla="*/ 142 w 243" name="T6"/>
              <a:gd fmla="*/ 56 h 240" name="T7"/>
              <a:gd fmla="*/ 169 w 243" name="T8"/>
              <a:gd fmla="*/ 56 h 240" name="T9"/>
              <a:gd fmla="*/ 124 w 243" name="T10"/>
              <a:gd fmla="*/ 0 h 240" name="T11"/>
              <a:gd fmla="*/ 81 w 243" name="T12"/>
              <a:gd fmla="*/ 56 h 240" name="T13"/>
              <a:gd fmla="*/ 107 w 243" name="T14"/>
              <a:gd fmla="*/ 56 h 240" name="T15"/>
              <a:gd fmla="*/ 107 w 243" name="T16"/>
              <a:gd fmla="*/ 102 h 240" name="T17"/>
              <a:gd fmla="*/ 56 w 243" name="T18"/>
              <a:gd fmla="*/ 102 h 240" name="T19"/>
              <a:gd fmla="*/ 56 w 243" name="T20"/>
              <a:gd fmla="*/ 78 h 240" name="T21"/>
              <a:gd fmla="*/ 0 w 243" name="T22"/>
              <a:gd fmla="*/ 117 h 240" name="T23"/>
              <a:gd fmla="*/ 56 w 243" name="T24"/>
              <a:gd fmla="*/ 161 h 240" name="T25"/>
              <a:gd fmla="*/ 56 w 243" name="T26"/>
              <a:gd fmla="*/ 137 h 240" name="T27"/>
              <a:gd fmla="*/ 107 w 243" name="T28"/>
              <a:gd fmla="*/ 137 h 240" name="T29"/>
              <a:gd fmla="*/ 107 w 243" name="T30"/>
              <a:gd fmla="*/ 184 h 240" name="T31"/>
              <a:gd fmla="*/ 80 w 243" name="T32"/>
              <a:gd fmla="*/ 184 h 240" name="T33"/>
              <a:gd fmla="*/ 123 w 243" name="T34"/>
              <a:gd fmla="*/ 240 h 240" name="T35"/>
              <a:gd fmla="*/ 167 w 243" name="T36"/>
              <a:gd fmla="*/ 184 h 240" name="T37"/>
              <a:gd fmla="*/ 142 w 243" name="T38"/>
              <a:gd fmla="*/ 184 h 240" name="T39"/>
              <a:gd fmla="*/ 142 w 243" name="T40"/>
              <a:gd fmla="*/ 137 h 240" name="T41"/>
              <a:gd fmla="*/ 186 w 243" name="T42"/>
              <a:gd fmla="*/ 137 h 240" name="T43"/>
              <a:gd fmla="*/ 186 w 243" name="T44"/>
              <a:gd fmla="*/ 161 h 240" name="T45"/>
              <a:gd fmla="*/ 243 w 243" name="T46"/>
              <a:gd fmla="*/ 122 h 240" name="T47"/>
              <a:gd fmla="*/ 186 w 243" name="T48"/>
              <a:gd fmla="*/ 76 h 240" name="T4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b="b" l="0" r="r" t="0"/>
            <a:pathLst>
              <a:path h="240" w="243">
                <a:moveTo>
                  <a:pt x="186" y="76"/>
                </a:moveTo>
                <a:lnTo>
                  <a:pt x="186" y="102"/>
                </a:lnTo>
                <a:lnTo>
                  <a:pt x="142" y="102"/>
                </a:lnTo>
                <a:lnTo>
                  <a:pt x="142" y="56"/>
                </a:lnTo>
                <a:lnTo>
                  <a:pt x="169" y="56"/>
                </a:lnTo>
                <a:lnTo>
                  <a:pt x="124" y="0"/>
                </a:lnTo>
                <a:lnTo>
                  <a:pt x="81" y="56"/>
                </a:lnTo>
                <a:lnTo>
                  <a:pt x="107" y="56"/>
                </a:lnTo>
                <a:lnTo>
                  <a:pt x="107" y="102"/>
                </a:lnTo>
                <a:lnTo>
                  <a:pt x="56" y="102"/>
                </a:lnTo>
                <a:lnTo>
                  <a:pt x="56" y="78"/>
                </a:lnTo>
                <a:lnTo>
                  <a:pt x="0" y="117"/>
                </a:lnTo>
                <a:lnTo>
                  <a:pt x="56" y="161"/>
                </a:lnTo>
                <a:lnTo>
                  <a:pt x="56" y="137"/>
                </a:lnTo>
                <a:lnTo>
                  <a:pt x="107" y="137"/>
                </a:lnTo>
                <a:lnTo>
                  <a:pt x="107" y="184"/>
                </a:lnTo>
                <a:lnTo>
                  <a:pt x="80" y="184"/>
                </a:lnTo>
                <a:lnTo>
                  <a:pt x="123" y="240"/>
                </a:lnTo>
                <a:lnTo>
                  <a:pt x="167" y="184"/>
                </a:lnTo>
                <a:lnTo>
                  <a:pt x="142" y="184"/>
                </a:lnTo>
                <a:lnTo>
                  <a:pt x="142" y="137"/>
                </a:lnTo>
                <a:lnTo>
                  <a:pt x="186" y="137"/>
                </a:lnTo>
                <a:lnTo>
                  <a:pt x="186" y="161"/>
                </a:lnTo>
                <a:lnTo>
                  <a:pt x="243" y="122"/>
                </a:lnTo>
                <a:lnTo>
                  <a:pt x="186" y="76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127" name="Freeform 139"/>
          <p:cNvSpPr/>
          <p:nvPr/>
        </p:nvSpPr>
        <p:spPr bwMode="auto">
          <a:xfrm>
            <a:off x="10532398" y="2639461"/>
            <a:ext cx="73342" cy="161650"/>
          </a:xfrm>
          <a:custGeom>
            <a:gdLst>
              <a:gd fmla="*/ 37 w 38" name="T0"/>
              <a:gd fmla="*/ 44 h 85" name="T1"/>
              <a:gd fmla="*/ 26 w 38" name="T2"/>
              <a:gd fmla="*/ 2 h 85" name="T3"/>
              <a:gd fmla="*/ 20 w 38" name="T4"/>
              <a:gd fmla="*/ 1 h 85" name="T5"/>
              <a:gd fmla="*/ 1 w 38" name="T6"/>
              <a:gd fmla="*/ 41 h 85" name="T7"/>
              <a:gd fmla="*/ 16 w 38" name="T8"/>
              <a:gd fmla="*/ 85 h 85" name="T9"/>
              <a:gd fmla="*/ 22 w 38" name="T10"/>
              <a:gd fmla="*/ 84 h 85" name="T11"/>
              <a:gd fmla="*/ 37 w 38" name="T12"/>
              <a:gd fmla="*/ 44 h 8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85" w="38">
                <a:moveTo>
                  <a:pt x="37" y="44"/>
                </a:moveTo>
                <a:cubicBezTo>
                  <a:pt x="38" y="23"/>
                  <a:pt x="35" y="6"/>
                  <a:pt x="26" y="2"/>
                </a:cubicBezTo>
                <a:cubicBezTo>
                  <a:pt x="25" y="2"/>
                  <a:pt x="22" y="1"/>
                  <a:pt x="20" y="1"/>
                </a:cubicBezTo>
                <a:cubicBezTo>
                  <a:pt x="5" y="0"/>
                  <a:pt x="2" y="18"/>
                  <a:pt x="1" y="41"/>
                </a:cubicBezTo>
                <a:cubicBezTo>
                  <a:pt x="0" y="65"/>
                  <a:pt x="1" y="83"/>
                  <a:pt x="16" y="85"/>
                </a:cubicBezTo>
                <a:cubicBezTo>
                  <a:pt x="18" y="85"/>
                  <a:pt x="21" y="84"/>
                  <a:pt x="22" y="84"/>
                </a:cubicBezTo>
                <a:cubicBezTo>
                  <a:pt x="32" y="82"/>
                  <a:pt x="36" y="65"/>
                  <a:pt x="37" y="44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128" name="Freeform 140"/>
          <p:cNvSpPr/>
          <p:nvPr/>
        </p:nvSpPr>
        <p:spPr bwMode="auto">
          <a:xfrm>
            <a:off x="10265974" y="2468830"/>
            <a:ext cx="378681" cy="360720"/>
          </a:xfrm>
          <a:custGeom>
            <a:gdLst>
              <a:gd fmla="*/ 189 w 200" name="T0"/>
              <a:gd fmla="*/ 95 h 190" name="T1"/>
              <a:gd fmla="*/ 184 w 200" name="T2"/>
              <a:gd fmla="*/ 86 h 190" name="T3"/>
              <a:gd fmla="*/ 184 w 200" name="T4"/>
              <a:gd fmla="*/ 82 h 190" name="T5"/>
              <a:gd fmla="*/ 183 w 200" name="T6"/>
              <a:gd fmla="*/ 80 h 190" name="T7"/>
              <a:gd fmla="*/ 168 w 200" name="T8"/>
              <a:gd fmla="*/ 45 h 190" name="T9"/>
              <a:gd fmla="*/ 166 w 200" name="T10"/>
              <a:gd fmla="*/ 42 h 190" name="T11"/>
              <a:gd fmla="*/ 170 w 200" name="T12"/>
              <a:gd fmla="*/ 33 h 190" name="T13"/>
              <a:gd fmla="*/ 99 w 200" name="T14"/>
              <a:gd fmla="*/ 0 h 190" name="T15"/>
              <a:gd fmla="*/ 29 w 200" name="T16"/>
              <a:gd fmla="*/ 32 h 190" name="T17"/>
              <a:gd fmla="*/ 33 w 200" name="T18"/>
              <a:gd fmla="*/ 41 h 190" name="T19"/>
              <a:gd fmla="*/ 30 w 200" name="T20"/>
              <a:gd fmla="*/ 45 h 190" name="T21"/>
              <a:gd fmla="*/ 15 w 200" name="T22"/>
              <a:gd fmla="*/ 80 h 190" name="T23"/>
              <a:gd fmla="*/ 14 w 200" name="T24"/>
              <a:gd fmla="*/ 82 h 190" name="T25"/>
              <a:gd fmla="*/ 15 w 200" name="T26"/>
              <a:gd fmla="*/ 86 h 190" name="T27"/>
              <a:gd fmla="*/ 8 w 200" name="T28"/>
              <a:gd fmla="*/ 97 h 190" name="T29"/>
              <a:gd fmla="*/ 4 w 200" name="T30"/>
              <a:gd fmla="*/ 158 h 190" name="T31"/>
              <a:gd fmla="*/ 20 w 200" name="T32"/>
              <a:gd fmla="*/ 183 h 190" name="T33"/>
              <a:gd fmla="*/ 40 w 200" name="T34"/>
              <a:gd fmla="*/ 187 h 190" name="T35"/>
              <a:gd fmla="*/ 43 w 200" name="T36"/>
              <a:gd fmla="*/ 177 h 190" name="T37"/>
              <a:gd fmla="*/ 47 w 200" name="T38"/>
              <a:gd fmla="*/ 177 h 190" name="T39"/>
              <a:gd fmla="*/ 59 w 200" name="T40"/>
              <a:gd fmla="*/ 133 h 190" name="T41"/>
              <a:gd fmla="*/ 38 w 200" name="T42"/>
              <a:gd fmla="*/ 94 h 190" name="T43"/>
              <a:gd fmla="*/ 32 w 200" name="T44"/>
              <a:gd fmla="*/ 96 h 190" name="T45"/>
              <a:gd fmla="*/ 23 w 200" name="T46"/>
              <a:gd fmla="*/ 138 h 190" name="T47"/>
              <a:gd fmla="*/ 40 w 200" name="T48"/>
              <a:gd fmla="*/ 177 h 190" name="T49"/>
              <a:gd fmla="*/ 41 w 200" name="T50"/>
              <a:gd fmla="*/ 177 h 190" name="T51"/>
              <a:gd fmla="*/ 36 w 200" name="T52"/>
              <a:gd fmla="*/ 176 h 190" name="T53"/>
              <a:gd fmla="*/ 19 w 200" name="T54"/>
              <a:gd fmla="*/ 138 h 190" name="T55"/>
              <a:gd fmla="*/ 25 w 200" name="T56"/>
              <a:gd fmla="*/ 97 h 190" name="T57"/>
              <a:gd fmla="*/ 20 w 200" name="T58"/>
              <a:gd fmla="*/ 85 h 190" name="T59"/>
              <a:gd fmla="*/ 20 w 200" name="T60"/>
              <a:gd fmla="*/ 84 h 190" name="T61"/>
              <a:gd fmla="*/ 35 w 200" name="T62"/>
              <a:gd fmla="*/ 48 h 190" name="T63"/>
              <a:gd fmla="*/ 39 w 200" name="T64"/>
              <a:gd fmla="*/ 41 h 190" name="T65"/>
              <a:gd fmla="*/ 45 w 200" name="T66"/>
              <a:gd fmla="*/ 39 h 190" name="T67"/>
              <a:gd fmla="*/ 99 w 200" name="T68"/>
              <a:gd fmla="*/ 21 h 190" name="T69"/>
              <a:gd fmla="*/ 155 w 200" name="T70"/>
              <a:gd fmla="*/ 40 h 190" name="T71"/>
              <a:gd fmla="*/ 159 w 200" name="T72"/>
              <a:gd fmla="*/ 42 h 190" name="T73"/>
              <a:gd fmla="*/ 163 w 200" name="T74"/>
              <a:gd fmla="*/ 48 h 190" name="T75"/>
              <a:gd fmla="*/ 178 w 200" name="T76"/>
              <a:gd fmla="*/ 83 h 190" name="T77"/>
              <a:gd fmla="*/ 172 w 200" name="T78"/>
              <a:gd fmla="*/ 93 h 190" name="T79"/>
              <a:gd fmla="*/ 181 w 200" name="T80"/>
              <a:gd fmla="*/ 136 h 190" name="T81"/>
              <a:gd fmla="*/ 164 w 200" name="T82"/>
              <a:gd fmla="*/ 174 h 190" name="T83"/>
              <a:gd fmla="*/ 159 w 200" name="T84"/>
              <a:gd fmla="*/ 175 h 190" name="T85"/>
              <a:gd fmla="*/ 160 w 200" name="T86"/>
              <a:gd fmla="*/ 174 h 190" name="T87"/>
              <a:gd fmla="*/ 159 w 200" name="T88"/>
              <a:gd fmla="*/ 175 h 190" name="T89"/>
              <a:gd fmla="*/ 159 w 200" name="T90"/>
              <a:gd fmla="*/ 175 h 190" name="T91"/>
              <a:gd fmla="*/ 159 w 200" name="T92"/>
              <a:gd fmla="*/ 175 h 190" name="T93"/>
              <a:gd fmla="*/ 162 w 200" name="T94"/>
              <a:gd fmla="*/ 187 h 190" name="T95"/>
              <a:gd fmla="*/ 183 w 200" name="T96"/>
              <a:gd fmla="*/ 182 h 190" name="T97"/>
              <a:gd fmla="*/ 197 w 200" name="T98"/>
              <a:gd fmla="*/ 155 h 190" name="T99"/>
              <a:gd fmla="*/ 189 w 200" name="T100"/>
              <a:gd fmla="*/ 95 h 190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190" w="200">
                <a:moveTo>
                  <a:pt x="189" y="95"/>
                </a:moveTo>
                <a:cubicBezTo>
                  <a:pt x="187" y="90"/>
                  <a:pt x="185" y="87"/>
                  <a:pt x="184" y="86"/>
                </a:cubicBezTo>
                <a:cubicBezTo>
                  <a:pt x="184" y="84"/>
                  <a:pt x="184" y="82"/>
                  <a:pt x="184" y="82"/>
                </a:cubicBezTo>
                <a:cubicBezTo>
                  <a:pt x="184" y="81"/>
                  <a:pt x="183" y="81"/>
                  <a:pt x="183" y="80"/>
                </a:cubicBezTo>
                <a:cubicBezTo>
                  <a:pt x="181" y="74"/>
                  <a:pt x="178" y="60"/>
                  <a:pt x="168" y="45"/>
                </a:cubicBezTo>
                <a:cubicBezTo>
                  <a:pt x="168" y="44"/>
                  <a:pt x="167" y="43"/>
                  <a:pt x="166" y="42"/>
                </a:cubicBezTo>
                <a:cubicBezTo>
                  <a:pt x="170" y="41"/>
                  <a:pt x="172" y="38"/>
                  <a:pt x="170" y="33"/>
                </a:cubicBezTo>
                <a:cubicBezTo>
                  <a:pt x="153" y="13"/>
                  <a:pt x="128" y="0"/>
                  <a:pt x="99" y="0"/>
                </a:cubicBezTo>
                <a:cubicBezTo>
                  <a:pt x="71" y="0"/>
                  <a:pt x="46" y="13"/>
                  <a:pt x="29" y="32"/>
                </a:cubicBezTo>
                <a:cubicBezTo>
                  <a:pt x="27" y="36"/>
                  <a:pt x="29" y="39"/>
                  <a:pt x="33" y="41"/>
                </a:cubicBezTo>
                <a:cubicBezTo>
                  <a:pt x="32" y="42"/>
                  <a:pt x="31" y="44"/>
                  <a:pt x="30" y="45"/>
                </a:cubicBezTo>
                <a:cubicBezTo>
                  <a:pt x="21" y="60"/>
                  <a:pt x="17" y="74"/>
                  <a:pt x="15" y="80"/>
                </a:cubicBezTo>
                <a:cubicBezTo>
                  <a:pt x="15" y="81"/>
                  <a:pt x="14" y="81"/>
                  <a:pt x="14" y="82"/>
                </a:cubicBezTo>
                <a:cubicBezTo>
                  <a:pt x="14" y="82"/>
                  <a:pt x="14" y="84"/>
                  <a:pt x="15" y="86"/>
                </a:cubicBezTo>
                <a:cubicBezTo>
                  <a:pt x="13" y="88"/>
                  <a:pt x="11" y="91"/>
                  <a:pt x="8" y="97"/>
                </a:cubicBezTo>
                <a:cubicBezTo>
                  <a:pt x="0" y="117"/>
                  <a:pt x="0" y="146"/>
                  <a:pt x="4" y="158"/>
                </a:cubicBezTo>
                <a:cubicBezTo>
                  <a:pt x="7" y="170"/>
                  <a:pt x="13" y="179"/>
                  <a:pt x="20" y="183"/>
                </a:cubicBezTo>
                <a:cubicBezTo>
                  <a:pt x="30" y="190"/>
                  <a:pt x="37" y="188"/>
                  <a:pt x="40" y="187"/>
                </a:cubicBezTo>
                <a:cubicBezTo>
                  <a:pt x="43" y="186"/>
                  <a:pt x="44" y="182"/>
                  <a:pt x="43" y="177"/>
                </a:cubicBezTo>
                <a:cubicBezTo>
                  <a:pt x="44" y="177"/>
                  <a:pt x="46" y="177"/>
                  <a:pt x="47" y="177"/>
                </a:cubicBezTo>
                <a:cubicBezTo>
                  <a:pt x="62" y="175"/>
                  <a:pt x="62" y="156"/>
                  <a:pt x="59" y="133"/>
                </a:cubicBezTo>
                <a:cubicBezTo>
                  <a:pt x="57" y="110"/>
                  <a:pt x="53" y="91"/>
                  <a:pt x="38" y="94"/>
                </a:cubicBezTo>
                <a:cubicBezTo>
                  <a:pt x="36" y="94"/>
                  <a:pt x="33" y="95"/>
                  <a:pt x="32" y="96"/>
                </a:cubicBezTo>
                <a:cubicBezTo>
                  <a:pt x="23" y="100"/>
                  <a:pt x="21" y="117"/>
                  <a:pt x="23" y="138"/>
                </a:cubicBezTo>
                <a:cubicBezTo>
                  <a:pt x="25" y="159"/>
                  <a:pt x="30" y="175"/>
                  <a:pt x="40" y="177"/>
                </a:cubicBezTo>
                <a:cubicBezTo>
                  <a:pt x="40" y="177"/>
                  <a:pt x="40" y="177"/>
                  <a:pt x="41" y="177"/>
                </a:cubicBezTo>
                <a:cubicBezTo>
                  <a:pt x="39" y="177"/>
                  <a:pt x="37" y="176"/>
                  <a:pt x="36" y="176"/>
                </a:cubicBezTo>
                <a:cubicBezTo>
                  <a:pt x="26" y="175"/>
                  <a:pt x="21" y="158"/>
                  <a:pt x="19" y="138"/>
                </a:cubicBezTo>
                <a:cubicBezTo>
                  <a:pt x="17" y="119"/>
                  <a:pt x="18" y="103"/>
                  <a:pt x="25" y="97"/>
                </a:cubicBezTo>
                <a:cubicBezTo>
                  <a:pt x="24" y="91"/>
                  <a:pt x="22" y="87"/>
                  <a:pt x="20" y="85"/>
                </a:cubicBezTo>
                <a:cubicBezTo>
                  <a:pt x="20" y="85"/>
                  <a:pt x="20" y="84"/>
                  <a:pt x="20" y="84"/>
                </a:cubicBezTo>
                <a:cubicBezTo>
                  <a:pt x="21" y="79"/>
                  <a:pt x="25" y="64"/>
                  <a:pt x="35" y="48"/>
                </a:cubicBezTo>
                <a:cubicBezTo>
                  <a:pt x="36" y="46"/>
                  <a:pt x="38" y="43"/>
                  <a:pt x="39" y="41"/>
                </a:cubicBezTo>
                <a:cubicBezTo>
                  <a:pt x="41" y="41"/>
                  <a:pt x="43" y="40"/>
                  <a:pt x="45" y="39"/>
                </a:cubicBezTo>
                <a:cubicBezTo>
                  <a:pt x="60" y="28"/>
                  <a:pt x="79" y="21"/>
                  <a:pt x="99" y="21"/>
                </a:cubicBezTo>
                <a:cubicBezTo>
                  <a:pt x="120" y="21"/>
                  <a:pt x="139" y="28"/>
                  <a:pt x="155" y="40"/>
                </a:cubicBezTo>
                <a:cubicBezTo>
                  <a:pt x="156" y="41"/>
                  <a:pt x="157" y="41"/>
                  <a:pt x="159" y="42"/>
                </a:cubicBezTo>
                <a:cubicBezTo>
                  <a:pt x="160" y="44"/>
                  <a:pt x="162" y="46"/>
                  <a:pt x="163" y="48"/>
                </a:cubicBezTo>
                <a:cubicBezTo>
                  <a:pt x="172" y="63"/>
                  <a:pt x="176" y="77"/>
                  <a:pt x="178" y="83"/>
                </a:cubicBezTo>
                <a:cubicBezTo>
                  <a:pt x="175" y="83"/>
                  <a:pt x="174" y="87"/>
                  <a:pt x="172" y="93"/>
                </a:cubicBezTo>
                <a:cubicBezTo>
                  <a:pt x="182" y="98"/>
                  <a:pt x="184" y="115"/>
                  <a:pt x="181" y="136"/>
                </a:cubicBezTo>
                <a:cubicBezTo>
                  <a:pt x="179" y="156"/>
                  <a:pt x="174" y="173"/>
                  <a:pt x="164" y="174"/>
                </a:cubicBezTo>
                <a:cubicBezTo>
                  <a:pt x="164" y="175"/>
                  <a:pt x="161" y="175"/>
                  <a:pt x="159" y="175"/>
                </a:cubicBezTo>
                <a:cubicBezTo>
                  <a:pt x="160" y="175"/>
                  <a:pt x="160" y="174"/>
                  <a:pt x="160" y="174"/>
                </a:cubicBezTo>
                <a:cubicBezTo>
                  <a:pt x="160" y="174"/>
                  <a:pt x="159" y="174"/>
                  <a:pt x="159" y="175"/>
                </a:cubicBezTo>
                <a:cubicBezTo>
                  <a:pt x="159" y="175"/>
                  <a:pt x="159" y="175"/>
                  <a:pt x="159" y="175"/>
                </a:cubicBezTo>
                <a:cubicBezTo>
                  <a:pt x="159" y="175"/>
                  <a:pt x="159" y="175"/>
                  <a:pt x="159" y="175"/>
                </a:cubicBezTo>
                <a:cubicBezTo>
                  <a:pt x="158" y="181"/>
                  <a:pt x="159" y="186"/>
                  <a:pt x="162" y="187"/>
                </a:cubicBezTo>
                <a:cubicBezTo>
                  <a:pt x="165" y="187"/>
                  <a:pt x="172" y="190"/>
                  <a:pt x="183" y="182"/>
                </a:cubicBezTo>
                <a:cubicBezTo>
                  <a:pt x="188" y="177"/>
                  <a:pt x="194" y="167"/>
                  <a:pt x="197" y="155"/>
                </a:cubicBezTo>
                <a:cubicBezTo>
                  <a:pt x="200" y="143"/>
                  <a:pt x="199" y="114"/>
                  <a:pt x="189" y="95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129" name="Freeform 141"/>
          <p:cNvSpPr/>
          <p:nvPr/>
        </p:nvSpPr>
        <p:spPr bwMode="auto">
          <a:xfrm>
            <a:off x="4964450" y="1995854"/>
            <a:ext cx="255947" cy="260436"/>
          </a:xfrm>
          <a:custGeom>
            <a:gdLst>
              <a:gd fmla="*/ 156 w 171" name="T0"/>
              <a:gd fmla="*/ 25 h 174" name="T1"/>
              <a:gd fmla="*/ 111 w 171" name="T2"/>
              <a:gd fmla="*/ 70 h 174" name="T3"/>
              <a:gd fmla="*/ 171 w 171" name="T4"/>
              <a:gd fmla="*/ 131 h 174" name="T5"/>
              <a:gd fmla="*/ 127 w 171" name="T6"/>
              <a:gd fmla="*/ 174 h 174" name="T7"/>
              <a:gd fmla="*/ 68 w 171" name="T8"/>
              <a:gd fmla="*/ 114 h 174" name="T9"/>
              <a:gd fmla="*/ 22 w 171" name="T10"/>
              <a:gd fmla="*/ 159 h 174" name="T11"/>
              <a:gd fmla="*/ 0 w 171" name="T12"/>
              <a:gd fmla="*/ 0 h 174" name="T13"/>
              <a:gd fmla="*/ 156 w 171" name="T14"/>
              <a:gd fmla="*/ 25 h 174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174" w="171">
                <a:moveTo>
                  <a:pt x="156" y="25"/>
                </a:moveTo>
                <a:lnTo>
                  <a:pt x="111" y="70"/>
                </a:lnTo>
                <a:lnTo>
                  <a:pt x="171" y="131"/>
                </a:lnTo>
                <a:lnTo>
                  <a:pt x="127" y="174"/>
                </a:lnTo>
                <a:lnTo>
                  <a:pt x="68" y="114"/>
                </a:lnTo>
                <a:lnTo>
                  <a:pt x="22" y="159"/>
                </a:lnTo>
                <a:lnTo>
                  <a:pt x="0" y="0"/>
                </a:lnTo>
                <a:lnTo>
                  <a:pt x="156" y="25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130" name="Freeform 142"/>
          <p:cNvSpPr/>
          <p:nvPr/>
        </p:nvSpPr>
        <p:spPr bwMode="auto">
          <a:xfrm>
            <a:off x="5633502" y="1995854"/>
            <a:ext cx="263430" cy="260436"/>
          </a:xfrm>
          <a:custGeom>
            <a:gdLst>
              <a:gd fmla="*/ 150 w 176" name="T0"/>
              <a:gd fmla="*/ 157 h 174" name="T1"/>
              <a:gd fmla="*/ 105 w 176" name="T2"/>
              <a:gd fmla="*/ 113 h 174" name="T3"/>
              <a:gd fmla="*/ 44 w 176" name="T4"/>
              <a:gd fmla="*/ 174 h 174" name="T5"/>
              <a:gd fmla="*/ 0 w 176" name="T6"/>
              <a:gd fmla="*/ 129 h 174" name="T7"/>
              <a:gd fmla="*/ 60 w 176" name="T8"/>
              <a:gd fmla="*/ 69 h 174" name="T9"/>
              <a:gd fmla="*/ 15 w 176" name="T10"/>
              <a:gd fmla="*/ 23 h 174" name="T11"/>
              <a:gd fmla="*/ 176 w 176" name="T12"/>
              <a:gd fmla="*/ 0 h 174" name="T13"/>
              <a:gd fmla="*/ 150 w 176" name="T14"/>
              <a:gd fmla="*/ 157 h 174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174" w="176">
                <a:moveTo>
                  <a:pt x="150" y="157"/>
                </a:moveTo>
                <a:lnTo>
                  <a:pt x="105" y="113"/>
                </a:lnTo>
                <a:lnTo>
                  <a:pt x="44" y="174"/>
                </a:lnTo>
                <a:lnTo>
                  <a:pt x="0" y="129"/>
                </a:lnTo>
                <a:lnTo>
                  <a:pt x="60" y="69"/>
                </a:lnTo>
                <a:lnTo>
                  <a:pt x="15" y="23"/>
                </a:lnTo>
                <a:lnTo>
                  <a:pt x="176" y="0"/>
                </a:lnTo>
                <a:lnTo>
                  <a:pt x="150" y="157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131" name="Freeform 143"/>
          <p:cNvSpPr/>
          <p:nvPr/>
        </p:nvSpPr>
        <p:spPr bwMode="auto">
          <a:xfrm>
            <a:off x="4295397" y="1995854"/>
            <a:ext cx="246965" cy="249960"/>
          </a:xfrm>
          <a:custGeom>
            <a:gdLst>
              <a:gd fmla="*/ 15 w 165" name="T0"/>
              <a:gd fmla="*/ 143 h 167" name="T1"/>
              <a:gd fmla="*/ 58 w 165" name="T2"/>
              <a:gd fmla="*/ 100 h 167" name="T3"/>
              <a:gd fmla="*/ 0 w 165" name="T4"/>
              <a:gd fmla="*/ 42 h 167" name="T5"/>
              <a:gd fmla="*/ 42 w 165" name="T6"/>
              <a:gd fmla="*/ 0 h 167" name="T7"/>
              <a:gd fmla="*/ 100 w 165" name="T8"/>
              <a:gd fmla="*/ 58 h 167" name="T9"/>
              <a:gd fmla="*/ 143 w 165" name="T10"/>
              <a:gd fmla="*/ 15 h 167" name="T11"/>
              <a:gd fmla="*/ 165 w 165" name="T12"/>
              <a:gd fmla="*/ 167 h 167" name="T13"/>
              <a:gd fmla="*/ 15 w 165" name="T14"/>
              <a:gd fmla="*/ 143 h 167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167" w="165">
                <a:moveTo>
                  <a:pt x="15" y="143"/>
                </a:moveTo>
                <a:lnTo>
                  <a:pt x="58" y="100"/>
                </a:lnTo>
                <a:lnTo>
                  <a:pt x="0" y="42"/>
                </a:lnTo>
                <a:lnTo>
                  <a:pt x="42" y="0"/>
                </a:lnTo>
                <a:lnTo>
                  <a:pt x="100" y="58"/>
                </a:lnTo>
                <a:lnTo>
                  <a:pt x="143" y="15"/>
                </a:lnTo>
                <a:lnTo>
                  <a:pt x="165" y="167"/>
                </a:lnTo>
                <a:lnTo>
                  <a:pt x="15" y="143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132" name="Freeform 144"/>
          <p:cNvSpPr/>
          <p:nvPr/>
        </p:nvSpPr>
        <p:spPr bwMode="auto">
          <a:xfrm>
            <a:off x="3617364" y="1983879"/>
            <a:ext cx="264928" cy="260436"/>
          </a:xfrm>
          <a:custGeom>
            <a:gdLst>
              <a:gd fmla="*/ 26 w 177" name="T0"/>
              <a:gd fmla="*/ 17 h 174" name="T1"/>
              <a:gd fmla="*/ 71 w 177" name="T2"/>
              <a:gd fmla="*/ 63 h 174" name="T3"/>
              <a:gd fmla="*/ 132 w 177" name="T4"/>
              <a:gd fmla="*/ 0 h 174" name="T5"/>
              <a:gd fmla="*/ 177 w 177" name="T6"/>
              <a:gd fmla="*/ 45 h 174" name="T7"/>
              <a:gd fmla="*/ 116 w 177" name="T8"/>
              <a:gd fmla="*/ 107 h 174" name="T9"/>
              <a:gd fmla="*/ 161 w 177" name="T10"/>
              <a:gd fmla="*/ 151 h 174" name="T11"/>
              <a:gd fmla="*/ 0 w 177" name="T12"/>
              <a:gd fmla="*/ 174 h 174" name="T13"/>
              <a:gd fmla="*/ 26 w 177" name="T14"/>
              <a:gd fmla="*/ 17 h 174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174" w="177">
                <a:moveTo>
                  <a:pt x="26" y="17"/>
                </a:moveTo>
                <a:lnTo>
                  <a:pt x="71" y="63"/>
                </a:lnTo>
                <a:lnTo>
                  <a:pt x="132" y="0"/>
                </a:lnTo>
                <a:lnTo>
                  <a:pt x="177" y="45"/>
                </a:lnTo>
                <a:lnTo>
                  <a:pt x="116" y="107"/>
                </a:lnTo>
                <a:lnTo>
                  <a:pt x="161" y="151"/>
                </a:lnTo>
                <a:lnTo>
                  <a:pt x="0" y="174"/>
                </a:lnTo>
                <a:lnTo>
                  <a:pt x="26" y="17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133" name="Freeform 145"/>
          <p:cNvSpPr/>
          <p:nvPr/>
        </p:nvSpPr>
        <p:spPr bwMode="auto">
          <a:xfrm>
            <a:off x="4244508" y="3003172"/>
            <a:ext cx="157161" cy="357727"/>
          </a:xfrm>
          <a:custGeom>
            <a:gdLst>
              <a:gd fmla="*/ 0 w 105" name="T0"/>
              <a:gd fmla="*/ 77 h 239" name="T1"/>
              <a:gd fmla="*/ 0 w 105" name="T2"/>
              <a:gd fmla="*/ 165 h 239" name="T3"/>
              <a:gd fmla="*/ 42 w 105" name="T4"/>
              <a:gd fmla="*/ 165 h 239" name="T5"/>
              <a:gd fmla="*/ 105 w 105" name="T6"/>
              <a:gd fmla="*/ 239 h 239" name="T7"/>
              <a:gd fmla="*/ 105 w 105" name="T8"/>
              <a:gd fmla="*/ 0 h 239" name="T9"/>
              <a:gd fmla="*/ 39 w 105" name="T10"/>
              <a:gd fmla="*/ 77 h 239" name="T11"/>
              <a:gd fmla="*/ 0 w 105" name="T12"/>
              <a:gd fmla="*/ 77 h 239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39" w="105">
                <a:moveTo>
                  <a:pt x="0" y="77"/>
                </a:moveTo>
                <a:lnTo>
                  <a:pt x="0" y="165"/>
                </a:lnTo>
                <a:lnTo>
                  <a:pt x="42" y="165"/>
                </a:lnTo>
                <a:lnTo>
                  <a:pt x="105" y="239"/>
                </a:lnTo>
                <a:lnTo>
                  <a:pt x="105" y="0"/>
                </a:lnTo>
                <a:lnTo>
                  <a:pt x="39" y="77"/>
                </a:lnTo>
                <a:lnTo>
                  <a:pt x="0" y="77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134" name="Freeform 146"/>
          <p:cNvSpPr/>
          <p:nvPr/>
        </p:nvSpPr>
        <p:spPr bwMode="auto">
          <a:xfrm>
            <a:off x="4466029" y="3043586"/>
            <a:ext cx="140696" cy="278397"/>
          </a:xfrm>
          <a:custGeom>
            <a:gdLst>
              <a:gd fmla="*/ 6 w 74" name="T0"/>
              <a:gd fmla="*/ 0 h 147" name="T1"/>
              <a:gd fmla="*/ 0 w 74" name="T2"/>
              <a:gd fmla="*/ 1 h 147" name="T3"/>
              <a:gd fmla="*/ 63 w 74" name="T4"/>
              <a:gd fmla="*/ 74 h 147" name="T5"/>
              <a:gd fmla="*/ 0 w 74" name="T6"/>
              <a:gd fmla="*/ 147 h 147" name="T7"/>
              <a:gd fmla="*/ 6 w 74" name="T8"/>
              <a:gd fmla="*/ 147 h 147" name="T9"/>
              <a:gd fmla="*/ 74 w 74" name="T10"/>
              <a:gd fmla="*/ 74 h 147" name="T11"/>
              <a:gd fmla="*/ 6 w 74" name="T12"/>
              <a:gd fmla="*/ 0 h 147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47" w="74">
                <a:moveTo>
                  <a:pt x="6" y="0"/>
                </a:moveTo>
                <a:cubicBezTo>
                  <a:pt x="4" y="0"/>
                  <a:pt x="2" y="1"/>
                  <a:pt x="0" y="1"/>
                </a:cubicBezTo>
                <a:cubicBezTo>
                  <a:pt x="35" y="4"/>
                  <a:pt x="63" y="35"/>
                  <a:pt x="63" y="74"/>
                </a:cubicBezTo>
                <a:cubicBezTo>
                  <a:pt x="63" y="112"/>
                  <a:pt x="35" y="144"/>
                  <a:pt x="0" y="147"/>
                </a:cubicBezTo>
                <a:cubicBezTo>
                  <a:pt x="2" y="147"/>
                  <a:pt x="4" y="147"/>
                  <a:pt x="6" y="147"/>
                </a:cubicBezTo>
                <a:cubicBezTo>
                  <a:pt x="44" y="147"/>
                  <a:pt x="74" y="114"/>
                  <a:pt x="74" y="74"/>
                </a:cubicBezTo>
                <a:cubicBezTo>
                  <a:pt x="74" y="33"/>
                  <a:pt x="44" y="0"/>
                  <a:pt x="6" y="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135" name="Freeform 147"/>
          <p:cNvSpPr/>
          <p:nvPr/>
        </p:nvSpPr>
        <p:spPr bwMode="auto">
          <a:xfrm>
            <a:off x="4452557" y="3081005"/>
            <a:ext cx="103277" cy="203559"/>
          </a:xfrm>
          <a:custGeom>
            <a:gdLst>
              <a:gd fmla="*/ 4 w 54" name="T0"/>
              <a:gd fmla="*/ 0 h 107" name="T1"/>
              <a:gd fmla="*/ 0 w 54" name="T2"/>
              <a:gd fmla="*/ 1 h 107" name="T3"/>
              <a:gd fmla="*/ 45 w 54" name="T4"/>
              <a:gd fmla="*/ 54 h 107" name="T5"/>
              <a:gd fmla="*/ 0 w 54" name="T6"/>
              <a:gd fmla="*/ 107 h 107" name="T7"/>
              <a:gd fmla="*/ 4 w 54" name="T8"/>
              <a:gd fmla="*/ 107 h 107" name="T9"/>
              <a:gd fmla="*/ 54 w 54" name="T10"/>
              <a:gd fmla="*/ 54 h 107" name="T11"/>
              <a:gd fmla="*/ 4 w 54" name="T12"/>
              <a:gd fmla="*/ 0 h 107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07" w="54">
                <a:moveTo>
                  <a:pt x="4" y="0"/>
                </a:moveTo>
                <a:cubicBezTo>
                  <a:pt x="2" y="0"/>
                  <a:pt x="1" y="0"/>
                  <a:pt x="0" y="1"/>
                </a:cubicBezTo>
                <a:cubicBezTo>
                  <a:pt x="25" y="3"/>
                  <a:pt x="45" y="26"/>
                  <a:pt x="45" y="54"/>
                </a:cubicBezTo>
                <a:cubicBezTo>
                  <a:pt x="45" y="82"/>
                  <a:pt x="25" y="105"/>
                  <a:pt x="0" y="107"/>
                </a:cubicBezTo>
                <a:cubicBezTo>
                  <a:pt x="1" y="107"/>
                  <a:pt x="2" y="107"/>
                  <a:pt x="4" y="107"/>
                </a:cubicBezTo>
                <a:cubicBezTo>
                  <a:pt x="31" y="107"/>
                  <a:pt x="54" y="83"/>
                  <a:pt x="54" y="54"/>
                </a:cubicBezTo>
                <a:cubicBezTo>
                  <a:pt x="54" y="24"/>
                  <a:pt x="31" y="0"/>
                  <a:pt x="4" y="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136" name="Freeform 148"/>
          <p:cNvSpPr/>
          <p:nvPr/>
        </p:nvSpPr>
        <p:spPr bwMode="auto">
          <a:xfrm>
            <a:off x="4452557" y="3127404"/>
            <a:ext cx="56877" cy="113754"/>
          </a:xfrm>
          <a:custGeom>
            <a:gdLst>
              <a:gd fmla="*/ 2 w 30" name="T0"/>
              <a:gd fmla="*/ 0 h 60" name="T1"/>
              <a:gd fmla="*/ 0 w 30" name="T2"/>
              <a:gd fmla="*/ 0 h 60" name="T3"/>
              <a:gd fmla="*/ 25 w 30" name="T4"/>
              <a:gd fmla="*/ 30 h 60" name="T5"/>
              <a:gd fmla="*/ 0 w 30" name="T6"/>
              <a:gd fmla="*/ 60 h 60" name="T7"/>
              <a:gd fmla="*/ 2 w 30" name="T8"/>
              <a:gd fmla="*/ 60 h 60" name="T9"/>
              <a:gd fmla="*/ 30 w 30" name="T10"/>
              <a:gd fmla="*/ 30 h 60" name="T11"/>
              <a:gd fmla="*/ 2 w 30" name="T12"/>
              <a:gd fmla="*/ 0 h 6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60" w="30">
                <a:moveTo>
                  <a:pt x="2" y="0"/>
                </a:moveTo>
                <a:cubicBezTo>
                  <a:pt x="1" y="0"/>
                  <a:pt x="0" y="0"/>
                  <a:pt x="0" y="0"/>
                </a:cubicBezTo>
                <a:cubicBezTo>
                  <a:pt x="14" y="1"/>
                  <a:pt x="25" y="14"/>
                  <a:pt x="25" y="30"/>
                </a:cubicBezTo>
                <a:cubicBezTo>
                  <a:pt x="25" y="46"/>
                  <a:pt x="14" y="59"/>
                  <a:pt x="0" y="60"/>
                </a:cubicBezTo>
                <a:cubicBezTo>
                  <a:pt x="0" y="60"/>
                  <a:pt x="1" y="60"/>
                  <a:pt x="2" y="60"/>
                </a:cubicBezTo>
                <a:cubicBezTo>
                  <a:pt x="18" y="60"/>
                  <a:pt x="30" y="47"/>
                  <a:pt x="30" y="30"/>
                </a:cubicBezTo>
                <a:cubicBezTo>
                  <a:pt x="30" y="13"/>
                  <a:pt x="18" y="0"/>
                  <a:pt x="2" y="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137" name="Freeform 149"/>
          <p:cNvSpPr/>
          <p:nvPr/>
        </p:nvSpPr>
        <p:spPr bwMode="auto">
          <a:xfrm>
            <a:off x="2273275" y="3006167"/>
            <a:ext cx="187095" cy="354732"/>
          </a:xfrm>
          <a:custGeom>
            <a:gdLst>
              <a:gd fmla="*/ 0 w 125" name="T0"/>
              <a:gd fmla="*/ 75 h 237" name="T1"/>
              <a:gd fmla="*/ 0 w 125" name="T2"/>
              <a:gd fmla="*/ 163 h 237" name="T3"/>
              <a:gd fmla="*/ 49 w 125" name="T4"/>
              <a:gd fmla="*/ 163 h 237" name="T5"/>
              <a:gd fmla="*/ 125 w 125" name="T6"/>
              <a:gd fmla="*/ 237 h 237" name="T7"/>
              <a:gd fmla="*/ 125 w 125" name="T8"/>
              <a:gd fmla="*/ 0 h 237" name="T9"/>
              <a:gd fmla="*/ 47 w 125" name="T10"/>
              <a:gd fmla="*/ 75 h 237" name="T11"/>
              <a:gd fmla="*/ 0 w 125" name="T12"/>
              <a:gd fmla="*/ 75 h 237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36" w="125">
                <a:moveTo>
                  <a:pt x="0" y="75"/>
                </a:moveTo>
                <a:lnTo>
                  <a:pt x="0" y="163"/>
                </a:lnTo>
                <a:lnTo>
                  <a:pt x="49" y="163"/>
                </a:lnTo>
                <a:lnTo>
                  <a:pt x="125" y="237"/>
                </a:lnTo>
                <a:lnTo>
                  <a:pt x="125" y="0"/>
                </a:lnTo>
                <a:lnTo>
                  <a:pt x="47" y="75"/>
                </a:lnTo>
                <a:lnTo>
                  <a:pt x="0" y="75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138" name="Freeform 150"/>
          <p:cNvSpPr>
            <a:spLocks noEditPoints="1"/>
          </p:cNvSpPr>
          <p:nvPr/>
        </p:nvSpPr>
        <p:spPr bwMode="auto">
          <a:xfrm>
            <a:off x="932177" y="3003172"/>
            <a:ext cx="270914" cy="356229"/>
          </a:xfrm>
          <a:custGeom>
            <a:gdLst>
              <a:gd fmla="*/ 121 w 143" name="T0"/>
              <a:gd fmla="*/ 136 h 187" name="T1"/>
              <a:gd fmla="*/ 117 w 143" name="T2"/>
              <a:gd fmla="*/ 136 h 187" name="T3"/>
              <a:gd fmla="*/ 96 w 143" name="T4"/>
              <a:gd fmla="*/ 146 h 187" name="T5"/>
              <a:gd fmla="*/ 96 w 143" name="T6"/>
              <a:gd fmla="*/ 0 h 187" name="T7"/>
              <a:gd fmla="*/ 36 w 143" name="T8"/>
              <a:gd fmla="*/ 60 h 187" name="T9"/>
              <a:gd fmla="*/ 0 w 143" name="T10"/>
              <a:gd fmla="*/ 60 h 187" name="T11"/>
              <a:gd fmla="*/ 0 w 143" name="T12"/>
              <a:gd fmla="*/ 130 h 187" name="T13"/>
              <a:gd fmla="*/ 38 w 143" name="T14"/>
              <a:gd fmla="*/ 130 h 187" name="T15"/>
              <a:gd fmla="*/ 96 w 143" name="T16"/>
              <a:gd fmla="*/ 187 h 187" name="T17"/>
              <a:gd fmla="*/ 96 w 143" name="T18"/>
              <a:gd fmla="*/ 177 h 187" name="T19"/>
              <a:gd fmla="*/ 117 w 143" name="T20"/>
              <a:gd fmla="*/ 187 h 187" name="T21"/>
              <a:gd fmla="*/ 121 w 143" name="T22"/>
              <a:gd fmla="*/ 187 h 187" name="T23"/>
              <a:gd fmla="*/ 143 w 143" name="T24"/>
              <a:gd fmla="*/ 162 h 187" name="T25"/>
              <a:gd fmla="*/ 121 w 143" name="T26"/>
              <a:gd fmla="*/ 136 h 187" name="T27"/>
              <a:gd fmla="*/ 97 w 143" name="T28"/>
              <a:gd fmla="*/ 162 h 187" name="T29"/>
              <a:gd fmla="*/ 117 w 143" name="T30"/>
              <a:gd fmla="*/ 142 h 187" name="T31"/>
              <a:gd fmla="*/ 121 w 143" name="T32"/>
              <a:gd fmla="*/ 142 h 187" name="T33"/>
              <a:gd fmla="*/ 128 w 143" name="T34"/>
              <a:gd fmla="*/ 145 h 187" name="T35"/>
              <a:gd fmla="*/ 121 w 143" name="T36"/>
              <a:gd fmla="*/ 152 h 187" name="T37"/>
              <a:gd fmla="*/ 101 w 143" name="T38"/>
              <a:gd fmla="*/ 173 h 187" name="T39"/>
              <a:gd fmla="*/ 97 w 143" name="T40"/>
              <a:gd fmla="*/ 162 h 187" name="T41"/>
              <a:gd fmla="*/ 121 w 143" name="T42"/>
              <a:gd fmla="*/ 181 h 187" name="T43"/>
              <a:gd fmla="*/ 117 w 143" name="T44"/>
              <a:gd fmla="*/ 181 h 187" name="T45"/>
              <a:gd fmla="*/ 106 w 143" name="T46"/>
              <a:gd fmla="*/ 178 h 187" name="T47"/>
              <a:gd fmla="*/ 121 w 143" name="T48"/>
              <a:gd fmla="*/ 163 h 187" name="T49"/>
              <a:gd fmla="*/ 134 w 143" name="T50"/>
              <a:gd fmla="*/ 151 h 187" name="T51"/>
              <a:gd fmla="*/ 137 w 143" name="T52"/>
              <a:gd fmla="*/ 162 h 187" name="T53"/>
              <a:gd fmla="*/ 121 w 143" name="T54"/>
              <a:gd fmla="*/ 181 h 187" name="T5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b="b" l="0" r="r" t="0"/>
            <a:pathLst>
              <a:path h="187" w="143">
                <a:moveTo>
                  <a:pt x="121" y="136"/>
                </a:moveTo>
                <a:cubicBezTo>
                  <a:pt x="120" y="136"/>
                  <a:pt x="118" y="136"/>
                  <a:pt x="117" y="136"/>
                </a:cubicBezTo>
                <a:cubicBezTo>
                  <a:pt x="109" y="136"/>
                  <a:pt x="101" y="140"/>
                  <a:pt x="96" y="146"/>
                </a:cubicBezTo>
                <a:cubicBezTo>
                  <a:pt x="96" y="0"/>
                  <a:pt x="96" y="0"/>
                  <a:pt x="96" y="0"/>
                </a:cubicBezTo>
                <a:cubicBezTo>
                  <a:pt x="36" y="60"/>
                  <a:pt x="36" y="60"/>
                  <a:pt x="36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130"/>
                  <a:pt x="0" y="130"/>
                  <a:pt x="0" y="130"/>
                </a:cubicBezTo>
                <a:cubicBezTo>
                  <a:pt x="38" y="130"/>
                  <a:pt x="38" y="130"/>
                  <a:pt x="38" y="130"/>
                </a:cubicBezTo>
                <a:cubicBezTo>
                  <a:pt x="96" y="187"/>
                  <a:pt x="96" y="187"/>
                  <a:pt x="96" y="187"/>
                </a:cubicBezTo>
                <a:cubicBezTo>
                  <a:pt x="96" y="177"/>
                  <a:pt x="96" y="177"/>
                  <a:pt x="96" y="177"/>
                </a:cubicBezTo>
                <a:cubicBezTo>
                  <a:pt x="101" y="183"/>
                  <a:pt x="109" y="187"/>
                  <a:pt x="117" y="187"/>
                </a:cubicBezTo>
                <a:cubicBezTo>
                  <a:pt x="118" y="187"/>
                  <a:pt x="120" y="187"/>
                  <a:pt x="121" y="187"/>
                </a:cubicBezTo>
                <a:cubicBezTo>
                  <a:pt x="133" y="185"/>
                  <a:pt x="143" y="174"/>
                  <a:pt x="143" y="162"/>
                </a:cubicBezTo>
                <a:cubicBezTo>
                  <a:pt x="143" y="149"/>
                  <a:pt x="133" y="138"/>
                  <a:pt x="121" y="136"/>
                </a:cubicBezTo>
                <a:close/>
                <a:moveTo>
                  <a:pt x="97" y="162"/>
                </a:moveTo>
                <a:cubicBezTo>
                  <a:pt x="97" y="151"/>
                  <a:pt x="106" y="142"/>
                  <a:pt x="117" y="142"/>
                </a:cubicBezTo>
                <a:cubicBezTo>
                  <a:pt x="119" y="142"/>
                  <a:pt x="120" y="142"/>
                  <a:pt x="121" y="142"/>
                </a:cubicBezTo>
                <a:cubicBezTo>
                  <a:pt x="124" y="143"/>
                  <a:pt x="126" y="144"/>
                  <a:pt x="128" y="145"/>
                </a:cubicBezTo>
                <a:cubicBezTo>
                  <a:pt x="121" y="152"/>
                  <a:pt x="121" y="152"/>
                  <a:pt x="121" y="152"/>
                </a:cubicBezTo>
                <a:cubicBezTo>
                  <a:pt x="101" y="173"/>
                  <a:pt x="101" y="173"/>
                  <a:pt x="101" y="173"/>
                </a:cubicBezTo>
                <a:cubicBezTo>
                  <a:pt x="99" y="169"/>
                  <a:pt x="97" y="166"/>
                  <a:pt x="97" y="162"/>
                </a:cubicBezTo>
                <a:close/>
                <a:moveTo>
                  <a:pt x="121" y="181"/>
                </a:moveTo>
                <a:cubicBezTo>
                  <a:pt x="120" y="181"/>
                  <a:pt x="119" y="181"/>
                  <a:pt x="117" y="181"/>
                </a:cubicBezTo>
                <a:cubicBezTo>
                  <a:pt x="113" y="181"/>
                  <a:pt x="109" y="180"/>
                  <a:pt x="106" y="178"/>
                </a:cubicBezTo>
                <a:cubicBezTo>
                  <a:pt x="121" y="163"/>
                  <a:pt x="121" y="163"/>
                  <a:pt x="121" y="163"/>
                </a:cubicBezTo>
                <a:cubicBezTo>
                  <a:pt x="134" y="151"/>
                  <a:pt x="134" y="151"/>
                  <a:pt x="134" y="151"/>
                </a:cubicBezTo>
                <a:cubicBezTo>
                  <a:pt x="136" y="154"/>
                  <a:pt x="137" y="158"/>
                  <a:pt x="137" y="162"/>
                </a:cubicBezTo>
                <a:cubicBezTo>
                  <a:pt x="137" y="171"/>
                  <a:pt x="130" y="179"/>
                  <a:pt x="121" y="181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139" name="Freeform 151"/>
          <p:cNvSpPr/>
          <p:nvPr/>
        </p:nvSpPr>
        <p:spPr bwMode="auto">
          <a:xfrm>
            <a:off x="2925862" y="3001676"/>
            <a:ext cx="178115" cy="359222"/>
          </a:xfrm>
          <a:custGeom>
            <a:gdLst>
              <a:gd fmla="*/ 0 w 119" name="T0"/>
              <a:gd fmla="*/ 78 h 240" name="T1"/>
              <a:gd fmla="*/ 0 w 119" name="T2"/>
              <a:gd fmla="*/ 166 h 240" name="T3"/>
              <a:gd fmla="*/ 47 w 119" name="T4"/>
              <a:gd fmla="*/ 166 h 240" name="T5"/>
              <a:gd fmla="*/ 119 w 119" name="T6"/>
              <a:gd fmla="*/ 240 h 240" name="T7"/>
              <a:gd fmla="*/ 119 w 119" name="T8"/>
              <a:gd fmla="*/ 0 h 240" name="T9"/>
              <a:gd fmla="*/ 44 w 119" name="T10"/>
              <a:gd fmla="*/ 78 h 240" name="T11"/>
              <a:gd fmla="*/ 0 w 119" name="T12"/>
              <a:gd fmla="*/ 78 h 24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40" w="119">
                <a:moveTo>
                  <a:pt x="0" y="78"/>
                </a:moveTo>
                <a:lnTo>
                  <a:pt x="0" y="166"/>
                </a:lnTo>
                <a:lnTo>
                  <a:pt x="47" y="166"/>
                </a:lnTo>
                <a:lnTo>
                  <a:pt x="119" y="240"/>
                </a:lnTo>
                <a:lnTo>
                  <a:pt x="119" y="0"/>
                </a:lnTo>
                <a:lnTo>
                  <a:pt x="44" y="78"/>
                </a:lnTo>
                <a:lnTo>
                  <a:pt x="0" y="78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140" name="Freeform 152"/>
          <p:cNvSpPr/>
          <p:nvPr/>
        </p:nvSpPr>
        <p:spPr bwMode="auto">
          <a:xfrm>
            <a:off x="3127925" y="3113934"/>
            <a:ext cx="73342" cy="134708"/>
          </a:xfrm>
          <a:custGeom>
            <a:gdLst>
              <a:gd fmla="*/ 3 w 38" name="T0"/>
              <a:gd fmla="*/ 0 h 71" name="T1"/>
              <a:gd fmla="*/ 0 w 38" name="T2"/>
              <a:gd fmla="*/ 0 h 71" name="T3"/>
              <a:gd fmla="*/ 32 w 38" name="T4"/>
              <a:gd fmla="*/ 35 h 71" name="T5"/>
              <a:gd fmla="*/ 0 w 38" name="T6"/>
              <a:gd fmla="*/ 71 h 71" name="T7"/>
              <a:gd fmla="*/ 3 w 38" name="T8"/>
              <a:gd fmla="*/ 71 h 71" name="T9"/>
              <a:gd fmla="*/ 38 w 38" name="T10"/>
              <a:gd fmla="*/ 35 h 71" name="T11"/>
              <a:gd fmla="*/ 3 w 38" name="T12"/>
              <a:gd fmla="*/ 0 h 71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71" w="38">
                <a:moveTo>
                  <a:pt x="3" y="0"/>
                </a:moveTo>
                <a:cubicBezTo>
                  <a:pt x="2" y="0"/>
                  <a:pt x="1" y="0"/>
                  <a:pt x="0" y="0"/>
                </a:cubicBezTo>
                <a:cubicBezTo>
                  <a:pt x="18" y="2"/>
                  <a:pt x="32" y="17"/>
                  <a:pt x="32" y="35"/>
                </a:cubicBezTo>
                <a:cubicBezTo>
                  <a:pt x="32" y="54"/>
                  <a:pt x="18" y="69"/>
                  <a:pt x="0" y="71"/>
                </a:cubicBezTo>
                <a:cubicBezTo>
                  <a:pt x="1" y="71"/>
                  <a:pt x="2" y="71"/>
                  <a:pt x="3" y="71"/>
                </a:cubicBezTo>
                <a:cubicBezTo>
                  <a:pt x="22" y="71"/>
                  <a:pt x="38" y="55"/>
                  <a:pt x="38" y="35"/>
                </a:cubicBezTo>
                <a:cubicBezTo>
                  <a:pt x="38" y="16"/>
                  <a:pt x="22" y="0"/>
                  <a:pt x="3" y="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141" name="Freeform 153"/>
          <p:cNvSpPr>
            <a:spLocks noEditPoints="1"/>
          </p:cNvSpPr>
          <p:nvPr/>
        </p:nvSpPr>
        <p:spPr bwMode="auto">
          <a:xfrm>
            <a:off x="4904578" y="4690022"/>
            <a:ext cx="390655" cy="212539"/>
          </a:xfrm>
          <a:custGeom>
            <a:gdLst>
              <a:gd fmla="*/ 185 w 206" name="T0"/>
              <a:gd fmla="*/ 3 h 112" name="T1"/>
              <a:gd fmla="*/ 90 w 206" name="T2"/>
              <a:gd fmla="*/ 3 h 112" name="T3"/>
              <a:gd fmla="*/ 88 w 206" name="T4"/>
              <a:gd fmla="*/ 4 h 112" name="T5"/>
              <a:gd fmla="*/ 88 w 206" name="T6"/>
              <a:gd fmla="*/ 8 h 112" name="T7"/>
              <a:gd fmla="*/ 85 w 206" name="T8"/>
              <a:gd fmla="*/ 10 h 112" name="T9"/>
              <a:gd fmla="*/ 81 w 206" name="T10"/>
              <a:gd fmla="*/ 8 h 112" name="T11"/>
              <a:gd fmla="*/ 77 w 206" name="T12"/>
              <a:gd fmla="*/ 2 h 112" name="T13"/>
              <a:gd fmla="*/ 64 w 206" name="T14"/>
              <a:gd fmla="*/ 1 h 112" name="T15"/>
              <a:gd fmla="*/ 65 w 206" name="T16"/>
              <a:gd fmla="*/ 3 h 112" name="T17"/>
              <a:gd fmla="*/ 66 w 206" name="T18"/>
              <a:gd fmla="*/ 8 h 112" name="T19"/>
              <a:gd fmla="*/ 63 w 206" name="T20"/>
              <a:gd fmla="*/ 15 h 112" name="T21"/>
              <a:gd fmla="*/ 53 w 206" name="T22"/>
              <a:gd fmla="*/ 18 h 112" name="T23"/>
              <a:gd fmla="*/ 44 w 206" name="T24"/>
              <a:gd fmla="*/ 19 h 112" name="T25"/>
              <a:gd fmla="*/ 39 w 206" name="T26"/>
              <a:gd fmla="*/ 19 h 112" name="T27"/>
              <a:gd fmla="*/ 39 w 206" name="T28"/>
              <a:gd fmla="*/ 24 h 112" name="T29"/>
              <a:gd fmla="*/ 1 w 206" name="T30"/>
              <a:gd fmla="*/ 103 h 112" name="T31"/>
              <a:gd fmla="*/ 42 w 206" name="T32"/>
              <a:gd fmla="*/ 103 h 112" name="T33"/>
              <a:gd fmla="*/ 43 w 206" name="T34"/>
              <a:gd fmla="*/ 97 h 112" name="T35"/>
              <a:gd fmla="*/ 45 w 206" name="T36"/>
              <a:gd fmla="*/ 82 h 112" name="T37"/>
              <a:gd fmla="*/ 49 w 206" name="T38"/>
              <a:gd fmla="*/ 67 h 112" name="T39"/>
              <a:gd fmla="*/ 54 w 206" name="T40"/>
              <a:gd fmla="*/ 58 h 112" name="T41"/>
              <a:gd fmla="*/ 64 w 206" name="T42"/>
              <a:gd fmla="*/ 53 h 112" name="T43"/>
              <a:gd fmla="*/ 69 w 206" name="T44"/>
              <a:gd fmla="*/ 53 h 112" name="T45"/>
              <a:gd fmla="*/ 89 w 206" name="T46"/>
              <a:gd fmla="*/ 67 h 112" name="T47"/>
              <a:gd fmla="*/ 102 w 206" name="T48"/>
              <a:gd fmla="*/ 48 h 112" name="T49"/>
              <a:gd fmla="*/ 107 w 206" name="T50"/>
              <a:gd fmla="*/ 45 h 112" name="T51"/>
              <a:gd fmla="*/ 112 w 206" name="T52"/>
              <a:gd fmla="*/ 32 h 112" name="T53"/>
              <a:gd fmla="*/ 119 w 206" name="T54"/>
              <a:gd fmla="*/ 24 h 112" name="T55"/>
              <a:gd fmla="*/ 185 w 206" name="T56"/>
              <a:gd fmla="*/ 23 h 112" name="T57"/>
              <a:gd fmla="*/ 185 w 206" name="T58"/>
              <a:gd fmla="*/ 3 h 112" name="T59"/>
              <a:gd fmla="*/ 95 w 206" name="T60"/>
              <a:gd fmla="*/ 56 h 112" name="T61"/>
              <a:gd fmla="*/ 88 w 206" name="T62"/>
              <a:gd fmla="*/ 63 h 112" name="T63"/>
              <a:gd fmla="*/ 78 w 206" name="T64"/>
              <a:gd fmla="*/ 59 h 112" name="T65"/>
              <a:gd fmla="*/ 76 w 206" name="T66"/>
              <a:gd fmla="*/ 49 h 112" name="T67"/>
              <a:gd fmla="*/ 79 w 206" name="T68"/>
              <a:gd fmla="*/ 45 h 112" name="T69"/>
              <a:gd fmla="*/ 79 w 206" name="T70"/>
              <a:gd fmla="*/ 53 h 112" name="T71"/>
              <a:gd fmla="*/ 85 w 206" name="T72"/>
              <a:gd fmla="*/ 58 h 112" name="T73"/>
              <a:gd fmla="*/ 82 w 206" name="T74"/>
              <a:gd fmla="*/ 49 h 112" name="T75"/>
              <a:gd fmla="*/ 84 w 206" name="T76"/>
              <a:gd fmla="*/ 43 h 112" name="T77"/>
              <a:gd fmla="*/ 94 w 206" name="T78"/>
              <a:gd fmla="*/ 47 h 112" name="T79"/>
              <a:gd fmla="*/ 95 w 206" name="T80"/>
              <a:gd fmla="*/ 56 h 112" name="T8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b="b" l="0" r="r" t="0"/>
            <a:pathLst>
              <a:path h="112" w="206">
                <a:moveTo>
                  <a:pt x="185" y="3"/>
                </a:moveTo>
                <a:cubicBezTo>
                  <a:pt x="159" y="2"/>
                  <a:pt x="90" y="3"/>
                  <a:pt x="90" y="3"/>
                </a:cubicBezTo>
                <a:cubicBezTo>
                  <a:pt x="89" y="3"/>
                  <a:pt x="88" y="3"/>
                  <a:pt x="88" y="4"/>
                </a:cubicBezTo>
                <a:cubicBezTo>
                  <a:pt x="88" y="5"/>
                  <a:pt x="88" y="6"/>
                  <a:pt x="88" y="8"/>
                </a:cubicBezTo>
                <a:cubicBezTo>
                  <a:pt x="88" y="8"/>
                  <a:pt x="87" y="9"/>
                  <a:pt x="85" y="10"/>
                </a:cubicBezTo>
                <a:cubicBezTo>
                  <a:pt x="84" y="11"/>
                  <a:pt x="82" y="10"/>
                  <a:pt x="81" y="8"/>
                </a:cubicBezTo>
                <a:cubicBezTo>
                  <a:pt x="80" y="6"/>
                  <a:pt x="79" y="4"/>
                  <a:pt x="77" y="2"/>
                </a:cubicBezTo>
                <a:cubicBezTo>
                  <a:pt x="76" y="0"/>
                  <a:pt x="71" y="0"/>
                  <a:pt x="64" y="1"/>
                </a:cubicBezTo>
                <a:cubicBezTo>
                  <a:pt x="65" y="2"/>
                  <a:pt x="65" y="3"/>
                  <a:pt x="65" y="3"/>
                </a:cubicBezTo>
                <a:cubicBezTo>
                  <a:pt x="66" y="4"/>
                  <a:pt x="66" y="5"/>
                  <a:pt x="66" y="8"/>
                </a:cubicBezTo>
                <a:cubicBezTo>
                  <a:pt x="67" y="12"/>
                  <a:pt x="66" y="14"/>
                  <a:pt x="63" y="15"/>
                </a:cubicBezTo>
                <a:cubicBezTo>
                  <a:pt x="60" y="17"/>
                  <a:pt x="57" y="18"/>
                  <a:pt x="53" y="18"/>
                </a:cubicBezTo>
                <a:cubicBezTo>
                  <a:pt x="50" y="19"/>
                  <a:pt x="47" y="19"/>
                  <a:pt x="44" y="19"/>
                </a:cubicBezTo>
                <a:cubicBezTo>
                  <a:pt x="41" y="19"/>
                  <a:pt x="39" y="19"/>
                  <a:pt x="39" y="19"/>
                </a:cubicBezTo>
                <a:cubicBezTo>
                  <a:pt x="39" y="24"/>
                  <a:pt x="39" y="24"/>
                  <a:pt x="39" y="24"/>
                </a:cubicBezTo>
                <a:cubicBezTo>
                  <a:pt x="24" y="34"/>
                  <a:pt x="0" y="73"/>
                  <a:pt x="1" y="103"/>
                </a:cubicBezTo>
                <a:cubicBezTo>
                  <a:pt x="7" y="112"/>
                  <a:pt x="34" y="110"/>
                  <a:pt x="42" y="103"/>
                </a:cubicBezTo>
                <a:cubicBezTo>
                  <a:pt x="43" y="102"/>
                  <a:pt x="42" y="101"/>
                  <a:pt x="43" y="97"/>
                </a:cubicBezTo>
                <a:cubicBezTo>
                  <a:pt x="43" y="93"/>
                  <a:pt x="44" y="88"/>
                  <a:pt x="45" y="82"/>
                </a:cubicBezTo>
                <a:cubicBezTo>
                  <a:pt x="46" y="77"/>
                  <a:pt x="48" y="72"/>
                  <a:pt x="49" y="67"/>
                </a:cubicBezTo>
                <a:cubicBezTo>
                  <a:pt x="51" y="62"/>
                  <a:pt x="52" y="59"/>
                  <a:pt x="54" y="58"/>
                </a:cubicBezTo>
                <a:cubicBezTo>
                  <a:pt x="58" y="54"/>
                  <a:pt x="61" y="52"/>
                  <a:pt x="64" y="53"/>
                </a:cubicBezTo>
                <a:cubicBezTo>
                  <a:pt x="68" y="53"/>
                  <a:pt x="69" y="53"/>
                  <a:pt x="69" y="53"/>
                </a:cubicBezTo>
                <a:cubicBezTo>
                  <a:pt x="74" y="66"/>
                  <a:pt x="80" y="70"/>
                  <a:pt x="89" y="67"/>
                </a:cubicBezTo>
                <a:cubicBezTo>
                  <a:pt x="97" y="64"/>
                  <a:pt x="101" y="58"/>
                  <a:pt x="102" y="48"/>
                </a:cubicBezTo>
                <a:cubicBezTo>
                  <a:pt x="102" y="47"/>
                  <a:pt x="104" y="46"/>
                  <a:pt x="107" y="45"/>
                </a:cubicBezTo>
                <a:cubicBezTo>
                  <a:pt x="110" y="44"/>
                  <a:pt x="112" y="40"/>
                  <a:pt x="112" y="32"/>
                </a:cubicBezTo>
                <a:cubicBezTo>
                  <a:pt x="115" y="30"/>
                  <a:pt x="117" y="27"/>
                  <a:pt x="119" y="24"/>
                </a:cubicBezTo>
                <a:cubicBezTo>
                  <a:pt x="119" y="24"/>
                  <a:pt x="162" y="25"/>
                  <a:pt x="185" y="23"/>
                </a:cubicBezTo>
                <a:cubicBezTo>
                  <a:pt x="190" y="21"/>
                  <a:pt x="206" y="13"/>
                  <a:pt x="185" y="3"/>
                </a:cubicBezTo>
                <a:close/>
                <a:moveTo>
                  <a:pt x="95" y="56"/>
                </a:moveTo>
                <a:cubicBezTo>
                  <a:pt x="94" y="59"/>
                  <a:pt x="92" y="61"/>
                  <a:pt x="88" y="63"/>
                </a:cubicBezTo>
                <a:cubicBezTo>
                  <a:pt x="85" y="65"/>
                  <a:pt x="81" y="64"/>
                  <a:pt x="78" y="59"/>
                </a:cubicBezTo>
                <a:cubicBezTo>
                  <a:pt x="75" y="55"/>
                  <a:pt x="74" y="52"/>
                  <a:pt x="76" y="49"/>
                </a:cubicBezTo>
                <a:cubicBezTo>
                  <a:pt x="78" y="47"/>
                  <a:pt x="79" y="45"/>
                  <a:pt x="79" y="45"/>
                </a:cubicBezTo>
                <a:cubicBezTo>
                  <a:pt x="78" y="48"/>
                  <a:pt x="79" y="51"/>
                  <a:pt x="79" y="53"/>
                </a:cubicBezTo>
                <a:cubicBezTo>
                  <a:pt x="79" y="56"/>
                  <a:pt x="81" y="57"/>
                  <a:pt x="85" y="58"/>
                </a:cubicBezTo>
                <a:cubicBezTo>
                  <a:pt x="83" y="56"/>
                  <a:pt x="82" y="53"/>
                  <a:pt x="82" y="49"/>
                </a:cubicBezTo>
                <a:cubicBezTo>
                  <a:pt x="83" y="45"/>
                  <a:pt x="84" y="43"/>
                  <a:pt x="84" y="43"/>
                </a:cubicBezTo>
                <a:cubicBezTo>
                  <a:pt x="89" y="42"/>
                  <a:pt x="92" y="44"/>
                  <a:pt x="94" y="47"/>
                </a:cubicBezTo>
                <a:cubicBezTo>
                  <a:pt x="96" y="50"/>
                  <a:pt x="96" y="53"/>
                  <a:pt x="95" y="56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142" name="Freeform 154"/>
          <p:cNvSpPr>
            <a:spLocks noEditPoints="1"/>
          </p:cNvSpPr>
          <p:nvPr/>
        </p:nvSpPr>
        <p:spPr bwMode="auto">
          <a:xfrm>
            <a:off x="4983908" y="4070363"/>
            <a:ext cx="206553" cy="360720"/>
          </a:xfrm>
          <a:custGeom>
            <a:gdLst>
              <a:gd fmla="*/ 93 w 109" name="T0"/>
              <a:gd fmla="*/ 0 h 190" name="T1"/>
              <a:gd fmla="*/ 17 w 109" name="T2"/>
              <a:gd fmla="*/ 0 h 190" name="T3"/>
              <a:gd fmla="*/ 0 w 109" name="T4"/>
              <a:gd fmla="*/ 18 h 190" name="T5"/>
              <a:gd fmla="*/ 0 w 109" name="T6"/>
              <a:gd fmla="*/ 173 h 190" name="T7"/>
              <a:gd fmla="*/ 17 w 109" name="T8"/>
              <a:gd fmla="*/ 190 h 190" name="T9"/>
              <a:gd fmla="*/ 93 w 109" name="T10"/>
              <a:gd fmla="*/ 190 h 190" name="T11"/>
              <a:gd fmla="*/ 109 w 109" name="T12"/>
              <a:gd fmla="*/ 173 h 190" name="T13"/>
              <a:gd fmla="*/ 109 w 109" name="T14"/>
              <a:gd fmla="*/ 18 h 190" name="T15"/>
              <a:gd fmla="*/ 93 w 109" name="T16"/>
              <a:gd fmla="*/ 0 h 190" name="T17"/>
              <a:gd fmla="*/ 20 w 109" name="T18"/>
              <a:gd fmla="*/ 155 h 190" name="T19"/>
              <a:gd fmla="*/ 20 w 109" name="T20"/>
              <a:gd fmla="*/ 149 h 190" name="T21"/>
              <a:gd fmla="*/ 14 w 109" name="T22"/>
              <a:gd fmla="*/ 155 h 190" name="T23"/>
              <a:gd fmla="*/ 14 w 109" name="T24"/>
              <a:gd fmla="*/ 133 h 190" name="T25"/>
              <a:gd fmla="*/ 20 w 109" name="T26"/>
              <a:gd fmla="*/ 139 h 190" name="T27"/>
              <a:gd fmla="*/ 20 w 109" name="T28"/>
              <a:gd fmla="*/ 134 h 190" name="T29"/>
              <a:gd fmla="*/ 30 w 109" name="T30"/>
              <a:gd fmla="*/ 144 h 190" name="T31"/>
              <a:gd fmla="*/ 20 w 109" name="T32"/>
              <a:gd fmla="*/ 155 h 190" name="T33"/>
              <a:gd fmla="*/ 54 w 109" name="T34"/>
              <a:gd fmla="*/ 177 h 190" name="T35"/>
              <a:gd fmla="*/ 52 w 109" name="T36"/>
              <a:gd fmla="*/ 179 h 190" name="T37"/>
              <a:gd fmla="*/ 50 w 109" name="T38"/>
              <a:gd fmla="*/ 177 h 190" name="T39"/>
              <a:gd fmla="*/ 50 w 109" name="T40"/>
              <a:gd fmla="*/ 163 h 190" name="T41"/>
              <a:gd fmla="*/ 52 w 109" name="T42"/>
              <a:gd fmla="*/ 160 h 190" name="T43"/>
              <a:gd fmla="*/ 54 w 109" name="T44"/>
              <a:gd fmla="*/ 163 h 190" name="T45"/>
              <a:gd fmla="*/ 54 w 109" name="T46"/>
              <a:gd fmla="*/ 177 h 190" name="T47"/>
              <a:gd fmla="*/ 45 w 109" name="T48"/>
              <a:gd fmla="*/ 126 h 190" name="T49"/>
              <a:gd fmla="*/ 45 w 109" name="T50"/>
              <a:gd fmla="*/ 103 h 190" name="T51"/>
              <a:gd fmla="*/ 55 w 109" name="T52"/>
              <a:gd fmla="*/ 113 h 190" name="T53"/>
              <a:gd fmla="*/ 55 w 109" name="T54"/>
              <a:gd fmla="*/ 105 h 190" name="T55"/>
              <a:gd fmla="*/ 58 w 109" name="T56"/>
              <a:gd fmla="*/ 105 h 190" name="T57"/>
              <a:gd fmla="*/ 58 w 109" name="T58"/>
              <a:gd fmla="*/ 124 h 190" name="T59"/>
              <a:gd fmla="*/ 55 w 109" name="T60"/>
              <a:gd fmla="*/ 124 h 190" name="T61"/>
              <a:gd fmla="*/ 55 w 109" name="T62"/>
              <a:gd fmla="*/ 116 h 190" name="T63"/>
              <a:gd fmla="*/ 45 w 109" name="T64"/>
              <a:gd fmla="*/ 126 h 190" name="T65"/>
              <a:gd fmla="*/ 60 w 109" name="T66"/>
              <a:gd fmla="*/ 177 h 190" name="T67"/>
              <a:gd fmla="*/ 58 w 109" name="T68"/>
              <a:gd fmla="*/ 179 h 190" name="T69"/>
              <a:gd fmla="*/ 56 w 109" name="T70"/>
              <a:gd fmla="*/ 177 h 190" name="T71"/>
              <a:gd fmla="*/ 56 w 109" name="T72"/>
              <a:gd fmla="*/ 163 h 190" name="T73"/>
              <a:gd fmla="*/ 58 w 109" name="T74"/>
              <a:gd fmla="*/ 160 h 190" name="T75"/>
              <a:gd fmla="*/ 60 w 109" name="T76"/>
              <a:gd fmla="*/ 163 h 190" name="T77"/>
              <a:gd fmla="*/ 60 w 109" name="T78"/>
              <a:gd fmla="*/ 177 h 190" name="T79"/>
              <a:gd fmla="*/ 63 w 109" name="T80"/>
              <a:gd fmla="*/ 124 h 190" name="T81"/>
              <a:gd fmla="*/ 60 w 109" name="T82"/>
              <a:gd fmla="*/ 124 h 190" name="T83"/>
              <a:gd fmla="*/ 60 w 109" name="T84"/>
              <a:gd fmla="*/ 105 h 190" name="T85"/>
              <a:gd fmla="*/ 63 w 109" name="T86"/>
              <a:gd fmla="*/ 105 h 190" name="T87"/>
              <a:gd fmla="*/ 63 w 109" name="T88"/>
              <a:gd fmla="*/ 124 h 190" name="T89"/>
              <a:gd fmla="*/ 93 w 109" name="T90"/>
              <a:gd fmla="*/ 154 h 190" name="T91"/>
              <a:gd fmla="*/ 87 w 109" name="T92"/>
              <a:gd fmla="*/ 148 h 190" name="T93"/>
              <a:gd fmla="*/ 87 w 109" name="T94"/>
              <a:gd fmla="*/ 155 h 190" name="T95"/>
              <a:gd fmla="*/ 76 w 109" name="T96"/>
              <a:gd fmla="*/ 144 h 190" name="T97"/>
              <a:gd fmla="*/ 87 w 109" name="T98"/>
              <a:gd fmla="*/ 133 h 190" name="T99"/>
              <a:gd fmla="*/ 87 w 109" name="T100"/>
              <a:gd fmla="*/ 138 h 190" name="T101"/>
              <a:gd fmla="*/ 93 w 109" name="T102"/>
              <a:gd fmla="*/ 132 h 190" name="T103"/>
              <a:gd fmla="*/ 93 w 109" name="T104"/>
              <a:gd fmla="*/ 154 h 190" name="T105"/>
              <a:gd fmla="*/ 99 w 109" name="T106"/>
              <a:gd fmla="*/ 80 h 190" name="T107"/>
              <a:gd fmla="*/ 89 w 109" name="T108"/>
              <a:gd fmla="*/ 89 h 190" name="T109"/>
              <a:gd fmla="*/ 19 w 109" name="T110"/>
              <a:gd fmla="*/ 89 h 190" name="T111"/>
              <a:gd fmla="*/ 10 w 109" name="T112"/>
              <a:gd fmla="*/ 80 h 190" name="T113"/>
              <a:gd fmla="*/ 10 w 109" name="T114"/>
              <a:gd fmla="*/ 21 h 190" name="T115"/>
              <a:gd fmla="*/ 19 w 109" name="T116"/>
              <a:gd fmla="*/ 13 h 190" name="T117"/>
              <a:gd fmla="*/ 89 w 109" name="T118"/>
              <a:gd fmla="*/ 13 h 190" name="T119"/>
              <a:gd fmla="*/ 99 w 109" name="T120"/>
              <a:gd fmla="*/ 21 h 190" name="T121"/>
              <a:gd fmla="*/ 99 w 109" name="T122"/>
              <a:gd fmla="*/ 80 h 190" name="T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b="b" l="0" r="r" t="0"/>
            <a:pathLst>
              <a:path h="190" w="109">
                <a:moveTo>
                  <a:pt x="93" y="0"/>
                </a:moveTo>
                <a:cubicBezTo>
                  <a:pt x="17" y="0"/>
                  <a:pt x="17" y="0"/>
                  <a:pt x="17" y="0"/>
                </a:cubicBezTo>
                <a:cubicBezTo>
                  <a:pt x="8" y="0"/>
                  <a:pt x="0" y="8"/>
                  <a:pt x="0" y="18"/>
                </a:cubicBezTo>
                <a:cubicBezTo>
                  <a:pt x="0" y="173"/>
                  <a:pt x="0" y="173"/>
                  <a:pt x="0" y="173"/>
                </a:cubicBezTo>
                <a:cubicBezTo>
                  <a:pt x="0" y="182"/>
                  <a:pt x="8" y="190"/>
                  <a:pt x="17" y="190"/>
                </a:cubicBezTo>
                <a:cubicBezTo>
                  <a:pt x="93" y="190"/>
                  <a:pt x="93" y="190"/>
                  <a:pt x="93" y="190"/>
                </a:cubicBezTo>
                <a:cubicBezTo>
                  <a:pt x="102" y="190"/>
                  <a:pt x="109" y="182"/>
                  <a:pt x="109" y="173"/>
                </a:cubicBezTo>
                <a:cubicBezTo>
                  <a:pt x="109" y="18"/>
                  <a:pt x="109" y="18"/>
                  <a:pt x="109" y="18"/>
                </a:cubicBezTo>
                <a:cubicBezTo>
                  <a:pt x="109" y="8"/>
                  <a:pt x="102" y="0"/>
                  <a:pt x="93" y="0"/>
                </a:cubicBezTo>
                <a:close/>
                <a:moveTo>
                  <a:pt x="20" y="155"/>
                </a:moveTo>
                <a:cubicBezTo>
                  <a:pt x="20" y="149"/>
                  <a:pt x="20" y="149"/>
                  <a:pt x="20" y="149"/>
                </a:cubicBezTo>
                <a:cubicBezTo>
                  <a:pt x="14" y="155"/>
                  <a:pt x="14" y="155"/>
                  <a:pt x="14" y="155"/>
                </a:cubicBezTo>
                <a:cubicBezTo>
                  <a:pt x="14" y="133"/>
                  <a:pt x="14" y="133"/>
                  <a:pt x="14" y="133"/>
                </a:cubicBezTo>
                <a:cubicBezTo>
                  <a:pt x="20" y="139"/>
                  <a:pt x="20" y="139"/>
                  <a:pt x="20" y="139"/>
                </a:cubicBezTo>
                <a:cubicBezTo>
                  <a:pt x="20" y="134"/>
                  <a:pt x="20" y="134"/>
                  <a:pt x="20" y="134"/>
                </a:cubicBezTo>
                <a:cubicBezTo>
                  <a:pt x="30" y="144"/>
                  <a:pt x="30" y="144"/>
                  <a:pt x="30" y="144"/>
                </a:cubicBezTo>
                <a:lnTo>
                  <a:pt x="20" y="155"/>
                </a:lnTo>
                <a:close/>
                <a:moveTo>
                  <a:pt x="54" y="177"/>
                </a:moveTo>
                <a:cubicBezTo>
                  <a:pt x="54" y="178"/>
                  <a:pt x="53" y="179"/>
                  <a:pt x="52" y="179"/>
                </a:cubicBezTo>
                <a:cubicBezTo>
                  <a:pt x="51" y="179"/>
                  <a:pt x="50" y="178"/>
                  <a:pt x="50" y="177"/>
                </a:cubicBezTo>
                <a:cubicBezTo>
                  <a:pt x="50" y="163"/>
                  <a:pt x="50" y="163"/>
                  <a:pt x="50" y="163"/>
                </a:cubicBezTo>
                <a:cubicBezTo>
                  <a:pt x="50" y="161"/>
                  <a:pt x="51" y="160"/>
                  <a:pt x="52" y="160"/>
                </a:cubicBezTo>
                <a:cubicBezTo>
                  <a:pt x="53" y="160"/>
                  <a:pt x="54" y="161"/>
                  <a:pt x="54" y="163"/>
                </a:cubicBezTo>
                <a:lnTo>
                  <a:pt x="54" y="177"/>
                </a:lnTo>
                <a:close/>
                <a:moveTo>
                  <a:pt x="45" y="126"/>
                </a:moveTo>
                <a:cubicBezTo>
                  <a:pt x="45" y="103"/>
                  <a:pt x="45" y="103"/>
                  <a:pt x="45" y="103"/>
                </a:cubicBezTo>
                <a:cubicBezTo>
                  <a:pt x="55" y="113"/>
                  <a:pt x="55" y="113"/>
                  <a:pt x="55" y="113"/>
                </a:cubicBezTo>
                <a:cubicBezTo>
                  <a:pt x="55" y="105"/>
                  <a:pt x="55" y="105"/>
                  <a:pt x="55" y="105"/>
                </a:cubicBezTo>
                <a:cubicBezTo>
                  <a:pt x="58" y="105"/>
                  <a:pt x="58" y="105"/>
                  <a:pt x="58" y="105"/>
                </a:cubicBezTo>
                <a:cubicBezTo>
                  <a:pt x="58" y="124"/>
                  <a:pt x="58" y="124"/>
                  <a:pt x="58" y="124"/>
                </a:cubicBezTo>
                <a:cubicBezTo>
                  <a:pt x="55" y="124"/>
                  <a:pt x="55" y="124"/>
                  <a:pt x="55" y="124"/>
                </a:cubicBezTo>
                <a:cubicBezTo>
                  <a:pt x="55" y="116"/>
                  <a:pt x="55" y="116"/>
                  <a:pt x="55" y="116"/>
                </a:cubicBezTo>
                <a:lnTo>
                  <a:pt x="45" y="126"/>
                </a:lnTo>
                <a:close/>
                <a:moveTo>
                  <a:pt x="60" y="177"/>
                </a:moveTo>
                <a:cubicBezTo>
                  <a:pt x="60" y="178"/>
                  <a:pt x="60" y="179"/>
                  <a:pt x="58" y="179"/>
                </a:cubicBezTo>
                <a:cubicBezTo>
                  <a:pt x="57" y="179"/>
                  <a:pt x="56" y="178"/>
                  <a:pt x="56" y="177"/>
                </a:cubicBezTo>
                <a:cubicBezTo>
                  <a:pt x="56" y="163"/>
                  <a:pt x="56" y="163"/>
                  <a:pt x="56" y="163"/>
                </a:cubicBezTo>
                <a:cubicBezTo>
                  <a:pt x="56" y="161"/>
                  <a:pt x="57" y="160"/>
                  <a:pt x="58" y="160"/>
                </a:cubicBezTo>
                <a:cubicBezTo>
                  <a:pt x="60" y="160"/>
                  <a:pt x="60" y="161"/>
                  <a:pt x="60" y="163"/>
                </a:cubicBezTo>
                <a:lnTo>
                  <a:pt x="60" y="177"/>
                </a:lnTo>
                <a:close/>
                <a:moveTo>
                  <a:pt x="63" y="124"/>
                </a:moveTo>
                <a:cubicBezTo>
                  <a:pt x="60" y="124"/>
                  <a:pt x="60" y="124"/>
                  <a:pt x="60" y="124"/>
                </a:cubicBezTo>
                <a:cubicBezTo>
                  <a:pt x="60" y="105"/>
                  <a:pt x="60" y="105"/>
                  <a:pt x="60" y="105"/>
                </a:cubicBezTo>
                <a:cubicBezTo>
                  <a:pt x="63" y="105"/>
                  <a:pt x="63" y="105"/>
                  <a:pt x="63" y="105"/>
                </a:cubicBezTo>
                <a:lnTo>
                  <a:pt x="63" y="124"/>
                </a:lnTo>
                <a:close/>
                <a:moveTo>
                  <a:pt x="93" y="154"/>
                </a:moveTo>
                <a:cubicBezTo>
                  <a:pt x="87" y="148"/>
                  <a:pt x="87" y="148"/>
                  <a:pt x="87" y="148"/>
                </a:cubicBezTo>
                <a:cubicBezTo>
                  <a:pt x="87" y="155"/>
                  <a:pt x="87" y="155"/>
                  <a:pt x="87" y="155"/>
                </a:cubicBezTo>
                <a:cubicBezTo>
                  <a:pt x="76" y="144"/>
                  <a:pt x="76" y="144"/>
                  <a:pt x="76" y="144"/>
                </a:cubicBezTo>
                <a:cubicBezTo>
                  <a:pt x="87" y="133"/>
                  <a:pt x="87" y="133"/>
                  <a:pt x="87" y="133"/>
                </a:cubicBezTo>
                <a:cubicBezTo>
                  <a:pt x="87" y="138"/>
                  <a:pt x="87" y="138"/>
                  <a:pt x="87" y="138"/>
                </a:cubicBezTo>
                <a:cubicBezTo>
                  <a:pt x="93" y="132"/>
                  <a:pt x="93" y="132"/>
                  <a:pt x="93" y="132"/>
                </a:cubicBezTo>
                <a:lnTo>
                  <a:pt x="93" y="154"/>
                </a:lnTo>
                <a:close/>
                <a:moveTo>
                  <a:pt x="99" y="80"/>
                </a:moveTo>
                <a:cubicBezTo>
                  <a:pt x="99" y="85"/>
                  <a:pt x="95" y="89"/>
                  <a:pt x="89" y="89"/>
                </a:cubicBezTo>
                <a:cubicBezTo>
                  <a:pt x="19" y="89"/>
                  <a:pt x="19" y="89"/>
                  <a:pt x="19" y="89"/>
                </a:cubicBezTo>
                <a:cubicBezTo>
                  <a:pt x="14" y="89"/>
                  <a:pt x="10" y="85"/>
                  <a:pt x="10" y="80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16"/>
                  <a:pt x="14" y="13"/>
                  <a:pt x="19" y="13"/>
                </a:cubicBezTo>
                <a:cubicBezTo>
                  <a:pt x="89" y="13"/>
                  <a:pt x="89" y="13"/>
                  <a:pt x="89" y="13"/>
                </a:cubicBezTo>
                <a:cubicBezTo>
                  <a:pt x="95" y="13"/>
                  <a:pt x="99" y="16"/>
                  <a:pt x="99" y="21"/>
                </a:cubicBezTo>
                <a:lnTo>
                  <a:pt x="99" y="8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143" name="Freeform 155"/>
          <p:cNvSpPr>
            <a:spLocks noEditPoints="1"/>
          </p:cNvSpPr>
          <p:nvPr/>
        </p:nvSpPr>
        <p:spPr bwMode="auto">
          <a:xfrm>
            <a:off x="8933858" y="3539014"/>
            <a:ext cx="362216" cy="356229"/>
          </a:xfrm>
          <a:custGeom>
            <a:gdLst>
              <a:gd fmla="*/ 0 w 242" name="T0"/>
              <a:gd fmla="*/ 0 h 238" name="T1"/>
              <a:gd fmla="*/ 0 w 242" name="T2"/>
              <a:gd fmla="*/ 203 h 238" name="T3"/>
              <a:gd fmla="*/ 39 w 242" name="T4"/>
              <a:gd fmla="*/ 238 h 238" name="T5"/>
              <a:gd fmla="*/ 242 w 242" name="T6"/>
              <a:gd fmla="*/ 238 h 238" name="T7"/>
              <a:gd fmla="*/ 242 w 242" name="T8"/>
              <a:gd fmla="*/ 0 h 238" name="T9"/>
              <a:gd fmla="*/ 0 w 242" name="T10"/>
              <a:gd fmla="*/ 0 h 238" name="T11"/>
              <a:gd fmla="*/ 189 w 242" name="T12"/>
              <a:gd fmla="*/ 231 h 238" name="T13"/>
              <a:gd fmla="*/ 44 w 242" name="T14"/>
              <a:gd fmla="*/ 231 h 238" name="T15"/>
              <a:gd fmla="*/ 44 w 242" name="T16"/>
              <a:gd fmla="*/ 145 h 238" name="T17"/>
              <a:gd fmla="*/ 189 w 242" name="T18"/>
              <a:gd fmla="*/ 145 h 238" name="T19"/>
              <a:gd fmla="*/ 189 w 242" name="T20"/>
              <a:gd fmla="*/ 231 h 238" name="T21"/>
              <a:gd fmla="*/ 203 w 242" name="T22"/>
              <a:gd fmla="*/ 119 h 238" name="T23"/>
              <a:gd fmla="*/ 39 w 242" name="T24"/>
              <a:gd fmla="*/ 119 h 238" name="T25"/>
              <a:gd fmla="*/ 39 w 242" name="T26"/>
              <a:gd fmla="*/ 11 h 238" name="T27"/>
              <a:gd fmla="*/ 203 w 242" name="T28"/>
              <a:gd fmla="*/ 11 h 238" name="T29"/>
              <a:gd fmla="*/ 203 w 242" name="T30"/>
              <a:gd fmla="*/ 119 h 238" name="T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b="b" l="0" r="r" t="0"/>
            <a:pathLst>
              <a:path h="238" w="241">
                <a:moveTo>
                  <a:pt x="0" y="0"/>
                </a:moveTo>
                <a:lnTo>
                  <a:pt x="0" y="203"/>
                </a:lnTo>
                <a:lnTo>
                  <a:pt x="39" y="238"/>
                </a:lnTo>
                <a:lnTo>
                  <a:pt x="242" y="238"/>
                </a:lnTo>
                <a:lnTo>
                  <a:pt x="242" y="0"/>
                </a:lnTo>
                <a:lnTo>
                  <a:pt x="0" y="0"/>
                </a:lnTo>
                <a:close/>
                <a:moveTo>
                  <a:pt x="189" y="231"/>
                </a:moveTo>
                <a:lnTo>
                  <a:pt x="44" y="231"/>
                </a:lnTo>
                <a:lnTo>
                  <a:pt x="44" y="145"/>
                </a:lnTo>
                <a:lnTo>
                  <a:pt x="189" y="145"/>
                </a:lnTo>
                <a:lnTo>
                  <a:pt x="189" y="231"/>
                </a:lnTo>
                <a:close/>
                <a:moveTo>
                  <a:pt x="203" y="119"/>
                </a:moveTo>
                <a:lnTo>
                  <a:pt x="39" y="119"/>
                </a:lnTo>
                <a:lnTo>
                  <a:pt x="39" y="11"/>
                </a:lnTo>
                <a:lnTo>
                  <a:pt x="203" y="11"/>
                </a:lnTo>
                <a:lnTo>
                  <a:pt x="203" y="119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144" name="Rectangle 156"/>
          <p:cNvSpPr>
            <a:spLocks noChangeArrowheads="1"/>
          </p:cNvSpPr>
          <p:nvPr/>
        </p:nvSpPr>
        <p:spPr bwMode="auto">
          <a:xfrm>
            <a:off x="9040128" y="3800947"/>
            <a:ext cx="34426" cy="7184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145" name="Rectangle 157"/>
          <p:cNvSpPr>
            <a:spLocks noChangeArrowheads="1"/>
          </p:cNvSpPr>
          <p:nvPr/>
        </p:nvSpPr>
        <p:spPr bwMode="auto">
          <a:xfrm>
            <a:off x="9004206" y="3568948"/>
            <a:ext cx="220024" cy="134708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146" name="Freeform 158"/>
          <p:cNvSpPr>
            <a:spLocks noEditPoints="1"/>
          </p:cNvSpPr>
          <p:nvPr/>
        </p:nvSpPr>
        <p:spPr bwMode="auto">
          <a:xfrm>
            <a:off x="8920387" y="3003172"/>
            <a:ext cx="291869" cy="357727"/>
          </a:xfrm>
          <a:custGeom>
            <a:gdLst>
              <a:gd fmla="*/ 154 w 154" name="T0"/>
              <a:gd fmla="*/ 14 h 188" name="T1"/>
              <a:gd fmla="*/ 136 w 154" name="T2"/>
              <a:gd fmla="*/ 34 h 188" name="T3"/>
              <a:gd fmla="*/ 106 w 154" name="T4"/>
              <a:gd fmla="*/ 77 h 188" name="T5"/>
              <a:gd fmla="*/ 117 w 154" name="T6"/>
              <a:gd fmla="*/ 110 h 188" name="T7"/>
              <a:gd fmla="*/ 99 w 154" name="T8"/>
              <a:gd fmla="*/ 126 h 188" name="T9"/>
              <a:gd fmla="*/ 92 w 154" name="T10"/>
              <a:gd fmla="*/ 167 h 188" name="T11"/>
              <a:gd fmla="*/ 29 w 154" name="T12"/>
              <a:gd fmla="*/ 173 h 188" name="T13"/>
              <a:gd fmla="*/ 12 w 154" name="T14"/>
              <a:gd fmla="*/ 112 h 188" name="T15"/>
              <a:gd fmla="*/ 48 w 154" name="T16"/>
              <a:gd fmla="*/ 91 h 188" name="T17"/>
              <a:gd fmla="*/ 56 w 154" name="T18"/>
              <a:gd fmla="*/ 68 h 188" name="T19"/>
              <a:gd fmla="*/ 91 w 154" name="T20"/>
              <a:gd fmla="*/ 67 h 188" name="T21"/>
              <a:gd fmla="*/ 120 w 154" name="T22"/>
              <a:gd fmla="*/ 24 h 188" name="T23"/>
              <a:gd fmla="*/ 133 w 154" name="T24"/>
              <a:gd fmla="*/ 0 h 188" name="T25"/>
              <a:gd fmla="*/ 85 w 154" name="T26"/>
              <a:gd fmla="*/ 90 h 188" name="T27"/>
              <a:gd fmla="*/ 70 w 154" name="T28"/>
              <a:gd fmla="*/ 113 h 188" name="T29"/>
              <a:gd fmla="*/ 85 w 154" name="T30"/>
              <a:gd fmla="*/ 90 h 188" name="T31"/>
              <a:gd fmla="*/ 30 w 154" name="T32"/>
              <a:gd fmla="*/ 142 h 188" name="T33"/>
              <a:gd fmla="*/ 61 w 154" name="T34"/>
              <a:gd fmla="*/ 156 h 188" name="T35"/>
              <a:gd fmla="*/ 127 w 154" name="T36"/>
              <a:gd fmla="*/ 20 h 188" name="T37"/>
              <a:gd fmla="*/ 128 w 154" name="T38"/>
              <a:gd fmla="*/ 19 h 188" name="T39"/>
              <a:gd fmla="*/ 126 w 154" name="T40"/>
              <a:gd fmla="*/ 18 h 188" name="T41"/>
              <a:gd fmla="*/ 123 w 154" name="T42"/>
              <a:gd fmla="*/ 28 h 188" name="T43"/>
              <a:gd fmla="*/ 38 w 154" name="T44"/>
              <a:gd fmla="*/ 145 h 188" name="T45"/>
              <a:gd fmla="*/ 127 w 154" name="T46"/>
              <a:gd fmla="*/ 20 h 188" name="T47"/>
              <a:gd fmla="*/ 134 w 154" name="T48"/>
              <a:gd fmla="*/ 8 h 188" name="T49"/>
              <a:gd fmla="*/ 42 w 154" name="T50"/>
              <a:gd fmla="*/ 148 h 188" name="T51"/>
              <a:gd fmla="*/ 126 w 154" name="T52"/>
              <a:gd fmla="*/ 30 h 188" name="T53"/>
              <a:gd fmla="*/ 137 w 154" name="T54"/>
              <a:gd fmla="*/ 8 h 188" name="T55"/>
              <a:gd fmla="*/ 134 w 154" name="T56"/>
              <a:gd fmla="*/ 6 h 188" name="T57"/>
              <a:gd fmla="*/ 145 w 154" name="T58"/>
              <a:gd fmla="*/ 15 h 188" name="T59"/>
              <a:gd fmla="*/ 146 w 154" name="T60"/>
              <a:gd fmla="*/ 13 h 188" name="T61"/>
              <a:gd fmla="*/ 145 w 154" name="T62"/>
              <a:gd fmla="*/ 15 h 188" name="T63"/>
              <a:gd fmla="*/ 47 w 154" name="T64"/>
              <a:gd fmla="*/ 151 h 188" name="T65"/>
              <a:gd fmla="*/ 129 w 154" name="T66"/>
              <a:gd fmla="*/ 32 h 188" name="T67"/>
              <a:gd fmla="*/ 138 w 154" name="T68"/>
              <a:gd fmla="*/ 27 h 188" name="T69"/>
              <a:gd fmla="*/ 139 w 154" name="T70"/>
              <a:gd fmla="*/ 25 h 188" name="T71"/>
              <a:gd fmla="*/ 137 w 154" name="T72"/>
              <a:gd fmla="*/ 27 h 188" name="T73"/>
              <a:gd fmla="*/ 51 w 154" name="T74"/>
              <a:gd fmla="*/ 154 h 188" name="T75"/>
              <a:gd fmla="*/ 132 w 154" name="T76"/>
              <a:gd fmla="*/ 34 h 188" name="T7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b="b" l="0" r="r" t="0"/>
            <a:pathLst>
              <a:path h="188" w="154">
                <a:moveTo>
                  <a:pt x="145" y="5"/>
                </a:moveTo>
                <a:cubicBezTo>
                  <a:pt x="149" y="8"/>
                  <a:pt x="153" y="11"/>
                  <a:pt x="154" y="14"/>
                </a:cubicBezTo>
                <a:cubicBezTo>
                  <a:pt x="152" y="17"/>
                  <a:pt x="150" y="21"/>
                  <a:pt x="146" y="25"/>
                </a:cubicBezTo>
                <a:cubicBezTo>
                  <a:pt x="143" y="29"/>
                  <a:pt x="140" y="32"/>
                  <a:pt x="136" y="34"/>
                </a:cubicBezTo>
                <a:cubicBezTo>
                  <a:pt x="133" y="35"/>
                  <a:pt x="133" y="35"/>
                  <a:pt x="133" y="35"/>
                </a:cubicBezTo>
                <a:cubicBezTo>
                  <a:pt x="106" y="77"/>
                  <a:pt x="106" y="77"/>
                  <a:pt x="106" y="77"/>
                </a:cubicBezTo>
                <a:cubicBezTo>
                  <a:pt x="112" y="82"/>
                  <a:pt x="116" y="87"/>
                  <a:pt x="118" y="92"/>
                </a:cubicBezTo>
                <a:cubicBezTo>
                  <a:pt x="121" y="99"/>
                  <a:pt x="121" y="105"/>
                  <a:pt x="117" y="110"/>
                </a:cubicBezTo>
                <a:cubicBezTo>
                  <a:pt x="114" y="116"/>
                  <a:pt x="111" y="119"/>
                  <a:pt x="108" y="121"/>
                </a:cubicBezTo>
                <a:cubicBezTo>
                  <a:pt x="102" y="123"/>
                  <a:pt x="100" y="125"/>
                  <a:pt x="99" y="126"/>
                </a:cubicBezTo>
                <a:cubicBezTo>
                  <a:pt x="97" y="129"/>
                  <a:pt x="96" y="133"/>
                  <a:pt x="97" y="137"/>
                </a:cubicBezTo>
                <a:cubicBezTo>
                  <a:pt x="98" y="146"/>
                  <a:pt x="97" y="156"/>
                  <a:pt x="92" y="167"/>
                </a:cubicBezTo>
                <a:cubicBezTo>
                  <a:pt x="88" y="178"/>
                  <a:pt x="79" y="185"/>
                  <a:pt x="65" y="187"/>
                </a:cubicBezTo>
                <a:cubicBezTo>
                  <a:pt x="57" y="188"/>
                  <a:pt x="45" y="184"/>
                  <a:pt x="29" y="173"/>
                </a:cubicBezTo>
                <a:cubicBezTo>
                  <a:pt x="13" y="162"/>
                  <a:pt x="5" y="153"/>
                  <a:pt x="3" y="144"/>
                </a:cubicBezTo>
                <a:cubicBezTo>
                  <a:pt x="0" y="131"/>
                  <a:pt x="3" y="120"/>
                  <a:pt x="12" y="112"/>
                </a:cubicBezTo>
                <a:cubicBezTo>
                  <a:pt x="21" y="104"/>
                  <a:pt x="29" y="99"/>
                  <a:pt x="39" y="97"/>
                </a:cubicBezTo>
                <a:cubicBezTo>
                  <a:pt x="43" y="96"/>
                  <a:pt x="46" y="94"/>
                  <a:pt x="48" y="91"/>
                </a:cubicBezTo>
                <a:cubicBezTo>
                  <a:pt x="49" y="90"/>
                  <a:pt x="49" y="87"/>
                  <a:pt x="50" y="81"/>
                </a:cubicBezTo>
                <a:cubicBezTo>
                  <a:pt x="50" y="78"/>
                  <a:pt x="52" y="73"/>
                  <a:pt x="56" y="68"/>
                </a:cubicBezTo>
                <a:cubicBezTo>
                  <a:pt x="60" y="63"/>
                  <a:pt x="65" y="60"/>
                  <a:pt x="73" y="61"/>
                </a:cubicBezTo>
                <a:cubicBezTo>
                  <a:pt x="78" y="61"/>
                  <a:pt x="84" y="63"/>
                  <a:pt x="91" y="67"/>
                </a:cubicBezTo>
                <a:cubicBezTo>
                  <a:pt x="121" y="26"/>
                  <a:pt x="121" y="26"/>
                  <a:pt x="121" y="26"/>
                </a:cubicBezTo>
                <a:cubicBezTo>
                  <a:pt x="120" y="24"/>
                  <a:pt x="120" y="24"/>
                  <a:pt x="120" y="24"/>
                </a:cubicBezTo>
                <a:cubicBezTo>
                  <a:pt x="121" y="19"/>
                  <a:pt x="123" y="15"/>
                  <a:pt x="126" y="11"/>
                </a:cubicBezTo>
                <a:cubicBezTo>
                  <a:pt x="128" y="6"/>
                  <a:pt x="130" y="2"/>
                  <a:pt x="133" y="0"/>
                </a:cubicBezTo>
                <a:cubicBezTo>
                  <a:pt x="137" y="0"/>
                  <a:pt x="141" y="2"/>
                  <a:pt x="145" y="5"/>
                </a:cubicBezTo>
                <a:close/>
                <a:moveTo>
                  <a:pt x="85" y="90"/>
                </a:moveTo>
                <a:cubicBezTo>
                  <a:pt x="78" y="85"/>
                  <a:pt x="71" y="86"/>
                  <a:pt x="67" y="94"/>
                </a:cubicBezTo>
                <a:cubicBezTo>
                  <a:pt x="61" y="102"/>
                  <a:pt x="62" y="108"/>
                  <a:pt x="70" y="113"/>
                </a:cubicBezTo>
                <a:cubicBezTo>
                  <a:pt x="77" y="118"/>
                  <a:pt x="84" y="117"/>
                  <a:pt x="89" y="109"/>
                </a:cubicBezTo>
                <a:cubicBezTo>
                  <a:pt x="94" y="102"/>
                  <a:pt x="93" y="96"/>
                  <a:pt x="85" y="90"/>
                </a:cubicBezTo>
                <a:close/>
                <a:moveTo>
                  <a:pt x="33" y="137"/>
                </a:moveTo>
                <a:cubicBezTo>
                  <a:pt x="30" y="142"/>
                  <a:pt x="30" y="142"/>
                  <a:pt x="30" y="142"/>
                </a:cubicBezTo>
                <a:cubicBezTo>
                  <a:pt x="57" y="161"/>
                  <a:pt x="57" y="161"/>
                  <a:pt x="57" y="161"/>
                </a:cubicBezTo>
                <a:cubicBezTo>
                  <a:pt x="61" y="156"/>
                  <a:pt x="61" y="156"/>
                  <a:pt x="61" y="156"/>
                </a:cubicBezTo>
                <a:lnTo>
                  <a:pt x="33" y="137"/>
                </a:lnTo>
                <a:close/>
                <a:moveTo>
                  <a:pt x="127" y="20"/>
                </a:moveTo>
                <a:cubicBezTo>
                  <a:pt x="127" y="20"/>
                  <a:pt x="127" y="20"/>
                  <a:pt x="127" y="20"/>
                </a:cubicBezTo>
                <a:cubicBezTo>
                  <a:pt x="127" y="20"/>
                  <a:pt x="128" y="20"/>
                  <a:pt x="128" y="19"/>
                </a:cubicBezTo>
                <a:cubicBezTo>
                  <a:pt x="129" y="18"/>
                  <a:pt x="129" y="18"/>
                  <a:pt x="128" y="17"/>
                </a:cubicBezTo>
                <a:cubicBezTo>
                  <a:pt x="127" y="17"/>
                  <a:pt x="127" y="17"/>
                  <a:pt x="126" y="18"/>
                </a:cubicBezTo>
                <a:cubicBezTo>
                  <a:pt x="126" y="18"/>
                  <a:pt x="126" y="19"/>
                  <a:pt x="126" y="19"/>
                </a:cubicBezTo>
                <a:cubicBezTo>
                  <a:pt x="123" y="28"/>
                  <a:pt x="123" y="28"/>
                  <a:pt x="123" y="28"/>
                </a:cubicBezTo>
                <a:cubicBezTo>
                  <a:pt x="38" y="145"/>
                  <a:pt x="38" y="145"/>
                  <a:pt x="38" y="145"/>
                </a:cubicBezTo>
                <a:cubicBezTo>
                  <a:pt x="38" y="145"/>
                  <a:pt x="38" y="145"/>
                  <a:pt x="38" y="145"/>
                </a:cubicBezTo>
                <a:cubicBezTo>
                  <a:pt x="123" y="28"/>
                  <a:pt x="123" y="28"/>
                  <a:pt x="123" y="28"/>
                </a:cubicBezTo>
                <a:lnTo>
                  <a:pt x="127" y="20"/>
                </a:lnTo>
                <a:close/>
                <a:moveTo>
                  <a:pt x="134" y="8"/>
                </a:moveTo>
                <a:cubicBezTo>
                  <a:pt x="134" y="8"/>
                  <a:pt x="134" y="8"/>
                  <a:pt x="134" y="8"/>
                </a:cubicBezTo>
                <a:cubicBezTo>
                  <a:pt x="126" y="29"/>
                  <a:pt x="126" y="29"/>
                  <a:pt x="126" y="29"/>
                </a:cubicBezTo>
                <a:cubicBezTo>
                  <a:pt x="42" y="148"/>
                  <a:pt x="42" y="148"/>
                  <a:pt x="42" y="148"/>
                </a:cubicBezTo>
                <a:cubicBezTo>
                  <a:pt x="43" y="148"/>
                  <a:pt x="43" y="148"/>
                  <a:pt x="43" y="148"/>
                </a:cubicBezTo>
                <a:cubicBezTo>
                  <a:pt x="126" y="30"/>
                  <a:pt x="126" y="30"/>
                  <a:pt x="126" y="3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9"/>
                  <a:pt x="136" y="8"/>
                  <a:pt x="137" y="8"/>
                </a:cubicBezTo>
                <a:cubicBezTo>
                  <a:pt x="137" y="7"/>
                  <a:pt x="137" y="6"/>
                  <a:pt x="136" y="6"/>
                </a:cubicBezTo>
                <a:cubicBezTo>
                  <a:pt x="135" y="5"/>
                  <a:pt x="135" y="5"/>
                  <a:pt x="134" y="6"/>
                </a:cubicBezTo>
                <a:cubicBezTo>
                  <a:pt x="134" y="7"/>
                  <a:pt x="134" y="7"/>
                  <a:pt x="134" y="8"/>
                </a:cubicBezTo>
                <a:close/>
                <a:moveTo>
                  <a:pt x="145" y="15"/>
                </a:moveTo>
                <a:cubicBezTo>
                  <a:pt x="146" y="15"/>
                  <a:pt x="146" y="15"/>
                  <a:pt x="147" y="15"/>
                </a:cubicBezTo>
                <a:cubicBezTo>
                  <a:pt x="147" y="14"/>
                  <a:pt x="147" y="13"/>
                  <a:pt x="146" y="13"/>
                </a:cubicBezTo>
                <a:cubicBezTo>
                  <a:pt x="146" y="12"/>
                  <a:pt x="145" y="12"/>
                  <a:pt x="144" y="13"/>
                </a:cubicBezTo>
                <a:cubicBezTo>
                  <a:pt x="144" y="14"/>
                  <a:pt x="144" y="14"/>
                  <a:pt x="145" y="15"/>
                </a:cubicBezTo>
                <a:cubicBezTo>
                  <a:pt x="128" y="31"/>
                  <a:pt x="128" y="31"/>
                  <a:pt x="128" y="31"/>
                </a:cubicBezTo>
                <a:cubicBezTo>
                  <a:pt x="47" y="151"/>
                  <a:pt x="47" y="151"/>
                  <a:pt x="47" y="151"/>
                </a:cubicBezTo>
                <a:cubicBezTo>
                  <a:pt x="47" y="151"/>
                  <a:pt x="47" y="151"/>
                  <a:pt x="47" y="151"/>
                </a:cubicBezTo>
                <a:cubicBezTo>
                  <a:pt x="129" y="32"/>
                  <a:pt x="129" y="32"/>
                  <a:pt x="129" y="32"/>
                </a:cubicBezTo>
                <a:lnTo>
                  <a:pt x="145" y="15"/>
                </a:lnTo>
                <a:close/>
                <a:moveTo>
                  <a:pt x="138" y="27"/>
                </a:moveTo>
                <a:cubicBezTo>
                  <a:pt x="139" y="28"/>
                  <a:pt x="139" y="28"/>
                  <a:pt x="140" y="27"/>
                </a:cubicBezTo>
                <a:cubicBezTo>
                  <a:pt x="140" y="26"/>
                  <a:pt x="140" y="26"/>
                  <a:pt x="139" y="25"/>
                </a:cubicBezTo>
                <a:cubicBezTo>
                  <a:pt x="138" y="25"/>
                  <a:pt x="138" y="25"/>
                  <a:pt x="137" y="25"/>
                </a:cubicBezTo>
                <a:cubicBezTo>
                  <a:pt x="137" y="26"/>
                  <a:pt x="137" y="26"/>
                  <a:pt x="137" y="27"/>
                </a:cubicBezTo>
                <a:cubicBezTo>
                  <a:pt x="131" y="33"/>
                  <a:pt x="131" y="33"/>
                  <a:pt x="131" y="33"/>
                </a:cubicBezTo>
                <a:cubicBezTo>
                  <a:pt x="51" y="154"/>
                  <a:pt x="51" y="154"/>
                  <a:pt x="51" y="154"/>
                </a:cubicBezTo>
                <a:cubicBezTo>
                  <a:pt x="52" y="154"/>
                  <a:pt x="52" y="154"/>
                  <a:pt x="52" y="154"/>
                </a:cubicBezTo>
                <a:cubicBezTo>
                  <a:pt x="132" y="34"/>
                  <a:pt x="132" y="34"/>
                  <a:pt x="132" y="34"/>
                </a:cubicBezTo>
                <a:lnTo>
                  <a:pt x="138" y="27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147" name="Freeform 159"/>
          <p:cNvSpPr/>
          <p:nvPr/>
        </p:nvSpPr>
        <p:spPr bwMode="auto">
          <a:xfrm>
            <a:off x="1614700" y="2470327"/>
            <a:ext cx="296358" cy="354732"/>
          </a:xfrm>
          <a:custGeom>
            <a:gdLst>
              <a:gd fmla="*/ 0 w 198" name="T0"/>
              <a:gd fmla="*/ 0 h 237" name="T1"/>
              <a:gd fmla="*/ 0 w 198" name="T2"/>
              <a:gd fmla="*/ 237 h 237" name="T3"/>
              <a:gd fmla="*/ 198 w 198" name="T4"/>
              <a:gd fmla="*/ 118 h 237" name="T5"/>
              <a:gd fmla="*/ 0 w 198" name="T6"/>
              <a:gd fmla="*/ 0 h 237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36" w="198">
                <a:moveTo>
                  <a:pt x="0" y="0"/>
                </a:moveTo>
                <a:lnTo>
                  <a:pt x="0" y="237"/>
                </a:lnTo>
                <a:lnTo>
                  <a:pt x="198" y="11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148" name="Freeform 160"/>
          <p:cNvSpPr/>
          <p:nvPr/>
        </p:nvSpPr>
        <p:spPr bwMode="auto">
          <a:xfrm>
            <a:off x="9610394" y="5677884"/>
            <a:ext cx="347249" cy="152669"/>
          </a:xfrm>
          <a:custGeom>
            <a:gdLst>
              <a:gd fmla="*/ 117 w 232" name="T0"/>
              <a:gd fmla="*/ 12 h 102" name="T1"/>
              <a:gd fmla="*/ 218 w 232" name="T2"/>
              <a:gd fmla="*/ 102 h 102" name="T3"/>
              <a:gd fmla="*/ 232 w 232" name="T4"/>
              <a:gd fmla="*/ 102 h 102" name="T5"/>
              <a:gd fmla="*/ 117 w 232" name="T6"/>
              <a:gd fmla="*/ 0 h 102" name="T7"/>
              <a:gd fmla="*/ 0 w 232" name="T8"/>
              <a:gd fmla="*/ 102 h 102" name="T9"/>
              <a:gd fmla="*/ 14 w 232" name="T10"/>
              <a:gd fmla="*/ 102 h 102" name="T11"/>
              <a:gd fmla="*/ 117 w 232" name="T12"/>
              <a:gd fmla="*/ 12 h 102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02" w="231">
                <a:moveTo>
                  <a:pt x="117" y="12"/>
                </a:moveTo>
                <a:lnTo>
                  <a:pt x="218" y="102"/>
                </a:lnTo>
                <a:lnTo>
                  <a:pt x="232" y="102"/>
                </a:lnTo>
                <a:lnTo>
                  <a:pt x="117" y="0"/>
                </a:lnTo>
                <a:lnTo>
                  <a:pt x="0" y="102"/>
                </a:lnTo>
                <a:lnTo>
                  <a:pt x="14" y="102"/>
                </a:lnTo>
                <a:lnTo>
                  <a:pt x="117" y="12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149" name="Freeform 161"/>
          <p:cNvSpPr/>
          <p:nvPr/>
        </p:nvSpPr>
        <p:spPr bwMode="auto">
          <a:xfrm>
            <a:off x="9662781" y="5716800"/>
            <a:ext cx="243972" cy="106271"/>
          </a:xfrm>
          <a:custGeom>
            <a:gdLst>
              <a:gd fmla="*/ 0 w 163" name="T0"/>
              <a:gd fmla="*/ 71 h 71" name="T1"/>
              <a:gd fmla="*/ 163 w 163" name="T2"/>
              <a:gd fmla="*/ 71 h 71" name="T3"/>
              <a:gd fmla="*/ 82 w 163" name="T4"/>
              <a:gd fmla="*/ 0 h 71" name="T5"/>
              <a:gd fmla="*/ 0 w 163" name="T6"/>
              <a:gd fmla="*/ 71 h 71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71" w="163">
                <a:moveTo>
                  <a:pt x="0" y="71"/>
                </a:moveTo>
                <a:lnTo>
                  <a:pt x="163" y="71"/>
                </a:lnTo>
                <a:lnTo>
                  <a:pt x="82" y="0"/>
                </a:lnTo>
                <a:lnTo>
                  <a:pt x="0" y="71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150" name="Freeform 162"/>
          <p:cNvSpPr/>
          <p:nvPr/>
        </p:nvSpPr>
        <p:spPr bwMode="auto">
          <a:xfrm>
            <a:off x="9610394" y="5830554"/>
            <a:ext cx="347249" cy="208050"/>
          </a:xfrm>
          <a:custGeom>
            <a:gdLst>
              <a:gd fmla="*/ 117 w 232" name="T0"/>
              <a:gd fmla="*/ 53 h 139" name="T1"/>
              <a:gd fmla="*/ 0 w 232" name="T2"/>
              <a:gd fmla="*/ 0 h 139" name="T3"/>
              <a:gd fmla="*/ 0 w 232" name="T4"/>
              <a:gd fmla="*/ 139 h 139" name="T5"/>
              <a:gd fmla="*/ 232 w 232" name="T6"/>
              <a:gd fmla="*/ 139 h 139" name="T7"/>
              <a:gd fmla="*/ 232 w 232" name="T8"/>
              <a:gd fmla="*/ 0 h 139" name="T9"/>
              <a:gd fmla="*/ 117 w 232" name="T10"/>
              <a:gd fmla="*/ 53 h 139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139" w="231">
                <a:moveTo>
                  <a:pt x="117" y="53"/>
                </a:moveTo>
                <a:lnTo>
                  <a:pt x="0" y="0"/>
                </a:lnTo>
                <a:lnTo>
                  <a:pt x="0" y="139"/>
                </a:lnTo>
                <a:lnTo>
                  <a:pt x="232" y="139"/>
                </a:lnTo>
                <a:lnTo>
                  <a:pt x="232" y="0"/>
                </a:lnTo>
                <a:lnTo>
                  <a:pt x="117" y="53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151" name="Freeform 163"/>
          <p:cNvSpPr>
            <a:spLocks noEditPoints="1"/>
          </p:cNvSpPr>
          <p:nvPr/>
        </p:nvSpPr>
        <p:spPr bwMode="auto">
          <a:xfrm>
            <a:off x="7603238" y="5685367"/>
            <a:ext cx="342759" cy="353235"/>
          </a:xfrm>
          <a:custGeom>
            <a:gdLst>
              <a:gd fmla="*/ 164 w 229" name="T0"/>
              <a:gd fmla="*/ 128 h 236" name="T1"/>
              <a:gd fmla="*/ 177 w 229" name="T2"/>
              <a:gd fmla="*/ 95 h 236" name="T3"/>
              <a:gd fmla="*/ 184 w 229" name="T4"/>
              <a:gd fmla="*/ 74 h 236" name="T5"/>
              <a:gd fmla="*/ 215 w 229" name="T6"/>
              <a:gd fmla="*/ 99 h 236" name="T7"/>
              <a:gd fmla="*/ 229 w 229" name="T8"/>
              <a:gd fmla="*/ 99 h 236" name="T9"/>
              <a:gd fmla="*/ 188 w 229" name="T10"/>
              <a:gd fmla="*/ 65 h 236" name="T11"/>
              <a:gd fmla="*/ 191 w 229" name="T12"/>
              <a:gd fmla="*/ 59 h 236" name="T13"/>
              <a:gd fmla="*/ 173 w 229" name="T14"/>
              <a:gd fmla="*/ 51 h 236" name="T15"/>
              <a:gd fmla="*/ 114 w 229" name="T16"/>
              <a:gd fmla="*/ 0 h 236" name="T17"/>
              <a:gd fmla="*/ 92 w 229" name="T18"/>
              <a:gd fmla="*/ 21 h 236" name="T19"/>
              <a:gd fmla="*/ 75 w 229" name="T20"/>
              <a:gd fmla="*/ 14 h 236" name="T21"/>
              <a:gd fmla="*/ 63 w 229" name="T22"/>
              <a:gd fmla="*/ 46 h 236" name="T23"/>
              <a:gd fmla="*/ 0 w 229" name="T24"/>
              <a:gd fmla="*/ 99 h 236" name="T25"/>
              <a:gd fmla="*/ 14 w 229" name="T26"/>
              <a:gd fmla="*/ 99 h 236" name="T27"/>
              <a:gd fmla="*/ 56 w 229" name="T28"/>
              <a:gd fmla="*/ 63 h 236" name="T29"/>
              <a:gd fmla="*/ 36 w 229" name="T30"/>
              <a:gd fmla="*/ 116 h 236" name="T31"/>
              <a:gd fmla="*/ 0 w 229" name="T32"/>
              <a:gd fmla="*/ 99 h 236" name="T33"/>
              <a:gd fmla="*/ 0 w 229" name="T34"/>
              <a:gd fmla="*/ 236 h 236" name="T35"/>
              <a:gd fmla="*/ 229 w 229" name="T36"/>
              <a:gd fmla="*/ 236 h 236" name="T37"/>
              <a:gd fmla="*/ 229 w 229" name="T38"/>
              <a:gd fmla="*/ 99 h 236" name="T39"/>
              <a:gd fmla="*/ 164 w 229" name="T40"/>
              <a:gd fmla="*/ 128 h 236" name="T41"/>
              <a:gd fmla="*/ 130 w 229" name="T42"/>
              <a:gd fmla="*/ 144 h 236" name="T43"/>
              <a:gd fmla="*/ 61 w 229" name="T44"/>
              <a:gd fmla="*/ 118 h 236" name="T45"/>
              <a:gd fmla="*/ 63 w 229" name="T46"/>
              <a:gd fmla="*/ 115 h 236" name="T47"/>
              <a:gd fmla="*/ 133 w 229" name="T48"/>
              <a:gd fmla="*/ 141 h 236" name="T49"/>
              <a:gd fmla="*/ 133 w 229" name="T50"/>
              <a:gd fmla="*/ 142 h 236" name="T51"/>
              <a:gd fmla="*/ 130 w 229" name="T52"/>
              <a:gd fmla="*/ 144 h 236" name="T53"/>
              <a:gd fmla="*/ 145 w 229" name="T54"/>
              <a:gd fmla="*/ 109 h 236" name="T55"/>
              <a:gd fmla="*/ 144 w 229" name="T56"/>
              <a:gd fmla="*/ 113 h 236" name="T57"/>
              <a:gd fmla="*/ 73 w 229" name="T58"/>
              <a:gd fmla="*/ 85 h 236" name="T59"/>
              <a:gd fmla="*/ 74 w 229" name="T60"/>
              <a:gd fmla="*/ 82 h 236" name="T61"/>
              <a:gd fmla="*/ 145 w 229" name="T62"/>
              <a:gd fmla="*/ 109 h 236" name="T63"/>
              <a:gd fmla="*/ 76 w 229" name="T64"/>
              <a:gd fmla="*/ 75 h 236" name="T65"/>
              <a:gd fmla="*/ 78 w 229" name="T66"/>
              <a:gd fmla="*/ 71 h 236" name="T67"/>
              <a:gd fmla="*/ 149 w 229" name="T68"/>
              <a:gd fmla="*/ 98 h 236" name="T69"/>
              <a:gd fmla="*/ 147 w 229" name="T70"/>
              <a:gd fmla="*/ 102 h 236" name="T71"/>
              <a:gd fmla="*/ 76 w 229" name="T72"/>
              <a:gd fmla="*/ 75 h 236" name="T73"/>
              <a:gd fmla="*/ 141 w 229" name="T74"/>
              <a:gd fmla="*/ 120 h 236" name="T75"/>
              <a:gd fmla="*/ 140 w 229" name="T76"/>
              <a:gd fmla="*/ 123 h 236" name="T77"/>
              <a:gd fmla="*/ 69 w 229" name="T78"/>
              <a:gd fmla="*/ 97 h 236" name="T79"/>
              <a:gd fmla="*/ 70 w 229" name="T80"/>
              <a:gd fmla="*/ 93 h 236" name="T81"/>
              <a:gd fmla="*/ 141 w 229" name="T82"/>
              <a:gd fmla="*/ 120 h 236" name="T83"/>
              <a:gd fmla="*/ 137 w 229" name="T84"/>
              <a:gd fmla="*/ 131 h 236" name="T85"/>
              <a:gd fmla="*/ 136 w 229" name="T86"/>
              <a:gd fmla="*/ 135 h 236" name="T87"/>
              <a:gd fmla="*/ 65 w 229" name="T88"/>
              <a:gd fmla="*/ 107 h 236" name="T89"/>
              <a:gd fmla="*/ 66 w 229" name="T90"/>
              <a:gd fmla="*/ 103 h 236" name="T91"/>
              <a:gd fmla="*/ 137 w 229" name="T92"/>
              <a:gd fmla="*/ 131 h 236" name="T93"/>
              <a:gd fmla="*/ 114 w 229" name="T94"/>
              <a:gd fmla="*/ 12 h 236" name="T95"/>
              <a:gd fmla="*/ 150 w 229" name="T96"/>
              <a:gd fmla="*/ 42 h 236" name="T97"/>
              <a:gd fmla="*/ 101 w 229" name="T98"/>
              <a:gd fmla="*/ 24 h 236" name="T99"/>
              <a:gd fmla="*/ 114 w 229" name="T100"/>
              <a:gd fmla="*/ 12 h 236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236" w="229">
                <a:moveTo>
                  <a:pt x="164" y="128"/>
                </a:moveTo>
                <a:lnTo>
                  <a:pt x="177" y="95"/>
                </a:lnTo>
                <a:lnTo>
                  <a:pt x="184" y="74"/>
                </a:lnTo>
                <a:lnTo>
                  <a:pt x="215" y="99"/>
                </a:lnTo>
                <a:lnTo>
                  <a:pt x="229" y="99"/>
                </a:lnTo>
                <a:lnTo>
                  <a:pt x="188" y="65"/>
                </a:lnTo>
                <a:lnTo>
                  <a:pt x="191" y="59"/>
                </a:lnTo>
                <a:lnTo>
                  <a:pt x="173" y="51"/>
                </a:lnTo>
                <a:lnTo>
                  <a:pt x="114" y="0"/>
                </a:lnTo>
                <a:lnTo>
                  <a:pt x="92" y="21"/>
                </a:lnTo>
                <a:lnTo>
                  <a:pt x="75" y="14"/>
                </a:lnTo>
                <a:lnTo>
                  <a:pt x="63" y="46"/>
                </a:lnTo>
                <a:lnTo>
                  <a:pt x="0" y="99"/>
                </a:lnTo>
                <a:lnTo>
                  <a:pt x="14" y="99"/>
                </a:lnTo>
                <a:lnTo>
                  <a:pt x="56" y="63"/>
                </a:lnTo>
                <a:lnTo>
                  <a:pt x="36" y="116"/>
                </a:lnTo>
                <a:lnTo>
                  <a:pt x="0" y="99"/>
                </a:lnTo>
                <a:lnTo>
                  <a:pt x="0" y="236"/>
                </a:lnTo>
                <a:lnTo>
                  <a:pt x="229" y="236"/>
                </a:lnTo>
                <a:lnTo>
                  <a:pt x="229" y="99"/>
                </a:lnTo>
                <a:lnTo>
                  <a:pt x="164" y="128"/>
                </a:lnTo>
                <a:close/>
                <a:moveTo>
                  <a:pt x="130" y="144"/>
                </a:moveTo>
                <a:lnTo>
                  <a:pt x="61" y="118"/>
                </a:lnTo>
                <a:lnTo>
                  <a:pt x="63" y="115"/>
                </a:lnTo>
                <a:lnTo>
                  <a:pt x="133" y="141"/>
                </a:lnTo>
                <a:lnTo>
                  <a:pt x="133" y="142"/>
                </a:lnTo>
                <a:lnTo>
                  <a:pt x="130" y="144"/>
                </a:lnTo>
                <a:close/>
                <a:moveTo>
                  <a:pt x="145" y="109"/>
                </a:moveTo>
                <a:lnTo>
                  <a:pt x="144" y="113"/>
                </a:lnTo>
                <a:lnTo>
                  <a:pt x="73" y="85"/>
                </a:lnTo>
                <a:lnTo>
                  <a:pt x="74" y="82"/>
                </a:lnTo>
                <a:lnTo>
                  <a:pt x="145" y="109"/>
                </a:lnTo>
                <a:close/>
                <a:moveTo>
                  <a:pt x="76" y="75"/>
                </a:moveTo>
                <a:lnTo>
                  <a:pt x="78" y="71"/>
                </a:lnTo>
                <a:lnTo>
                  <a:pt x="149" y="98"/>
                </a:lnTo>
                <a:lnTo>
                  <a:pt x="147" y="102"/>
                </a:lnTo>
                <a:lnTo>
                  <a:pt x="76" y="75"/>
                </a:lnTo>
                <a:close/>
                <a:moveTo>
                  <a:pt x="141" y="120"/>
                </a:moveTo>
                <a:lnTo>
                  <a:pt x="140" y="123"/>
                </a:lnTo>
                <a:lnTo>
                  <a:pt x="69" y="97"/>
                </a:lnTo>
                <a:lnTo>
                  <a:pt x="70" y="93"/>
                </a:lnTo>
                <a:lnTo>
                  <a:pt x="141" y="120"/>
                </a:lnTo>
                <a:close/>
                <a:moveTo>
                  <a:pt x="137" y="131"/>
                </a:moveTo>
                <a:lnTo>
                  <a:pt x="136" y="135"/>
                </a:lnTo>
                <a:lnTo>
                  <a:pt x="65" y="107"/>
                </a:lnTo>
                <a:lnTo>
                  <a:pt x="66" y="103"/>
                </a:lnTo>
                <a:lnTo>
                  <a:pt x="137" y="131"/>
                </a:lnTo>
                <a:close/>
                <a:moveTo>
                  <a:pt x="114" y="12"/>
                </a:moveTo>
                <a:lnTo>
                  <a:pt x="150" y="42"/>
                </a:lnTo>
                <a:lnTo>
                  <a:pt x="101" y="24"/>
                </a:lnTo>
                <a:lnTo>
                  <a:pt x="114" y="12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152" name="Freeform 164"/>
          <p:cNvSpPr/>
          <p:nvPr/>
        </p:nvSpPr>
        <p:spPr bwMode="auto">
          <a:xfrm>
            <a:off x="3648797" y="2477810"/>
            <a:ext cx="257443" cy="345752"/>
          </a:xfrm>
          <a:custGeom>
            <a:gdLst>
              <a:gd fmla="*/ 172 w 172" name="T0"/>
              <a:gd fmla="*/ 116 h 231" name="T1"/>
              <a:gd fmla="*/ 57 w 172" name="T2"/>
              <a:gd fmla="*/ 0 h 231" name="T3"/>
              <a:gd fmla="*/ 57 w 172" name="T4"/>
              <a:gd fmla="*/ 57 h 231" name="T5"/>
              <a:gd fmla="*/ 0 w 172" name="T6"/>
              <a:gd fmla="*/ 0 h 231" name="T7"/>
              <a:gd fmla="*/ 0 w 172" name="T8"/>
              <a:gd fmla="*/ 231 h 231" name="T9"/>
              <a:gd fmla="*/ 57 w 172" name="T10"/>
              <a:gd fmla="*/ 174 h 231" name="T11"/>
              <a:gd fmla="*/ 57 w 172" name="T12"/>
              <a:gd fmla="*/ 231 h 231" name="T13"/>
              <a:gd fmla="*/ 172 w 172" name="T14"/>
              <a:gd fmla="*/ 116 h 231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231" w="172">
                <a:moveTo>
                  <a:pt x="172" y="116"/>
                </a:moveTo>
                <a:lnTo>
                  <a:pt x="57" y="0"/>
                </a:lnTo>
                <a:lnTo>
                  <a:pt x="57" y="57"/>
                </a:lnTo>
                <a:lnTo>
                  <a:pt x="0" y="0"/>
                </a:lnTo>
                <a:lnTo>
                  <a:pt x="0" y="231"/>
                </a:lnTo>
                <a:lnTo>
                  <a:pt x="57" y="174"/>
                </a:lnTo>
                <a:lnTo>
                  <a:pt x="57" y="231"/>
                </a:lnTo>
                <a:lnTo>
                  <a:pt x="172" y="116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153" name="Freeform 165"/>
          <p:cNvSpPr/>
          <p:nvPr/>
        </p:nvSpPr>
        <p:spPr bwMode="auto">
          <a:xfrm>
            <a:off x="4281927" y="2477810"/>
            <a:ext cx="260436" cy="345752"/>
          </a:xfrm>
          <a:custGeom>
            <a:gdLst>
              <a:gd fmla="*/ 0 w 174" name="T0"/>
              <a:gd fmla="*/ 116 h 231" name="T1"/>
              <a:gd fmla="*/ 115 w 174" name="T2"/>
              <a:gd fmla="*/ 231 h 231" name="T3"/>
              <a:gd fmla="*/ 115 w 174" name="T4"/>
              <a:gd fmla="*/ 174 h 231" name="T5"/>
              <a:gd fmla="*/ 174 w 174" name="T6"/>
              <a:gd fmla="*/ 231 h 231" name="T7"/>
              <a:gd fmla="*/ 174 w 174" name="T8"/>
              <a:gd fmla="*/ 0 h 231" name="T9"/>
              <a:gd fmla="*/ 115 w 174" name="T10"/>
              <a:gd fmla="*/ 57 h 231" name="T11"/>
              <a:gd fmla="*/ 115 w 174" name="T12"/>
              <a:gd fmla="*/ 0 h 231" name="T13"/>
              <a:gd fmla="*/ 0 w 174" name="T14"/>
              <a:gd fmla="*/ 116 h 231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231" w="174">
                <a:moveTo>
                  <a:pt x="0" y="116"/>
                </a:moveTo>
                <a:lnTo>
                  <a:pt x="115" y="231"/>
                </a:lnTo>
                <a:lnTo>
                  <a:pt x="115" y="174"/>
                </a:lnTo>
                <a:lnTo>
                  <a:pt x="174" y="231"/>
                </a:lnTo>
                <a:lnTo>
                  <a:pt x="174" y="0"/>
                </a:lnTo>
                <a:lnTo>
                  <a:pt x="115" y="57"/>
                </a:lnTo>
                <a:lnTo>
                  <a:pt x="115" y="0"/>
                </a:lnTo>
                <a:lnTo>
                  <a:pt x="0" y="116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154" name="Freeform 166"/>
          <p:cNvSpPr/>
          <p:nvPr/>
        </p:nvSpPr>
        <p:spPr bwMode="auto">
          <a:xfrm>
            <a:off x="3108467" y="3624329"/>
            <a:ext cx="38916" cy="70348"/>
          </a:xfrm>
          <a:custGeom>
            <a:gdLst>
              <a:gd fmla="*/ 5 w 21" name="T0"/>
              <a:gd fmla="*/ 19 h 37" name="T1"/>
              <a:gd fmla="*/ 21 w 21" name="T2"/>
              <a:gd fmla="*/ 0 h 37" name="T3"/>
              <a:gd fmla="*/ 19 w 21" name="T4"/>
              <a:gd fmla="*/ 0 h 37" name="T5"/>
              <a:gd fmla="*/ 0 w 21" name="T6"/>
              <a:gd fmla="*/ 19 h 37" name="T7"/>
              <a:gd fmla="*/ 19 w 21" name="T8"/>
              <a:gd fmla="*/ 37 h 37" name="T9"/>
              <a:gd fmla="*/ 21 w 21" name="T10"/>
              <a:gd fmla="*/ 37 h 37" name="T11"/>
              <a:gd fmla="*/ 5 w 21" name="T12"/>
              <a:gd fmla="*/ 19 h 37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37" w="21">
                <a:moveTo>
                  <a:pt x="5" y="19"/>
                </a:moveTo>
                <a:cubicBezTo>
                  <a:pt x="5" y="9"/>
                  <a:pt x="12" y="1"/>
                  <a:pt x="21" y="0"/>
                </a:cubicBezTo>
                <a:cubicBezTo>
                  <a:pt x="21" y="0"/>
                  <a:pt x="20" y="0"/>
                  <a:pt x="19" y="0"/>
                </a:cubicBezTo>
                <a:cubicBezTo>
                  <a:pt x="9" y="0"/>
                  <a:pt x="0" y="8"/>
                  <a:pt x="0" y="19"/>
                </a:cubicBezTo>
                <a:cubicBezTo>
                  <a:pt x="0" y="29"/>
                  <a:pt x="9" y="37"/>
                  <a:pt x="19" y="37"/>
                </a:cubicBezTo>
                <a:cubicBezTo>
                  <a:pt x="20" y="37"/>
                  <a:pt x="21" y="37"/>
                  <a:pt x="21" y="37"/>
                </a:cubicBezTo>
                <a:cubicBezTo>
                  <a:pt x="12" y="36"/>
                  <a:pt x="5" y="28"/>
                  <a:pt x="5" y="19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155" name="Freeform 167"/>
          <p:cNvSpPr/>
          <p:nvPr/>
        </p:nvSpPr>
        <p:spPr bwMode="auto">
          <a:xfrm>
            <a:off x="3077035" y="3603374"/>
            <a:ext cx="62864" cy="112257"/>
          </a:xfrm>
          <a:custGeom>
            <a:gdLst>
              <a:gd fmla="*/ 7 w 33" name="T0"/>
              <a:gd fmla="*/ 30 h 59" name="T1"/>
              <a:gd fmla="*/ 33 w 33" name="T2"/>
              <a:gd fmla="*/ 0 h 59" name="T3"/>
              <a:gd fmla="*/ 30 w 33" name="T4"/>
              <a:gd fmla="*/ 0 h 59" name="T5"/>
              <a:gd fmla="*/ 0 w 33" name="T6"/>
              <a:gd fmla="*/ 30 h 59" name="T7"/>
              <a:gd fmla="*/ 30 w 33" name="T8"/>
              <a:gd fmla="*/ 59 h 59" name="T9"/>
              <a:gd fmla="*/ 33 w 33" name="T10"/>
              <a:gd fmla="*/ 59 h 59" name="T11"/>
              <a:gd fmla="*/ 7 w 33" name="T12"/>
              <a:gd fmla="*/ 30 h 59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59" w="33">
                <a:moveTo>
                  <a:pt x="7" y="30"/>
                </a:moveTo>
                <a:cubicBezTo>
                  <a:pt x="7" y="14"/>
                  <a:pt x="18" y="2"/>
                  <a:pt x="33" y="0"/>
                </a:cubicBezTo>
                <a:cubicBezTo>
                  <a:pt x="32" y="0"/>
                  <a:pt x="31" y="0"/>
                  <a:pt x="30" y="0"/>
                </a:cubicBezTo>
                <a:cubicBezTo>
                  <a:pt x="13" y="0"/>
                  <a:pt x="0" y="13"/>
                  <a:pt x="0" y="30"/>
                </a:cubicBezTo>
                <a:cubicBezTo>
                  <a:pt x="0" y="46"/>
                  <a:pt x="13" y="59"/>
                  <a:pt x="30" y="59"/>
                </a:cubicBezTo>
                <a:cubicBezTo>
                  <a:pt x="31" y="59"/>
                  <a:pt x="32" y="59"/>
                  <a:pt x="33" y="59"/>
                </a:cubicBezTo>
                <a:cubicBezTo>
                  <a:pt x="18" y="57"/>
                  <a:pt x="7" y="45"/>
                  <a:pt x="7" y="3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156" name="Freeform 168"/>
          <p:cNvSpPr/>
          <p:nvPr/>
        </p:nvSpPr>
        <p:spPr bwMode="auto">
          <a:xfrm>
            <a:off x="3177318" y="3622832"/>
            <a:ext cx="40413" cy="70348"/>
          </a:xfrm>
          <a:custGeom>
            <a:gdLst>
              <a:gd fmla="*/ 17 w 21" name="T0"/>
              <a:gd fmla="*/ 18 h 37" name="T1"/>
              <a:gd fmla="*/ 0 w 21" name="T2"/>
              <a:gd fmla="*/ 0 h 37" name="T3"/>
              <a:gd fmla="*/ 2 w 21" name="T4"/>
              <a:gd fmla="*/ 0 h 37" name="T5"/>
              <a:gd fmla="*/ 21 w 21" name="T6"/>
              <a:gd fmla="*/ 18 h 37" name="T7"/>
              <a:gd fmla="*/ 2 w 21" name="T8"/>
              <a:gd fmla="*/ 37 h 37" name="T9"/>
              <a:gd fmla="*/ 0 w 21" name="T10"/>
              <a:gd fmla="*/ 37 h 37" name="T11"/>
              <a:gd fmla="*/ 17 w 21" name="T12"/>
              <a:gd fmla="*/ 18 h 37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37" w="21">
                <a:moveTo>
                  <a:pt x="17" y="18"/>
                </a:moveTo>
                <a:cubicBezTo>
                  <a:pt x="17" y="9"/>
                  <a:pt x="10" y="1"/>
                  <a:pt x="0" y="0"/>
                </a:cubicBezTo>
                <a:cubicBezTo>
                  <a:pt x="1" y="0"/>
                  <a:pt x="2" y="0"/>
                  <a:pt x="2" y="0"/>
                </a:cubicBezTo>
                <a:cubicBezTo>
                  <a:pt x="13" y="0"/>
                  <a:pt x="21" y="8"/>
                  <a:pt x="21" y="18"/>
                </a:cubicBezTo>
                <a:cubicBezTo>
                  <a:pt x="21" y="29"/>
                  <a:pt x="13" y="37"/>
                  <a:pt x="2" y="37"/>
                </a:cubicBezTo>
                <a:cubicBezTo>
                  <a:pt x="2" y="37"/>
                  <a:pt x="1" y="37"/>
                  <a:pt x="0" y="37"/>
                </a:cubicBezTo>
                <a:cubicBezTo>
                  <a:pt x="10" y="36"/>
                  <a:pt x="17" y="28"/>
                  <a:pt x="17" y="18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157" name="Freeform 169"/>
          <p:cNvSpPr/>
          <p:nvPr/>
        </p:nvSpPr>
        <p:spPr bwMode="auto">
          <a:xfrm>
            <a:off x="3184802" y="3600381"/>
            <a:ext cx="65858" cy="113754"/>
          </a:xfrm>
          <a:custGeom>
            <a:gdLst>
              <a:gd fmla="*/ 27 w 34" name="T0"/>
              <a:gd fmla="*/ 30 h 60" name="T1"/>
              <a:gd fmla="*/ 0 w 34" name="T2"/>
              <a:gd fmla="*/ 1 h 60" name="T3"/>
              <a:gd fmla="*/ 4 w 34" name="T4"/>
              <a:gd fmla="*/ 0 h 60" name="T5"/>
              <a:gd fmla="*/ 34 w 34" name="T6"/>
              <a:gd fmla="*/ 30 h 60" name="T7"/>
              <a:gd fmla="*/ 4 w 34" name="T8"/>
              <a:gd fmla="*/ 60 h 60" name="T9"/>
              <a:gd fmla="*/ 0 w 34" name="T10"/>
              <a:gd fmla="*/ 60 h 60" name="T11"/>
              <a:gd fmla="*/ 27 w 34" name="T12"/>
              <a:gd fmla="*/ 30 h 6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60" w="34">
                <a:moveTo>
                  <a:pt x="27" y="30"/>
                </a:moveTo>
                <a:cubicBezTo>
                  <a:pt x="27" y="15"/>
                  <a:pt x="15" y="2"/>
                  <a:pt x="0" y="1"/>
                </a:cubicBezTo>
                <a:cubicBezTo>
                  <a:pt x="1" y="1"/>
                  <a:pt x="3" y="0"/>
                  <a:pt x="4" y="0"/>
                </a:cubicBezTo>
                <a:cubicBezTo>
                  <a:pt x="20" y="0"/>
                  <a:pt x="34" y="14"/>
                  <a:pt x="34" y="30"/>
                </a:cubicBezTo>
                <a:cubicBezTo>
                  <a:pt x="34" y="47"/>
                  <a:pt x="20" y="60"/>
                  <a:pt x="4" y="60"/>
                </a:cubicBezTo>
                <a:cubicBezTo>
                  <a:pt x="3" y="60"/>
                  <a:pt x="1" y="60"/>
                  <a:pt x="0" y="60"/>
                </a:cubicBezTo>
                <a:cubicBezTo>
                  <a:pt x="15" y="58"/>
                  <a:pt x="27" y="46"/>
                  <a:pt x="27" y="3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158" name="Freeform 170"/>
          <p:cNvSpPr>
            <a:spLocks noEditPoints="1"/>
          </p:cNvSpPr>
          <p:nvPr/>
        </p:nvSpPr>
        <p:spPr bwMode="auto">
          <a:xfrm>
            <a:off x="2895926" y="3628818"/>
            <a:ext cx="372693" cy="199070"/>
          </a:xfrm>
          <a:custGeom>
            <a:gdLst>
              <a:gd fmla="*/ 186 w 197" name="T0"/>
              <a:gd fmla="*/ 57 h 105" name="T1"/>
              <a:gd fmla="*/ 147 w 197" name="T2"/>
              <a:gd fmla="*/ 57 h 105" name="T3"/>
              <a:gd fmla="*/ 147 w 197" name="T4"/>
              <a:gd fmla="*/ 31 h 105" name="T5"/>
              <a:gd fmla="*/ 157 w 197" name="T6"/>
              <a:gd fmla="*/ 16 h 105" name="T7"/>
              <a:gd fmla="*/ 141 w 197" name="T8"/>
              <a:gd fmla="*/ 0 h 105" name="T9"/>
              <a:gd fmla="*/ 125 w 197" name="T10"/>
              <a:gd fmla="*/ 16 h 105" name="T11"/>
              <a:gd fmla="*/ 137 w 197" name="T12"/>
              <a:gd fmla="*/ 31 h 105" name="T13"/>
              <a:gd fmla="*/ 137 w 197" name="T14"/>
              <a:gd fmla="*/ 57 h 105" name="T15"/>
              <a:gd fmla="*/ 11 w 197" name="T16"/>
              <a:gd fmla="*/ 57 h 105" name="T17"/>
              <a:gd fmla="*/ 0 w 197" name="T18"/>
              <a:gd fmla="*/ 68 h 105" name="T19"/>
              <a:gd fmla="*/ 0 w 197" name="T20"/>
              <a:gd fmla="*/ 94 h 105" name="T21"/>
              <a:gd fmla="*/ 11 w 197" name="T22"/>
              <a:gd fmla="*/ 105 h 105" name="T23"/>
              <a:gd fmla="*/ 186 w 197" name="T24"/>
              <a:gd fmla="*/ 105 h 105" name="T25"/>
              <a:gd fmla="*/ 197 w 197" name="T26"/>
              <a:gd fmla="*/ 94 h 105" name="T27"/>
              <a:gd fmla="*/ 197 w 197" name="T28"/>
              <a:gd fmla="*/ 68 h 105" name="T29"/>
              <a:gd fmla="*/ 186 w 197" name="T30"/>
              <a:gd fmla="*/ 57 h 105" name="T31"/>
              <a:gd fmla="*/ 37 w 197" name="T32"/>
              <a:gd fmla="*/ 87 h 105" name="T33"/>
              <a:gd fmla="*/ 32 w 197" name="T34"/>
              <a:gd fmla="*/ 91 h 105" name="T35"/>
              <a:gd fmla="*/ 19 w 197" name="T36"/>
              <a:gd fmla="*/ 91 h 105" name="T37"/>
              <a:gd fmla="*/ 14 w 197" name="T38"/>
              <a:gd fmla="*/ 87 h 105" name="T39"/>
              <a:gd fmla="*/ 14 w 197" name="T40"/>
              <a:gd fmla="*/ 73 h 105" name="T41"/>
              <a:gd fmla="*/ 19 w 197" name="T42"/>
              <a:gd fmla="*/ 69 h 105" name="T43"/>
              <a:gd fmla="*/ 32 w 197" name="T44"/>
              <a:gd fmla="*/ 69 h 105" name="T45"/>
              <a:gd fmla="*/ 37 w 197" name="T46"/>
              <a:gd fmla="*/ 73 h 105" name="T47"/>
              <a:gd fmla="*/ 37 w 197" name="T48"/>
              <a:gd fmla="*/ 87 h 105" name="T49"/>
              <a:gd fmla="*/ 68 w 197" name="T50"/>
              <a:gd fmla="*/ 87 h 105" name="T51"/>
              <a:gd fmla="*/ 64 w 197" name="T52"/>
              <a:gd fmla="*/ 91 h 105" name="T53"/>
              <a:gd fmla="*/ 50 w 197" name="T54"/>
              <a:gd fmla="*/ 91 h 105" name="T55"/>
              <a:gd fmla="*/ 46 w 197" name="T56"/>
              <a:gd fmla="*/ 87 h 105" name="T57"/>
              <a:gd fmla="*/ 46 w 197" name="T58"/>
              <a:gd fmla="*/ 73 h 105" name="T59"/>
              <a:gd fmla="*/ 50 w 197" name="T60"/>
              <a:gd fmla="*/ 69 h 105" name="T61"/>
              <a:gd fmla="*/ 64 w 197" name="T62"/>
              <a:gd fmla="*/ 69 h 105" name="T63"/>
              <a:gd fmla="*/ 68 w 197" name="T64"/>
              <a:gd fmla="*/ 73 h 105" name="T65"/>
              <a:gd fmla="*/ 68 w 197" name="T66"/>
              <a:gd fmla="*/ 87 h 105" name="T67"/>
              <a:gd fmla="*/ 113 w 197" name="T68"/>
              <a:gd fmla="*/ 82 h 105" name="T69"/>
              <a:gd fmla="*/ 109 w 197" name="T70"/>
              <a:gd fmla="*/ 86 h 105" name="T71"/>
              <a:gd fmla="*/ 79 w 197" name="T72"/>
              <a:gd fmla="*/ 86 h 105" name="T73"/>
              <a:gd fmla="*/ 75 w 197" name="T74"/>
              <a:gd fmla="*/ 82 h 105" name="T75"/>
              <a:gd fmla="*/ 75 w 197" name="T76"/>
              <a:gd fmla="*/ 77 h 105" name="T77"/>
              <a:gd fmla="*/ 79 w 197" name="T78"/>
              <a:gd fmla="*/ 73 h 105" name="T79"/>
              <a:gd fmla="*/ 109 w 197" name="T80"/>
              <a:gd fmla="*/ 73 h 105" name="T81"/>
              <a:gd fmla="*/ 113 w 197" name="T82"/>
              <a:gd fmla="*/ 77 h 105" name="T83"/>
              <a:gd fmla="*/ 113 w 197" name="T84"/>
              <a:gd fmla="*/ 82 h 105" name="T85"/>
              <a:gd fmla="*/ 147 w 197" name="T86"/>
              <a:gd fmla="*/ 87 h 105" name="T87"/>
              <a:gd fmla="*/ 143 w 197" name="T88"/>
              <a:gd fmla="*/ 91 h 105" name="T89"/>
              <a:gd fmla="*/ 129 w 197" name="T90"/>
              <a:gd fmla="*/ 91 h 105" name="T91"/>
              <a:gd fmla="*/ 125 w 197" name="T92"/>
              <a:gd fmla="*/ 87 h 105" name="T93"/>
              <a:gd fmla="*/ 125 w 197" name="T94"/>
              <a:gd fmla="*/ 73 h 105" name="T95"/>
              <a:gd fmla="*/ 129 w 197" name="T96"/>
              <a:gd fmla="*/ 69 h 105" name="T97"/>
              <a:gd fmla="*/ 143 w 197" name="T98"/>
              <a:gd fmla="*/ 69 h 105" name="T99"/>
              <a:gd fmla="*/ 147 w 197" name="T100"/>
              <a:gd fmla="*/ 73 h 105" name="T101"/>
              <a:gd fmla="*/ 147 w 197" name="T102"/>
              <a:gd fmla="*/ 87 h 105" name="T103"/>
              <a:gd fmla="*/ 179 w 197" name="T104"/>
              <a:gd fmla="*/ 87 h 105" name="T105"/>
              <a:gd fmla="*/ 175 w 197" name="T106"/>
              <a:gd fmla="*/ 91 h 105" name="T107"/>
              <a:gd fmla="*/ 161 w 197" name="T108"/>
              <a:gd fmla="*/ 91 h 105" name="T109"/>
              <a:gd fmla="*/ 157 w 197" name="T110"/>
              <a:gd fmla="*/ 87 h 105" name="T111"/>
              <a:gd fmla="*/ 157 w 197" name="T112"/>
              <a:gd fmla="*/ 73 h 105" name="T113"/>
              <a:gd fmla="*/ 161 w 197" name="T114"/>
              <a:gd fmla="*/ 69 h 105" name="T115"/>
              <a:gd fmla="*/ 175 w 197" name="T116"/>
              <a:gd fmla="*/ 69 h 105" name="T117"/>
              <a:gd fmla="*/ 179 w 197" name="T118"/>
              <a:gd fmla="*/ 73 h 105" name="T119"/>
              <a:gd fmla="*/ 179 w 197" name="T120"/>
              <a:gd fmla="*/ 87 h 105" name="T1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b="b" l="0" r="r" t="0"/>
            <a:pathLst>
              <a:path h="105" w="197">
                <a:moveTo>
                  <a:pt x="186" y="57"/>
                </a:moveTo>
                <a:cubicBezTo>
                  <a:pt x="147" y="57"/>
                  <a:pt x="147" y="57"/>
                  <a:pt x="147" y="57"/>
                </a:cubicBezTo>
                <a:cubicBezTo>
                  <a:pt x="147" y="31"/>
                  <a:pt x="147" y="31"/>
                  <a:pt x="147" y="31"/>
                </a:cubicBezTo>
                <a:cubicBezTo>
                  <a:pt x="153" y="29"/>
                  <a:pt x="157" y="23"/>
                  <a:pt x="157" y="16"/>
                </a:cubicBezTo>
                <a:cubicBezTo>
                  <a:pt x="157" y="8"/>
                  <a:pt x="150" y="0"/>
                  <a:pt x="141" y="0"/>
                </a:cubicBezTo>
                <a:cubicBezTo>
                  <a:pt x="132" y="0"/>
                  <a:pt x="125" y="8"/>
                  <a:pt x="125" y="16"/>
                </a:cubicBezTo>
                <a:cubicBezTo>
                  <a:pt x="125" y="24"/>
                  <a:pt x="130" y="30"/>
                  <a:pt x="137" y="31"/>
                </a:cubicBezTo>
                <a:cubicBezTo>
                  <a:pt x="137" y="57"/>
                  <a:pt x="137" y="57"/>
                  <a:pt x="137" y="57"/>
                </a:cubicBezTo>
                <a:cubicBezTo>
                  <a:pt x="11" y="57"/>
                  <a:pt x="11" y="57"/>
                  <a:pt x="11" y="57"/>
                </a:cubicBezTo>
                <a:cubicBezTo>
                  <a:pt x="5" y="57"/>
                  <a:pt x="0" y="62"/>
                  <a:pt x="0" y="68"/>
                </a:cubicBezTo>
                <a:cubicBezTo>
                  <a:pt x="0" y="94"/>
                  <a:pt x="0" y="94"/>
                  <a:pt x="0" y="94"/>
                </a:cubicBezTo>
                <a:cubicBezTo>
                  <a:pt x="0" y="101"/>
                  <a:pt x="5" y="105"/>
                  <a:pt x="11" y="105"/>
                </a:cubicBezTo>
                <a:cubicBezTo>
                  <a:pt x="186" y="105"/>
                  <a:pt x="186" y="105"/>
                  <a:pt x="186" y="105"/>
                </a:cubicBezTo>
                <a:cubicBezTo>
                  <a:pt x="192" y="105"/>
                  <a:pt x="197" y="101"/>
                  <a:pt x="197" y="94"/>
                </a:cubicBezTo>
                <a:cubicBezTo>
                  <a:pt x="197" y="68"/>
                  <a:pt x="197" y="68"/>
                  <a:pt x="197" y="68"/>
                </a:cubicBezTo>
                <a:cubicBezTo>
                  <a:pt x="197" y="62"/>
                  <a:pt x="192" y="57"/>
                  <a:pt x="186" y="57"/>
                </a:cubicBezTo>
                <a:close/>
                <a:moveTo>
                  <a:pt x="37" y="87"/>
                </a:moveTo>
                <a:cubicBezTo>
                  <a:pt x="37" y="89"/>
                  <a:pt x="35" y="91"/>
                  <a:pt x="32" y="91"/>
                </a:cubicBezTo>
                <a:cubicBezTo>
                  <a:pt x="19" y="91"/>
                  <a:pt x="19" y="91"/>
                  <a:pt x="19" y="91"/>
                </a:cubicBezTo>
                <a:cubicBezTo>
                  <a:pt x="16" y="91"/>
                  <a:pt x="14" y="89"/>
                  <a:pt x="14" y="87"/>
                </a:cubicBezTo>
                <a:cubicBezTo>
                  <a:pt x="14" y="73"/>
                  <a:pt x="14" y="73"/>
                  <a:pt x="14" y="73"/>
                </a:cubicBezTo>
                <a:cubicBezTo>
                  <a:pt x="14" y="71"/>
                  <a:pt x="16" y="69"/>
                  <a:pt x="19" y="69"/>
                </a:cubicBezTo>
                <a:cubicBezTo>
                  <a:pt x="32" y="69"/>
                  <a:pt x="32" y="69"/>
                  <a:pt x="32" y="69"/>
                </a:cubicBezTo>
                <a:cubicBezTo>
                  <a:pt x="35" y="69"/>
                  <a:pt x="37" y="71"/>
                  <a:pt x="37" y="73"/>
                </a:cubicBezTo>
                <a:lnTo>
                  <a:pt x="37" y="87"/>
                </a:lnTo>
                <a:close/>
                <a:moveTo>
                  <a:pt x="68" y="87"/>
                </a:moveTo>
                <a:cubicBezTo>
                  <a:pt x="68" y="89"/>
                  <a:pt x="67" y="91"/>
                  <a:pt x="64" y="91"/>
                </a:cubicBezTo>
                <a:cubicBezTo>
                  <a:pt x="50" y="91"/>
                  <a:pt x="50" y="91"/>
                  <a:pt x="50" y="91"/>
                </a:cubicBezTo>
                <a:cubicBezTo>
                  <a:pt x="48" y="91"/>
                  <a:pt x="46" y="89"/>
                  <a:pt x="46" y="87"/>
                </a:cubicBezTo>
                <a:cubicBezTo>
                  <a:pt x="46" y="73"/>
                  <a:pt x="46" y="73"/>
                  <a:pt x="46" y="73"/>
                </a:cubicBezTo>
                <a:cubicBezTo>
                  <a:pt x="46" y="71"/>
                  <a:pt x="48" y="69"/>
                  <a:pt x="50" y="69"/>
                </a:cubicBezTo>
                <a:cubicBezTo>
                  <a:pt x="64" y="69"/>
                  <a:pt x="64" y="69"/>
                  <a:pt x="64" y="69"/>
                </a:cubicBezTo>
                <a:cubicBezTo>
                  <a:pt x="67" y="69"/>
                  <a:pt x="68" y="71"/>
                  <a:pt x="68" y="73"/>
                </a:cubicBezTo>
                <a:lnTo>
                  <a:pt x="68" y="87"/>
                </a:lnTo>
                <a:close/>
                <a:moveTo>
                  <a:pt x="113" y="82"/>
                </a:moveTo>
                <a:cubicBezTo>
                  <a:pt x="113" y="84"/>
                  <a:pt x="111" y="86"/>
                  <a:pt x="109" y="86"/>
                </a:cubicBezTo>
                <a:cubicBezTo>
                  <a:pt x="79" y="86"/>
                  <a:pt x="79" y="86"/>
                  <a:pt x="79" y="86"/>
                </a:cubicBezTo>
                <a:cubicBezTo>
                  <a:pt x="77" y="86"/>
                  <a:pt x="75" y="84"/>
                  <a:pt x="75" y="82"/>
                </a:cubicBezTo>
                <a:cubicBezTo>
                  <a:pt x="75" y="77"/>
                  <a:pt x="75" y="77"/>
                  <a:pt x="75" y="77"/>
                </a:cubicBezTo>
                <a:cubicBezTo>
                  <a:pt x="75" y="75"/>
                  <a:pt x="77" y="73"/>
                  <a:pt x="79" y="73"/>
                </a:cubicBezTo>
                <a:cubicBezTo>
                  <a:pt x="109" y="73"/>
                  <a:pt x="109" y="73"/>
                  <a:pt x="109" y="73"/>
                </a:cubicBezTo>
                <a:cubicBezTo>
                  <a:pt x="111" y="73"/>
                  <a:pt x="113" y="75"/>
                  <a:pt x="113" y="77"/>
                </a:cubicBezTo>
                <a:lnTo>
                  <a:pt x="113" y="82"/>
                </a:lnTo>
                <a:close/>
                <a:moveTo>
                  <a:pt x="147" y="87"/>
                </a:moveTo>
                <a:cubicBezTo>
                  <a:pt x="147" y="89"/>
                  <a:pt x="146" y="91"/>
                  <a:pt x="143" y="91"/>
                </a:cubicBezTo>
                <a:cubicBezTo>
                  <a:pt x="129" y="91"/>
                  <a:pt x="129" y="91"/>
                  <a:pt x="129" y="91"/>
                </a:cubicBezTo>
                <a:cubicBezTo>
                  <a:pt x="127" y="91"/>
                  <a:pt x="125" y="89"/>
                  <a:pt x="125" y="87"/>
                </a:cubicBezTo>
                <a:cubicBezTo>
                  <a:pt x="125" y="73"/>
                  <a:pt x="125" y="73"/>
                  <a:pt x="125" y="73"/>
                </a:cubicBezTo>
                <a:cubicBezTo>
                  <a:pt x="125" y="71"/>
                  <a:pt x="127" y="69"/>
                  <a:pt x="129" y="69"/>
                </a:cubicBezTo>
                <a:cubicBezTo>
                  <a:pt x="143" y="69"/>
                  <a:pt x="143" y="69"/>
                  <a:pt x="143" y="69"/>
                </a:cubicBezTo>
                <a:cubicBezTo>
                  <a:pt x="146" y="69"/>
                  <a:pt x="147" y="71"/>
                  <a:pt x="147" y="73"/>
                </a:cubicBezTo>
                <a:lnTo>
                  <a:pt x="147" y="87"/>
                </a:lnTo>
                <a:close/>
                <a:moveTo>
                  <a:pt x="179" y="87"/>
                </a:moveTo>
                <a:cubicBezTo>
                  <a:pt x="179" y="89"/>
                  <a:pt x="177" y="91"/>
                  <a:pt x="175" y="91"/>
                </a:cubicBezTo>
                <a:cubicBezTo>
                  <a:pt x="161" y="91"/>
                  <a:pt x="161" y="91"/>
                  <a:pt x="161" y="91"/>
                </a:cubicBezTo>
                <a:cubicBezTo>
                  <a:pt x="159" y="91"/>
                  <a:pt x="157" y="89"/>
                  <a:pt x="157" y="87"/>
                </a:cubicBezTo>
                <a:cubicBezTo>
                  <a:pt x="157" y="73"/>
                  <a:pt x="157" y="73"/>
                  <a:pt x="157" y="73"/>
                </a:cubicBezTo>
                <a:cubicBezTo>
                  <a:pt x="157" y="71"/>
                  <a:pt x="159" y="69"/>
                  <a:pt x="161" y="69"/>
                </a:cubicBezTo>
                <a:cubicBezTo>
                  <a:pt x="175" y="69"/>
                  <a:pt x="175" y="69"/>
                  <a:pt x="175" y="69"/>
                </a:cubicBezTo>
                <a:cubicBezTo>
                  <a:pt x="177" y="69"/>
                  <a:pt x="179" y="71"/>
                  <a:pt x="179" y="73"/>
                </a:cubicBezTo>
                <a:lnTo>
                  <a:pt x="179" y="87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159" name="Freeform 171"/>
          <p:cNvSpPr/>
          <p:nvPr/>
        </p:nvSpPr>
        <p:spPr bwMode="auto">
          <a:xfrm>
            <a:off x="10282439" y="4104788"/>
            <a:ext cx="317313" cy="326294"/>
          </a:xfrm>
          <a:custGeom>
            <a:gdLst>
              <a:gd fmla="*/ 160 w 167" name="T0"/>
              <a:gd fmla="*/ 14 h 172" name="T1"/>
              <a:gd fmla="*/ 160 w 167" name="T2"/>
              <a:gd fmla="*/ 14 h 172" name="T3"/>
              <a:gd fmla="*/ 150 w 167" name="T4"/>
              <a:gd fmla="*/ 5 h 172" name="T5"/>
              <a:gd fmla="*/ 145 w 167" name="T6"/>
              <a:gd fmla="*/ 0 h 172" name="T7"/>
              <a:gd fmla="*/ 14 w 167" name="T8"/>
              <a:gd fmla="*/ 136 h 172" name="T9"/>
              <a:gd fmla="*/ 5 w 167" name="T10"/>
              <a:gd fmla="*/ 160 h 172" name="T11"/>
              <a:gd fmla="*/ 5 w 167" name="T12"/>
              <a:gd fmla="*/ 160 h 172" name="T13"/>
              <a:gd fmla="*/ 0 w 167" name="T14"/>
              <a:gd fmla="*/ 172 h 172" name="T15"/>
              <a:gd fmla="*/ 0 w 167" name="T16"/>
              <a:gd fmla="*/ 172 h 172" name="T17"/>
              <a:gd fmla="*/ 0 w 167" name="T18"/>
              <a:gd fmla="*/ 172 h 172" name="T19"/>
              <a:gd fmla="*/ 37 w 167" name="T20"/>
              <a:gd fmla="*/ 155 h 172" name="T21"/>
              <a:gd fmla="*/ 167 w 167" name="T22"/>
              <a:gd fmla="*/ 19 h 172" name="T23"/>
              <a:gd fmla="*/ 161 w 167" name="T24"/>
              <a:gd fmla="*/ 15 h 172" name="T25"/>
              <a:gd fmla="*/ 160 w 167" name="T26"/>
              <a:gd fmla="*/ 14 h 172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172" w="167">
                <a:moveTo>
                  <a:pt x="160" y="14"/>
                </a:moveTo>
                <a:cubicBezTo>
                  <a:pt x="160" y="14"/>
                  <a:pt x="160" y="14"/>
                  <a:pt x="160" y="14"/>
                </a:cubicBezTo>
                <a:cubicBezTo>
                  <a:pt x="150" y="5"/>
                  <a:pt x="150" y="5"/>
                  <a:pt x="150" y="5"/>
                </a:cubicBezTo>
                <a:cubicBezTo>
                  <a:pt x="145" y="0"/>
                  <a:pt x="145" y="0"/>
                  <a:pt x="145" y="0"/>
                </a:cubicBezTo>
                <a:cubicBezTo>
                  <a:pt x="14" y="136"/>
                  <a:pt x="14" y="136"/>
                  <a:pt x="14" y="136"/>
                </a:cubicBezTo>
                <a:cubicBezTo>
                  <a:pt x="5" y="160"/>
                  <a:pt x="5" y="160"/>
                  <a:pt x="5" y="160"/>
                </a:cubicBezTo>
                <a:cubicBezTo>
                  <a:pt x="5" y="160"/>
                  <a:pt x="5" y="160"/>
                  <a:pt x="5" y="160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72"/>
                  <a:pt x="0" y="172"/>
                  <a:pt x="0" y="172"/>
                </a:cubicBezTo>
                <a:cubicBezTo>
                  <a:pt x="37" y="155"/>
                  <a:pt x="37" y="155"/>
                  <a:pt x="37" y="155"/>
                </a:cubicBezTo>
                <a:cubicBezTo>
                  <a:pt x="167" y="19"/>
                  <a:pt x="167" y="19"/>
                  <a:pt x="167" y="19"/>
                </a:cubicBezTo>
                <a:cubicBezTo>
                  <a:pt x="161" y="15"/>
                  <a:pt x="161" y="15"/>
                  <a:pt x="161" y="15"/>
                </a:cubicBezTo>
                <a:lnTo>
                  <a:pt x="160" y="14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160" name="Freeform 172"/>
          <p:cNvSpPr/>
          <p:nvPr/>
        </p:nvSpPr>
        <p:spPr bwMode="auto">
          <a:xfrm>
            <a:off x="10559339" y="4074854"/>
            <a:ext cx="64362" cy="59870"/>
          </a:xfrm>
          <a:custGeom>
            <a:gdLst>
              <a:gd fmla="*/ 32 w 34" name="T0"/>
              <a:gd fmla="*/ 16 h 32" name="T1"/>
              <a:gd fmla="*/ 24 w 34" name="T2"/>
              <a:gd fmla="*/ 7 h 32" name="T3"/>
              <a:gd fmla="*/ 16 w 34" name="T4"/>
              <a:gd fmla="*/ 1 h 32" name="T5"/>
              <a:gd fmla="*/ 11 w 34" name="T6"/>
              <a:gd fmla="*/ 1 h 32" name="T7"/>
              <a:gd fmla="*/ 0 w 34" name="T8"/>
              <a:gd fmla="*/ 13 h 32" name="T9"/>
              <a:gd fmla="*/ 22 w 34" name="T10"/>
              <a:gd fmla="*/ 32 h 32" name="T11"/>
              <a:gd fmla="*/ 33 w 34" name="T12"/>
              <a:gd fmla="*/ 21 h 32" name="T13"/>
              <a:gd fmla="*/ 32 w 34" name="T14"/>
              <a:gd fmla="*/ 16 h 32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32" w="34">
                <a:moveTo>
                  <a:pt x="32" y="16"/>
                </a:moveTo>
                <a:cubicBezTo>
                  <a:pt x="32" y="16"/>
                  <a:pt x="30" y="12"/>
                  <a:pt x="24" y="7"/>
                </a:cubicBezTo>
                <a:cubicBezTo>
                  <a:pt x="19" y="3"/>
                  <a:pt x="16" y="1"/>
                  <a:pt x="16" y="1"/>
                </a:cubicBezTo>
                <a:cubicBezTo>
                  <a:pt x="14" y="0"/>
                  <a:pt x="12" y="0"/>
                  <a:pt x="11" y="1"/>
                </a:cubicBezTo>
                <a:cubicBezTo>
                  <a:pt x="0" y="13"/>
                  <a:pt x="0" y="13"/>
                  <a:pt x="0" y="13"/>
                </a:cubicBezTo>
                <a:cubicBezTo>
                  <a:pt x="22" y="32"/>
                  <a:pt x="22" y="32"/>
                  <a:pt x="22" y="32"/>
                </a:cubicBezTo>
                <a:cubicBezTo>
                  <a:pt x="33" y="21"/>
                  <a:pt x="33" y="21"/>
                  <a:pt x="33" y="21"/>
                </a:cubicBezTo>
                <a:cubicBezTo>
                  <a:pt x="34" y="19"/>
                  <a:pt x="34" y="17"/>
                  <a:pt x="32" y="16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161" name="Freeform 173"/>
          <p:cNvSpPr/>
          <p:nvPr/>
        </p:nvSpPr>
        <p:spPr bwMode="auto">
          <a:xfrm>
            <a:off x="2216397" y="320978"/>
            <a:ext cx="386164" cy="386164"/>
          </a:xfrm>
          <a:custGeom>
            <a:gdLst>
              <a:gd fmla="*/ 191 w 204" name="T0"/>
              <a:gd fmla="*/ 132 h 203" name="T1"/>
              <a:gd fmla="*/ 122 w 204" name="T2"/>
              <a:gd fmla="*/ 96 h 203" name="T3"/>
              <a:gd fmla="*/ 115 w 204" name="T4"/>
              <a:gd fmla="*/ 87 h 203" name="T5"/>
              <a:gd fmla="*/ 131 w 204" name="T6"/>
              <a:gd fmla="*/ 57 h 203" name="T7"/>
              <a:gd fmla="*/ 132 w 204" name="T8"/>
              <a:gd fmla="*/ 56 h 203" name="T9"/>
              <a:gd fmla="*/ 134 w 204" name="T10"/>
              <a:gd fmla="*/ 41 h 203" name="T11"/>
              <a:gd fmla="*/ 134 w 204" name="T12"/>
              <a:gd fmla="*/ 32 h 203" name="T13"/>
              <a:gd fmla="*/ 109 w 204" name="T14"/>
              <a:gd fmla="*/ 4 h 203" name="T15"/>
              <a:gd fmla="*/ 80 w 204" name="T16"/>
              <a:gd fmla="*/ 7 h 203" name="T17"/>
              <a:gd fmla="*/ 65 w 204" name="T18"/>
              <a:gd fmla="*/ 23 h 203" name="T19"/>
              <a:gd fmla="*/ 61 w 204" name="T20"/>
              <a:gd fmla="*/ 39 h 203" name="T21"/>
              <a:gd fmla="*/ 63 w 204" name="T22"/>
              <a:gd fmla="*/ 54 h 203" name="T23"/>
              <a:gd fmla="*/ 65 w 204" name="T24"/>
              <a:gd fmla="*/ 55 h 203" name="T25"/>
              <a:gd fmla="*/ 81 w 204" name="T26"/>
              <a:gd fmla="*/ 88 h 203" name="T27"/>
              <a:gd fmla="*/ 76 w 204" name="T28"/>
              <a:gd fmla="*/ 95 h 203" name="T29"/>
              <a:gd fmla="*/ 47 w 204" name="T30"/>
              <a:gd fmla="*/ 108 h 203" name="T31"/>
              <a:gd fmla="*/ 19 w 204" name="T32"/>
              <a:gd fmla="*/ 124 h 203" name="T33"/>
              <a:gd fmla="*/ 8 w 204" name="T34"/>
              <a:gd fmla="*/ 170 h 203" name="T35"/>
              <a:gd fmla="*/ 200 w 204" name="T36"/>
              <a:gd fmla="*/ 169 h 203" name="T37"/>
              <a:gd fmla="*/ 191 w 204" name="T38"/>
              <a:gd fmla="*/ 132 h 203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203" w="204">
                <a:moveTo>
                  <a:pt x="191" y="132"/>
                </a:moveTo>
                <a:cubicBezTo>
                  <a:pt x="181" y="115"/>
                  <a:pt x="126" y="97"/>
                  <a:pt x="122" y="96"/>
                </a:cubicBezTo>
                <a:cubicBezTo>
                  <a:pt x="121" y="96"/>
                  <a:pt x="110" y="93"/>
                  <a:pt x="115" y="87"/>
                </a:cubicBezTo>
                <a:cubicBezTo>
                  <a:pt x="124" y="79"/>
                  <a:pt x="130" y="67"/>
                  <a:pt x="131" y="57"/>
                </a:cubicBezTo>
                <a:cubicBezTo>
                  <a:pt x="131" y="56"/>
                  <a:pt x="132" y="56"/>
                  <a:pt x="132" y="56"/>
                </a:cubicBezTo>
                <a:cubicBezTo>
                  <a:pt x="132" y="56"/>
                  <a:pt x="134" y="50"/>
                  <a:pt x="134" y="41"/>
                </a:cubicBezTo>
                <a:cubicBezTo>
                  <a:pt x="134" y="38"/>
                  <a:pt x="134" y="35"/>
                  <a:pt x="134" y="32"/>
                </a:cubicBezTo>
                <a:cubicBezTo>
                  <a:pt x="134" y="32"/>
                  <a:pt x="130" y="8"/>
                  <a:pt x="109" y="4"/>
                </a:cubicBezTo>
                <a:cubicBezTo>
                  <a:pt x="109" y="4"/>
                  <a:pt x="91" y="0"/>
                  <a:pt x="80" y="7"/>
                </a:cubicBezTo>
                <a:cubicBezTo>
                  <a:pt x="67" y="12"/>
                  <a:pt x="65" y="23"/>
                  <a:pt x="65" y="23"/>
                </a:cubicBezTo>
                <a:cubicBezTo>
                  <a:pt x="61" y="28"/>
                  <a:pt x="61" y="34"/>
                  <a:pt x="61" y="39"/>
                </a:cubicBezTo>
                <a:cubicBezTo>
                  <a:pt x="61" y="47"/>
                  <a:pt x="63" y="54"/>
                  <a:pt x="63" y="54"/>
                </a:cubicBezTo>
                <a:cubicBezTo>
                  <a:pt x="64" y="54"/>
                  <a:pt x="64" y="54"/>
                  <a:pt x="65" y="55"/>
                </a:cubicBezTo>
                <a:cubicBezTo>
                  <a:pt x="65" y="67"/>
                  <a:pt x="72" y="80"/>
                  <a:pt x="81" y="88"/>
                </a:cubicBezTo>
                <a:cubicBezTo>
                  <a:pt x="83" y="89"/>
                  <a:pt x="81" y="93"/>
                  <a:pt x="76" y="95"/>
                </a:cubicBezTo>
                <a:cubicBezTo>
                  <a:pt x="71" y="97"/>
                  <a:pt x="59" y="102"/>
                  <a:pt x="47" y="108"/>
                </a:cubicBezTo>
                <a:cubicBezTo>
                  <a:pt x="35" y="114"/>
                  <a:pt x="23" y="120"/>
                  <a:pt x="19" y="124"/>
                </a:cubicBezTo>
                <a:cubicBezTo>
                  <a:pt x="9" y="133"/>
                  <a:pt x="0" y="159"/>
                  <a:pt x="8" y="170"/>
                </a:cubicBezTo>
                <a:cubicBezTo>
                  <a:pt x="58" y="194"/>
                  <a:pt x="137" y="203"/>
                  <a:pt x="200" y="169"/>
                </a:cubicBezTo>
                <a:cubicBezTo>
                  <a:pt x="204" y="160"/>
                  <a:pt x="196" y="140"/>
                  <a:pt x="191" y="132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grpSp>
        <p:nvGrpSpPr>
          <p:cNvPr id="162" name="组合 161"/>
          <p:cNvGrpSpPr/>
          <p:nvPr/>
        </p:nvGrpSpPr>
        <p:grpSpPr>
          <a:xfrm>
            <a:off x="2240346" y="3537517"/>
            <a:ext cx="344256" cy="357727"/>
            <a:chOff x="2005013" y="3621089"/>
            <a:chExt cx="365126" cy="379413"/>
          </a:xfrm>
          <a:solidFill>
            <a:schemeClr val="bg2">
              <a:lumMod val="10000"/>
            </a:schemeClr>
          </a:solidFill>
        </p:grpSpPr>
        <p:sp>
          <p:nvSpPr>
            <p:cNvPr id="428" name="Oval 174"/>
            <p:cNvSpPr>
              <a:spLocks noChangeArrowheads="1"/>
            </p:cNvSpPr>
            <p:nvPr/>
          </p:nvSpPr>
          <p:spPr bwMode="auto">
            <a:xfrm>
              <a:off x="2259013" y="3659189"/>
              <a:ext cx="28575" cy="254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  <p:sp>
          <p:nvSpPr>
            <p:cNvPr id="429" name="Oval 175"/>
            <p:cNvSpPr>
              <a:spLocks noChangeArrowheads="1"/>
            </p:cNvSpPr>
            <p:nvPr/>
          </p:nvSpPr>
          <p:spPr bwMode="auto">
            <a:xfrm>
              <a:off x="2319338" y="3717926"/>
              <a:ext cx="25400" cy="269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  <p:sp>
          <p:nvSpPr>
            <p:cNvPr id="430" name="Oval 176"/>
            <p:cNvSpPr>
              <a:spLocks noChangeArrowheads="1"/>
            </p:cNvSpPr>
            <p:nvPr/>
          </p:nvSpPr>
          <p:spPr bwMode="auto">
            <a:xfrm>
              <a:off x="2339976" y="3800476"/>
              <a:ext cx="30163" cy="301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  <p:sp>
          <p:nvSpPr>
            <p:cNvPr id="431" name="Oval 177"/>
            <p:cNvSpPr>
              <a:spLocks noChangeArrowheads="1"/>
            </p:cNvSpPr>
            <p:nvPr/>
          </p:nvSpPr>
          <p:spPr bwMode="auto">
            <a:xfrm>
              <a:off x="2314576" y="3878264"/>
              <a:ext cx="34925" cy="365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  <p:sp>
          <p:nvSpPr>
            <p:cNvPr id="432" name="Oval 178"/>
            <p:cNvSpPr>
              <a:spLocks noChangeArrowheads="1"/>
            </p:cNvSpPr>
            <p:nvPr/>
          </p:nvSpPr>
          <p:spPr bwMode="auto">
            <a:xfrm>
              <a:off x="2254251" y="3938589"/>
              <a:ext cx="36513" cy="365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  <p:sp>
          <p:nvSpPr>
            <p:cNvPr id="433" name="Oval 179"/>
            <p:cNvSpPr>
              <a:spLocks noChangeArrowheads="1"/>
            </p:cNvSpPr>
            <p:nvPr/>
          </p:nvSpPr>
          <p:spPr bwMode="auto">
            <a:xfrm>
              <a:off x="2171701" y="3960814"/>
              <a:ext cx="39688" cy="396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  <p:sp>
          <p:nvSpPr>
            <p:cNvPr id="434" name="Oval 180"/>
            <p:cNvSpPr>
              <a:spLocks noChangeArrowheads="1"/>
            </p:cNvSpPr>
            <p:nvPr/>
          </p:nvSpPr>
          <p:spPr bwMode="auto">
            <a:xfrm>
              <a:off x="2090738" y="3937001"/>
              <a:ext cx="38100" cy="396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  <p:sp>
          <p:nvSpPr>
            <p:cNvPr id="435" name="Oval 181"/>
            <p:cNvSpPr>
              <a:spLocks noChangeArrowheads="1"/>
            </p:cNvSpPr>
            <p:nvPr/>
          </p:nvSpPr>
          <p:spPr bwMode="auto">
            <a:xfrm>
              <a:off x="2027238" y="3875089"/>
              <a:ext cx="44450" cy="428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  <p:sp>
          <p:nvSpPr>
            <p:cNvPr id="436" name="Oval 182"/>
            <p:cNvSpPr>
              <a:spLocks noChangeArrowheads="1"/>
            </p:cNvSpPr>
            <p:nvPr/>
          </p:nvSpPr>
          <p:spPr bwMode="auto">
            <a:xfrm>
              <a:off x="2005013" y="3792539"/>
              <a:ext cx="44450" cy="428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  <p:sp>
          <p:nvSpPr>
            <p:cNvPr id="437" name="Oval 183"/>
            <p:cNvSpPr>
              <a:spLocks noChangeArrowheads="1"/>
            </p:cNvSpPr>
            <p:nvPr/>
          </p:nvSpPr>
          <p:spPr bwMode="auto">
            <a:xfrm>
              <a:off x="2024063" y="3705226"/>
              <a:ext cx="49213" cy="523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  <p:sp>
          <p:nvSpPr>
            <p:cNvPr id="438" name="Oval 184"/>
            <p:cNvSpPr>
              <a:spLocks noChangeArrowheads="1"/>
            </p:cNvSpPr>
            <p:nvPr/>
          </p:nvSpPr>
          <p:spPr bwMode="auto">
            <a:xfrm>
              <a:off x="2084388" y="3646489"/>
              <a:ext cx="52388" cy="508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  <p:sp>
          <p:nvSpPr>
            <p:cNvPr id="439" name="Oval 185"/>
            <p:cNvSpPr>
              <a:spLocks noChangeArrowheads="1"/>
            </p:cNvSpPr>
            <p:nvPr/>
          </p:nvSpPr>
          <p:spPr bwMode="auto">
            <a:xfrm>
              <a:off x="2162176" y="3621089"/>
              <a:ext cx="57150" cy="555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</p:grpSp>
      <p:sp>
        <p:nvSpPr>
          <p:cNvPr id="163" name="Freeform 186"/>
          <p:cNvSpPr/>
          <p:nvPr/>
        </p:nvSpPr>
        <p:spPr bwMode="auto">
          <a:xfrm>
            <a:off x="888772" y="6294549"/>
            <a:ext cx="359222" cy="221521"/>
          </a:xfrm>
          <a:custGeom>
            <a:gdLst>
              <a:gd fmla="*/ 123 w 190" name="T0"/>
              <a:gd fmla="*/ 90 h 116" name="T1"/>
              <a:gd fmla="*/ 128 w 190" name="T2"/>
              <a:gd fmla="*/ 88 h 116" name="T3"/>
              <a:gd fmla="*/ 123 w 190" name="T4"/>
              <a:gd fmla="*/ 84 h 116" name="T5"/>
              <a:gd fmla="*/ 128 w 190" name="T6"/>
              <a:gd fmla="*/ 82 h 116" name="T7"/>
              <a:gd fmla="*/ 125 w 190" name="T8"/>
              <a:gd fmla="*/ 78 h 116" name="T9"/>
              <a:gd fmla="*/ 130 w 190" name="T10"/>
              <a:gd fmla="*/ 77 h 116" name="T11"/>
              <a:gd fmla="*/ 127 w 190" name="T12"/>
              <a:gd fmla="*/ 73 h 116" name="T13"/>
              <a:gd fmla="*/ 132 w 190" name="T14"/>
              <a:gd fmla="*/ 73 h 116" name="T15"/>
              <a:gd fmla="*/ 130 w 190" name="T16"/>
              <a:gd fmla="*/ 68 h 116" name="T17"/>
              <a:gd fmla="*/ 136 w 190" name="T18"/>
              <a:gd fmla="*/ 68 h 116" name="T19"/>
              <a:gd fmla="*/ 134 w 190" name="T20"/>
              <a:gd fmla="*/ 63 h 116" name="T21"/>
              <a:gd fmla="*/ 139 w 190" name="T22"/>
              <a:gd fmla="*/ 65 h 116" name="T23"/>
              <a:gd fmla="*/ 139 w 190" name="T24"/>
              <a:gd fmla="*/ 59 h 116" name="T25"/>
              <a:gd fmla="*/ 144 w 190" name="T26"/>
              <a:gd fmla="*/ 62 h 116" name="T27"/>
              <a:gd fmla="*/ 144 w 190" name="T28"/>
              <a:gd fmla="*/ 56 h 116" name="T29"/>
              <a:gd fmla="*/ 148 w 190" name="T30"/>
              <a:gd fmla="*/ 59 h 116" name="T31"/>
              <a:gd fmla="*/ 149 w 190" name="T32"/>
              <a:gd fmla="*/ 54 h 116" name="T33"/>
              <a:gd fmla="*/ 153 w 190" name="T34"/>
              <a:gd fmla="*/ 58 h 116" name="T35"/>
              <a:gd fmla="*/ 155 w 190" name="T36"/>
              <a:gd fmla="*/ 53 h 116" name="T37"/>
              <a:gd fmla="*/ 158 w 190" name="T38"/>
              <a:gd fmla="*/ 57 h 116" name="T39"/>
              <a:gd fmla="*/ 161 w 190" name="T40"/>
              <a:gd fmla="*/ 52 h 116" name="T41"/>
              <a:gd fmla="*/ 164 w 190" name="T42"/>
              <a:gd fmla="*/ 57 h 116" name="T43"/>
              <a:gd fmla="*/ 167 w 190" name="T44"/>
              <a:gd fmla="*/ 53 h 116" name="T45"/>
              <a:gd fmla="*/ 169 w 190" name="T46"/>
              <a:gd fmla="*/ 58 h 116" name="T47"/>
              <a:gd fmla="*/ 173 w 190" name="T48"/>
              <a:gd fmla="*/ 54 h 116" name="T49"/>
              <a:gd fmla="*/ 174 w 190" name="T50"/>
              <a:gd fmla="*/ 59 h 116" name="T51"/>
              <a:gd fmla="*/ 178 w 190" name="T52"/>
              <a:gd fmla="*/ 56 h 116" name="T53"/>
              <a:gd fmla="*/ 179 w 190" name="T54"/>
              <a:gd fmla="*/ 62 h 116" name="T55"/>
              <a:gd fmla="*/ 183 w 190" name="T56"/>
              <a:gd fmla="*/ 59 h 116" name="T57"/>
              <a:gd fmla="*/ 183 w 190" name="T58"/>
              <a:gd fmla="*/ 65 h 116" name="T59"/>
              <a:gd fmla="*/ 188 w 190" name="T60"/>
              <a:gd fmla="*/ 63 h 116" name="T61"/>
              <a:gd fmla="*/ 187 w 190" name="T62"/>
              <a:gd fmla="*/ 68 h 116" name="T63"/>
              <a:gd fmla="*/ 189 w 190" name="T64"/>
              <a:gd fmla="*/ 68 h 116" name="T65"/>
              <a:gd fmla="*/ 190 w 190" name="T66"/>
              <a:gd fmla="*/ 63 h 116" name="T67"/>
              <a:gd fmla="*/ 171 w 190" name="T68"/>
              <a:gd fmla="*/ 42 h 116" name="T69"/>
              <a:gd fmla="*/ 143 w 190" name="T70"/>
              <a:gd fmla="*/ 26 h 116" name="T71"/>
              <a:gd fmla="*/ 119 w 190" name="T72"/>
              <a:gd fmla="*/ 0 h 116" name="T73"/>
              <a:gd fmla="*/ 94 w 190" name="T74"/>
              <a:gd fmla="*/ 12 h 116" name="T75"/>
              <a:gd fmla="*/ 91 w 190" name="T76"/>
              <a:gd fmla="*/ 12 h 116" name="T77"/>
              <a:gd fmla="*/ 60 w 190" name="T78"/>
              <a:gd fmla="*/ 27 h 116" name="T79"/>
              <a:gd fmla="*/ 50 w 190" name="T80"/>
              <a:gd fmla="*/ 25 h 116" name="T81"/>
              <a:gd fmla="*/ 22 w 190" name="T82"/>
              <a:gd fmla="*/ 47 h 116" name="T83"/>
              <a:gd fmla="*/ 22 w 190" name="T84"/>
              <a:gd fmla="*/ 47 h 116" name="T85"/>
              <a:gd fmla="*/ 0 w 190" name="T86"/>
              <a:gd fmla="*/ 66 h 116" name="T87"/>
              <a:gd fmla="*/ 23 w 190" name="T88"/>
              <a:gd fmla="*/ 85 h 116" name="T89"/>
              <a:gd fmla="*/ 24 w 190" name="T90"/>
              <a:gd fmla="*/ 85 h 116" name="T91"/>
              <a:gd fmla="*/ 26 w 190" name="T92"/>
              <a:gd fmla="*/ 85 h 116" name="T93"/>
              <a:gd fmla="*/ 44 w 190" name="T94"/>
              <a:gd fmla="*/ 85 h 116" name="T95"/>
              <a:gd fmla="*/ 45 w 190" name="T96"/>
              <a:gd fmla="*/ 85 h 116" name="T97"/>
              <a:gd fmla="*/ 63 w 190" name="T98"/>
              <a:gd fmla="*/ 100 h 116" name="T99"/>
              <a:gd fmla="*/ 63 w 190" name="T100"/>
              <a:gd fmla="*/ 100 h 116" name="T101"/>
              <a:gd fmla="*/ 83 w 190" name="T102"/>
              <a:gd fmla="*/ 116 h 116" name="T103"/>
              <a:gd fmla="*/ 101 w 190" name="T104"/>
              <a:gd fmla="*/ 107 h 116" name="T105"/>
              <a:gd fmla="*/ 103 w 190" name="T106"/>
              <a:gd fmla="*/ 107 h 116" name="T107"/>
              <a:gd fmla="*/ 126 w 190" name="T108"/>
              <a:gd fmla="*/ 97 h 116" name="T109"/>
              <a:gd fmla="*/ 123 w 190" name="T110"/>
              <a:gd fmla="*/ 96 h 116" name="T111"/>
              <a:gd fmla="*/ 128 w 190" name="T112"/>
              <a:gd fmla="*/ 93 h 116" name="T113"/>
              <a:gd fmla="*/ 123 w 190" name="T114"/>
              <a:gd fmla="*/ 90 h 116" name="T1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b="b" l="0" r="r" t="0"/>
            <a:pathLst>
              <a:path h="115" w="190">
                <a:moveTo>
                  <a:pt x="123" y="90"/>
                </a:moveTo>
                <a:cubicBezTo>
                  <a:pt x="128" y="88"/>
                  <a:pt x="128" y="88"/>
                  <a:pt x="128" y="88"/>
                </a:cubicBezTo>
                <a:cubicBezTo>
                  <a:pt x="123" y="84"/>
                  <a:pt x="123" y="84"/>
                  <a:pt x="123" y="84"/>
                </a:cubicBezTo>
                <a:cubicBezTo>
                  <a:pt x="128" y="82"/>
                  <a:pt x="128" y="82"/>
                  <a:pt x="128" y="82"/>
                </a:cubicBezTo>
                <a:cubicBezTo>
                  <a:pt x="125" y="78"/>
                  <a:pt x="125" y="78"/>
                  <a:pt x="125" y="78"/>
                </a:cubicBezTo>
                <a:cubicBezTo>
                  <a:pt x="130" y="77"/>
                  <a:pt x="130" y="77"/>
                  <a:pt x="130" y="77"/>
                </a:cubicBezTo>
                <a:cubicBezTo>
                  <a:pt x="127" y="73"/>
                  <a:pt x="127" y="73"/>
                  <a:pt x="127" y="73"/>
                </a:cubicBezTo>
                <a:cubicBezTo>
                  <a:pt x="132" y="73"/>
                  <a:pt x="132" y="73"/>
                  <a:pt x="132" y="73"/>
                </a:cubicBezTo>
                <a:cubicBezTo>
                  <a:pt x="130" y="68"/>
                  <a:pt x="130" y="68"/>
                  <a:pt x="130" y="68"/>
                </a:cubicBezTo>
                <a:cubicBezTo>
                  <a:pt x="136" y="68"/>
                  <a:pt x="136" y="68"/>
                  <a:pt x="136" y="68"/>
                </a:cubicBezTo>
                <a:cubicBezTo>
                  <a:pt x="134" y="63"/>
                  <a:pt x="134" y="63"/>
                  <a:pt x="134" y="63"/>
                </a:cubicBezTo>
                <a:cubicBezTo>
                  <a:pt x="139" y="65"/>
                  <a:pt x="139" y="65"/>
                  <a:pt x="139" y="65"/>
                </a:cubicBezTo>
                <a:cubicBezTo>
                  <a:pt x="139" y="59"/>
                  <a:pt x="139" y="59"/>
                  <a:pt x="139" y="59"/>
                </a:cubicBezTo>
                <a:cubicBezTo>
                  <a:pt x="144" y="62"/>
                  <a:pt x="144" y="62"/>
                  <a:pt x="144" y="62"/>
                </a:cubicBezTo>
                <a:cubicBezTo>
                  <a:pt x="144" y="56"/>
                  <a:pt x="144" y="56"/>
                  <a:pt x="144" y="56"/>
                </a:cubicBezTo>
                <a:cubicBezTo>
                  <a:pt x="148" y="59"/>
                  <a:pt x="148" y="59"/>
                  <a:pt x="148" y="59"/>
                </a:cubicBezTo>
                <a:cubicBezTo>
                  <a:pt x="149" y="54"/>
                  <a:pt x="149" y="54"/>
                  <a:pt x="149" y="54"/>
                </a:cubicBezTo>
                <a:cubicBezTo>
                  <a:pt x="153" y="58"/>
                  <a:pt x="153" y="58"/>
                  <a:pt x="153" y="58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8" y="57"/>
                  <a:pt x="158" y="57"/>
                  <a:pt x="158" y="57"/>
                </a:cubicBezTo>
                <a:cubicBezTo>
                  <a:pt x="161" y="52"/>
                  <a:pt x="161" y="52"/>
                  <a:pt x="161" y="52"/>
                </a:cubicBezTo>
                <a:cubicBezTo>
                  <a:pt x="164" y="57"/>
                  <a:pt x="164" y="57"/>
                  <a:pt x="164" y="57"/>
                </a:cubicBezTo>
                <a:cubicBezTo>
                  <a:pt x="167" y="53"/>
                  <a:pt x="167" y="53"/>
                  <a:pt x="167" y="53"/>
                </a:cubicBezTo>
                <a:cubicBezTo>
                  <a:pt x="169" y="58"/>
                  <a:pt x="169" y="58"/>
                  <a:pt x="169" y="58"/>
                </a:cubicBezTo>
                <a:cubicBezTo>
                  <a:pt x="173" y="54"/>
                  <a:pt x="173" y="54"/>
                  <a:pt x="173" y="54"/>
                </a:cubicBezTo>
                <a:cubicBezTo>
                  <a:pt x="174" y="59"/>
                  <a:pt x="174" y="59"/>
                  <a:pt x="174" y="59"/>
                </a:cubicBezTo>
                <a:cubicBezTo>
                  <a:pt x="178" y="56"/>
                  <a:pt x="178" y="56"/>
                  <a:pt x="178" y="56"/>
                </a:cubicBezTo>
                <a:cubicBezTo>
                  <a:pt x="179" y="62"/>
                  <a:pt x="179" y="62"/>
                  <a:pt x="179" y="62"/>
                </a:cubicBezTo>
                <a:cubicBezTo>
                  <a:pt x="183" y="59"/>
                  <a:pt x="183" y="59"/>
                  <a:pt x="183" y="59"/>
                </a:cubicBezTo>
                <a:cubicBezTo>
                  <a:pt x="183" y="65"/>
                  <a:pt x="183" y="65"/>
                  <a:pt x="183" y="65"/>
                </a:cubicBezTo>
                <a:cubicBezTo>
                  <a:pt x="188" y="63"/>
                  <a:pt x="188" y="63"/>
                  <a:pt x="188" y="63"/>
                </a:cubicBezTo>
                <a:cubicBezTo>
                  <a:pt x="187" y="68"/>
                  <a:pt x="187" y="68"/>
                  <a:pt x="187" y="68"/>
                </a:cubicBezTo>
                <a:cubicBezTo>
                  <a:pt x="189" y="68"/>
                  <a:pt x="189" y="68"/>
                  <a:pt x="189" y="68"/>
                </a:cubicBezTo>
                <a:cubicBezTo>
                  <a:pt x="190" y="67"/>
                  <a:pt x="190" y="65"/>
                  <a:pt x="190" y="63"/>
                </a:cubicBezTo>
                <a:cubicBezTo>
                  <a:pt x="190" y="53"/>
                  <a:pt x="182" y="45"/>
                  <a:pt x="171" y="42"/>
                </a:cubicBezTo>
                <a:cubicBezTo>
                  <a:pt x="181" y="31"/>
                  <a:pt x="159" y="13"/>
                  <a:pt x="143" y="26"/>
                </a:cubicBezTo>
                <a:cubicBezTo>
                  <a:pt x="143" y="25"/>
                  <a:pt x="145" y="3"/>
                  <a:pt x="119" y="0"/>
                </a:cubicBezTo>
                <a:cubicBezTo>
                  <a:pt x="108" y="0"/>
                  <a:pt x="99" y="5"/>
                  <a:pt x="94" y="12"/>
                </a:cubicBezTo>
                <a:cubicBezTo>
                  <a:pt x="93" y="12"/>
                  <a:pt x="92" y="12"/>
                  <a:pt x="91" y="12"/>
                </a:cubicBezTo>
                <a:cubicBezTo>
                  <a:pt x="78" y="12"/>
                  <a:pt x="66" y="18"/>
                  <a:pt x="60" y="27"/>
                </a:cubicBezTo>
                <a:cubicBezTo>
                  <a:pt x="57" y="26"/>
                  <a:pt x="53" y="25"/>
                  <a:pt x="50" y="25"/>
                </a:cubicBezTo>
                <a:cubicBezTo>
                  <a:pt x="34" y="25"/>
                  <a:pt x="22" y="35"/>
                  <a:pt x="22" y="47"/>
                </a:cubicBezTo>
                <a:cubicBezTo>
                  <a:pt x="22" y="47"/>
                  <a:pt x="22" y="47"/>
                  <a:pt x="22" y="47"/>
                </a:cubicBezTo>
                <a:cubicBezTo>
                  <a:pt x="10" y="48"/>
                  <a:pt x="0" y="56"/>
                  <a:pt x="0" y="66"/>
                </a:cubicBezTo>
                <a:cubicBezTo>
                  <a:pt x="0" y="77"/>
                  <a:pt x="11" y="85"/>
                  <a:pt x="23" y="85"/>
                </a:cubicBezTo>
                <a:cubicBezTo>
                  <a:pt x="24" y="85"/>
                  <a:pt x="24" y="85"/>
                  <a:pt x="24" y="85"/>
                </a:cubicBezTo>
                <a:cubicBezTo>
                  <a:pt x="25" y="85"/>
                  <a:pt x="26" y="85"/>
                  <a:pt x="26" y="85"/>
                </a:cubicBezTo>
                <a:cubicBezTo>
                  <a:pt x="44" y="85"/>
                  <a:pt x="44" y="85"/>
                  <a:pt x="44" y="85"/>
                </a:cubicBezTo>
                <a:cubicBezTo>
                  <a:pt x="44" y="85"/>
                  <a:pt x="44" y="85"/>
                  <a:pt x="45" y="85"/>
                </a:cubicBezTo>
                <a:cubicBezTo>
                  <a:pt x="47" y="93"/>
                  <a:pt x="54" y="98"/>
                  <a:pt x="63" y="100"/>
                </a:cubicBezTo>
                <a:cubicBezTo>
                  <a:pt x="63" y="100"/>
                  <a:pt x="63" y="100"/>
                  <a:pt x="63" y="100"/>
                </a:cubicBezTo>
                <a:cubicBezTo>
                  <a:pt x="63" y="109"/>
                  <a:pt x="72" y="116"/>
                  <a:pt x="83" y="116"/>
                </a:cubicBezTo>
                <a:cubicBezTo>
                  <a:pt x="91" y="116"/>
                  <a:pt x="98" y="113"/>
                  <a:pt x="101" y="107"/>
                </a:cubicBezTo>
                <a:cubicBezTo>
                  <a:pt x="102" y="107"/>
                  <a:pt x="102" y="107"/>
                  <a:pt x="103" y="107"/>
                </a:cubicBezTo>
                <a:cubicBezTo>
                  <a:pt x="113" y="107"/>
                  <a:pt x="121" y="103"/>
                  <a:pt x="126" y="97"/>
                </a:cubicBezTo>
                <a:cubicBezTo>
                  <a:pt x="123" y="96"/>
                  <a:pt x="123" y="96"/>
                  <a:pt x="123" y="96"/>
                </a:cubicBezTo>
                <a:cubicBezTo>
                  <a:pt x="128" y="93"/>
                  <a:pt x="128" y="93"/>
                  <a:pt x="128" y="93"/>
                </a:cubicBezTo>
                <a:lnTo>
                  <a:pt x="123" y="9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164" name="Freeform 187"/>
          <p:cNvSpPr/>
          <p:nvPr/>
        </p:nvSpPr>
        <p:spPr bwMode="auto">
          <a:xfrm>
            <a:off x="1153698" y="6426264"/>
            <a:ext cx="79328" cy="79328"/>
          </a:xfrm>
          <a:custGeom>
            <a:gdLst>
              <a:gd fmla="*/ 37 w 42" name="T0"/>
              <a:gd fmla="*/ 31 h 42" name="T1"/>
              <a:gd fmla="*/ 38 w 42" name="T2"/>
              <a:gd fmla="*/ 28 h 42" name="T3"/>
              <a:gd fmla="*/ 39 w 42" name="T4"/>
              <a:gd fmla="*/ 25 h 42" name="T5"/>
              <a:gd fmla="*/ 40 w 42" name="T6"/>
              <a:gd fmla="*/ 23 h 42" name="T7"/>
              <a:gd fmla="*/ 40 w 42" name="T8"/>
              <a:gd fmla="*/ 20 h 42" name="T9"/>
              <a:gd fmla="*/ 39 w 42" name="T10"/>
              <a:gd fmla="*/ 17 h 42" name="T11"/>
              <a:gd fmla="*/ 38 w 42" name="T12"/>
              <a:gd fmla="*/ 14 h 42" name="T13"/>
              <a:gd fmla="*/ 37 w 42" name="T14"/>
              <a:gd fmla="*/ 12 h 42" name="T15"/>
              <a:gd fmla="*/ 38 w 42" name="T16"/>
              <a:gd fmla="*/ 9 h 42" name="T17"/>
              <a:gd fmla="*/ 35 w 42" name="T18"/>
              <a:gd fmla="*/ 9 h 42" name="T19"/>
              <a:gd fmla="*/ 36 w 42" name="T20"/>
              <a:gd fmla="*/ 7 h 42" name="T21"/>
              <a:gd fmla="*/ 33 w 42" name="T22"/>
              <a:gd fmla="*/ 7 h 42" name="T23"/>
              <a:gd fmla="*/ 33 w 42" name="T24"/>
              <a:gd fmla="*/ 5 h 42" name="T25"/>
              <a:gd fmla="*/ 31 w 42" name="T26"/>
              <a:gd fmla="*/ 6 h 42" name="T27"/>
              <a:gd fmla="*/ 30 w 42" name="T28"/>
              <a:gd fmla="*/ 3 h 42" name="T29"/>
              <a:gd fmla="*/ 28 w 42" name="T30"/>
              <a:gd fmla="*/ 4 h 42" name="T31"/>
              <a:gd fmla="*/ 28 w 42" name="T32"/>
              <a:gd fmla="*/ 2 h 42" name="T33"/>
              <a:gd fmla="*/ 26 w 42" name="T34"/>
              <a:gd fmla="*/ 3 h 42" name="T35"/>
              <a:gd fmla="*/ 24 w 42" name="T36"/>
              <a:gd fmla="*/ 1 h 42" name="T37"/>
              <a:gd fmla="*/ 23 w 42" name="T38"/>
              <a:gd fmla="*/ 3 h 42" name="T39"/>
              <a:gd fmla="*/ 21 w 42" name="T40"/>
              <a:gd fmla="*/ 1 h 42" name="T41"/>
              <a:gd fmla="*/ 20 w 42" name="T42"/>
              <a:gd fmla="*/ 3 h 42" name="T43"/>
              <a:gd fmla="*/ 18 w 42" name="T44"/>
              <a:gd fmla="*/ 1 h 42" name="T45"/>
              <a:gd fmla="*/ 17 w 42" name="T46"/>
              <a:gd fmla="*/ 3 h 42" name="T47"/>
              <a:gd fmla="*/ 15 w 42" name="T48"/>
              <a:gd fmla="*/ 2 h 42" name="T49"/>
              <a:gd fmla="*/ 14 w 42" name="T50"/>
              <a:gd fmla="*/ 4 h 42" name="T51"/>
              <a:gd fmla="*/ 12 w 42" name="T52"/>
              <a:gd fmla="*/ 3 h 42" name="T53"/>
              <a:gd fmla="*/ 12 w 42" name="T54"/>
              <a:gd fmla="*/ 6 h 42" name="T55"/>
              <a:gd fmla="*/ 9 w 42" name="T56"/>
              <a:gd fmla="*/ 5 h 42" name="T57"/>
              <a:gd fmla="*/ 9 w 42" name="T58"/>
              <a:gd fmla="*/ 7 h 42" name="T59"/>
              <a:gd fmla="*/ 7 w 42" name="T60"/>
              <a:gd fmla="*/ 7 h 42" name="T61"/>
              <a:gd fmla="*/ 7 w 42" name="T62"/>
              <a:gd fmla="*/ 9 h 42" name="T63"/>
              <a:gd fmla="*/ 5 w 42" name="T64"/>
              <a:gd fmla="*/ 9 h 42" name="T65"/>
              <a:gd fmla="*/ 5 w 42" name="T66"/>
              <a:gd fmla="*/ 12 h 42" name="T67"/>
              <a:gd fmla="*/ 4 w 42" name="T68"/>
              <a:gd fmla="*/ 14 h 42" name="T69"/>
              <a:gd fmla="*/ 3 w 42" name="T70"/>
              <a:gd fmla="*/ 17 h 42" name="T71"/>
              <a:gd fmla="*/ 3 w 42" name="T72"/>
              <a:gd fmla="*/ 20 h 42" name="T73"/>
              <a:gd fmla="*/ 3 w 42" name="T74"/>
              <a:gd fmla="*/ 23 h 42" name="T75"/>
              <a:gd fmla="*/ 3 w 42" name="T76"/>
              <a:gd fmla="*/ 25 h 42" name="T77"/>
              <a:gd fmla="*/ 2 w 42" name="T78"/>
              <a:gd fmla="*/ 27 h 42" name="T79"/>
              <a:gd fmla="*/ 4 w 42" name="T80"/>
              <a:gd fmla="*/ 28 h 42" name="T81"/>
              <a:gd fmla="*/ 6 w 42" name="T82"/>
              <a:gd fmla="*/ 31 h 42" name="T83"/>
              <a:gd fmla="*/ 7 w 42" name="T84"/>
              <a:gd fmla="*/ 33 h 42" name="T85"/>
              <a:gd fmla="*/ 9 w 42" name="T86"/>
              <a:gd fmla="*/ 35 h 42" name="T87"/>
              <a:gd fmla="*/ 12 w 42" name="T88"/>
              <a:gd fmla="*/ 37 h 42" name="T89"/>
              <a:gd fmla="*/ 14 w 42" name="T90"/>
              <a:gd fmla="*/ 38 h 42" name="T91"/>
              <a:gd fmla="*/ 17 w 42" name="T92"/>
              <a:gd fmla="*/ 39 h 42" name="T93"/>
              <a:gd fmla="*/ 20 w 42" name="T94"/>
              <a:gd fmla="*/ 39 h 42" name="T95"/>
              <a:gd fmla="*/ 23 w 42" name="T96"/>
              <a:gd fmla="*/ 39 h 42" name="T97"/>
              <a:gd fmla="*/ 26 w 42" name="T98"/>
              <a:gd fmla="*/ 39 h 42" name="T99"/>
              <a:gd fmla="*/ 28 w 42" name="T100"/>
              <a:gd fmla="*/ 38 h 42" name="T101"/>
              <a:gd fmla="*/ 31 w 42" name="T102"/>
              <a:gd fmla="*/ 37 h 42" name="T103"/>
              <a:gd fmla="*/ 33 w 42" name="T104"/>
              <a:gd fmla="*/ 35 h 42" name="T105"/>
              <a:gd fmla="*/ 35 w 42" name="T106"/>
              <a:gd fmla="*/ 33 h 42" name="T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b="b" l="0" r="r" t="0"/>
            <a:pathLst>
              <a:path h="42" w="42">
                <a:moveTo>
                  <a:pt x="38" y="33"/>
                </a:moveTo>
                <a:cubicBezTo>
                  <a:pt x="37" y="31"/>
                  <a:pt x="37" y="31"/>
                  <a:pt x="37" y="31"/>
                </a:cubicBezTo>
                <a:cubicBezTo>
                  <a:pt x="40" y="31"/>
                  <a:pt x="40" y="31"/>
                  <a:pt x="40" y="31"/>
                </a:cubicBezTo>
                <a:cubicBezTo>
                  <a:pt x="38" y="28"/>
                  <a:pt x="38" y="28"/>
                  <a:pt x="38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39" y="25"/>
                  <a:pt x="39" y="25"/>
                  <a:pt x="39" y="25"/>
                </a:cubicBezTo>
                <a:cubicBezTo>
                  <a:pt x="42" y="24"/>
                  <a:pt x="42" y="24"/>
                  <a:pt x="42" y="24"/>
                </a:cubicBezTo>
                <a:cubicBezTo>
                  <a:pt x="40" y="23"/>
                  <a:pt x="40" y="23"/>
                  <a:pt x="40" y="23"/>
                </a:cubicBezTo>
                <a:cubicBezTo>
                  <a:pt x="42" y="21"/>
                  <a:pt x="42" y="21"/>
                  <a:pt x="42" y="21"/>
                </a:cubicBezTo>
                <a:cubicBezTo>
                  <a:pt x="40" y="20"/>
                  <a:pt x="40" y="20"/>
                  <a:pt x="40" y="20"/>
                </a:cubicBezTo>
                <a:cubicBezTo>
                  <a:pt x="42" y="18"/>
                  <a:pt x="42" y="18"/>
                  <a:pt x="42" y="18"/>
                </a:cubicBezTo>
                <a:cubicBezTo>
                  <a:pt x="39" y="17"/>
                  <a:pt x="39" y="17"/>
                  <a:pt x="39" y="17"/>
                </a:cubicBezTo>
                <a:cubicBezTo>
                  <a:pt x="41" y="15"/>
                  <a:pt x="41" y="15"/>
                  <a:pt x="41" y="15"/>
                </a:cubicBezTo>
                <a:cubicBezTo>
                  <a:pt x="38" y="14"/>
                  <a:pt x="38" y="14"/>
                  <a:pt x="38" y="14"/>
                </a:cubicBezTo>
                <a:cubicBezTo>
                  <a:pt x="40" y="12"/>
                  <a:pt x="40" y="12"/>
                  <a:pt x="40" y="12"/>
                </a:cubicBezTo>
                <a:cubicBezTo>
                  <a:pt x="37" y="12"/>
                  <a:pt x="37" y="12"/>
                  <a:pt x="37" y="12"/>
                </a:cubicBezTo>
                <a:cubicBezTo>
                  <a:pt x="38" y="9"/>
                  <a:pt x="38" y="9"/>
                  <a:pt x="38" y="9"/>
                </a:cubicBezTo>
                <a:cubicBezTo>
                  <a:pt x="38" y="9"/>
                  <a:pt x="38" y="9"/>
                  <a:pt x="38" y="9"/>
                </a:cubicBezTo>
                <a:cubicBezTo>
                  <a:pt x="38" y="9"/>
                  <a:pt x="38" y="9"/>
                  <a:pt x="38" y="9"/>
                </a:cubicBezTo>
                <a:cubicBezTo>
                  <a:pt x="35" y="9"/>
                  <a:pt x="35" y="9"/>
                  <a:pt x="35" y="9"/>
                </a:cubicBezTo>
                <a:cubicBezTo>
                  <a:pt x="36" y="6"/>
                  <a:pt x="36" y="6"/>
                  <a:pt x="36" y="6"/>
                </a:cubicBezTo>
                <a:cubicBezTo>
                  <a:pt x="36" y="7"/>
                  <a:pt x="36" y="7"/>
                  <a:pt x="36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33" y="7"/>
                  <a:pt x="33" y="7"/>
                  <a:pt x="33" y="7"/>
                </a:cubicBezTo>
                <a:cubicBezTo>
                  <a:pt x="34" y="4"/>
                  <a:pt x="34" y="4"/>
                  <a:pt x="34" y="4"/>
                </a:cubicBezTo>
                <a:cubicBezTo>
                  <a:pt x="33" y="5"/>
                  <a:pt x="33" y="5"/>
                  <a:pt x="33" y="5"/>
                </a:cubicBezTo>
                <a:cubicBezTo>
                  <a:pt x="33" y="4"/>
                  <a:pt x="33" y="4"/>
                  <a:pt x="33" y="4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3"/>
                  <a:pt x="31" y="3"/>
                  <a:pt x="31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28" y="4"/>
                  <a:pt x="28" y="4"/>
                  <a:pt x="28" y="4"/>
                </a:cubicBezTo>
                <a:cubicBezTo>
                  <a:pt x="28" y="1"/>
                  <a:pt x="28" y="1"/>
                  <a:pt x="28" y="1"/>
                </a:cubicBezTo>
                <a:cubicBezTo>
                  <a:pt x="28" y="2"/>
                  <a:pt x="28" y="2"/>
                  <a:pt x="28" y="2"/>
                </a:cubicBezTo>
                <a:cubicBezTo>
                  <a:pt x="27" y="1"/>
                  <a:pt x="27" y="1"/>
                  <a:pt x="27" y="1"/>
                </a:cubicBezTo>
                <a:cubicBezTo>
                  <a:pt x="26" y="3"/>
                  <a:pt x="26" y="3"/>
                  <a:pt x="26" y="3"/>
                </a:cubicBezTo>
                <a:cubicBezTo>
                  <a:pt x="25" y="1"/>
                  <a:pt x="25" y="1"/>
                  <a:pt x="25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3" y="3"/>
                  <a:pt x="23" y="3"/>
                  <a:pt x="23" y="3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0"/>
                  <a:pt x="21" y="0"/>
                  <a:pt x="21" y="0"/>
                </a:cubicBezTo>
                <a:cubicBezTo>
                  <a:pt x="20" y="3"/>
                  <a:pt x="20" y="3"/>
                  <a:pt x="20" y="3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3"/>
                  <a:pt x="17" y="3"/>
                  <a:pt x="17" y="3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1"/>
                  <a:pt x="15" y="1"/>
                  <a:pt x="15" y="1"/>
                </a:cubicBezTo>
                <a:cubicBezTo>
                  <a:pt x="14" y="4"/>
                  <a:pt x="14" y="4"/>
                  <a:pt x="14" y="4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6"/>
                  <a:pt x="12" y="6"/>
                  <a:pt x="12" y="6"/>
                </a:cubicBezTo>
                <a:cubicBezTo>
                  <a:pt x="9" y="4"/>
                  <a:pt x="9" y="4"/>
                  <a:pt x="9" y="4"/>
                </a:cubicBezTo>
                <a:cubicBezTo>
                  <a:pt x="9" y="5"/>
                  <a:pt x="9" y="5"/>
                  <a:pt x="9" y="5"/>
                </a:cubicBezTo>
                <a:cubicBezTo>
                  <a:pt x="9" y="4"/>
                  <a:pt x="9" y="4"/>
                  <a:pt x="9" y="4"/>
                </a:cubicBezTo>
                <a:cubicBezTo>
                  <a:pt x="9" y="7"/>
                  <a:pt x="9" y="7"/>
                  <a:pt x="9" y="7"/>
                </a:cubicBezTo>
                <a:cubicBezTo>
                  <a:pt x="7" y="6"/>
                  <a:pt x="7" y="6"/>
                  <a:pt x="7" y="6"/>
                </a:cubicBezTo>
                <a:cubicBezTo>
                  <a:pt x="7" y="7"/>
                  <a:pt x="7" y="7"/>
                  <a:pt x="7" y="7"/>
                </a:cubicBezTo>
                <a:cubicBezTo>
                  <a:pt x="6" y="7"/>
                  <a:pt x="6" y="7"/>
                  <a:pt x="6" y="7"/>
                </a:cubicBezTo>
                <a:cubicBezTo>
                  <a:pt x="7" y="9"/>
                  <a:pt x="7" y="9"/>
                  <a:pt x="7" y="9"/>
                </a:cubicBezTo>
                <a:cubicBezTo>
                  <a:pt x="5" y="9"/>
                  <a:pt x="5" y="9"/>
                  <a:pt x="5" y="9"/>
                </a:cubicBezTo>
                <a:cubicBezTo>
                  <a:pt x="5" y="9"/>
                  <a:pt x="5" y="9"/>
                  <a:pt x="5" y="9"/>
                </a:cubicBezTo>
                <a:cubicBezTo>
                  <a:pt x="4" y="9"/>
                  <a:pt x="4" y="9"/>
                  <a:pt x="4" y="9"/>
                </a:cubicBezTo>
                <a:cubicBezTo>
                  <a:pt x="5" y="12"/>
                  <a:pt x="5" y="12"/>
                  <a:pt x="5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4" y="14"/>
                  <a:pt x="4" y="14"/>
                  <a:pt x="4" y="14"/>
                </a:cubicBezTo>
                <a:cubicBezTo>
                  <a:pt x="1" y="15"/>
                  <a:pt x="1" y="15"/>
                  <a:pt x="1" y="15"/>
                </a:cubicBezTo>
                <a:cubicBezTo>
                  <a:pt x="3" y="17"/>
                  <a:pt x="3" y="17"/>
                  <a:pt x="3" y="17"/>
                </a:cubicBezTo>
                <a:cubicBezTo>
                  <a:pt x="1" y="18"/>
                  <a:pt x="1" y="18"/>
                  <a:pt x="1" y="18"/>
                </a:cubicBezTo>
                <a:cubicBezTo>
                  <a:pt x="3" y="20"/>
                  <a:pt x="3" y="20"/>
                  <a:pt x="3" y="20"/>
                </a:cubicBezTo>
                <a:cubicBezTo>
                  <a:pt x="0" y="21"/>
                  <a:pt x="0" y="21"/>
                  <a:pt x="0" y="21"/>
                </a:cubicBezTo>
                <a:cubicBezTo>
                  <a:pt x="3" y="23"/>
                  <a:pt x="3" y="23"/>
                  <a:pt x="3" y="23"/>
                </a:cubicBezTo>
                <a:cubicBezTo>
                  <a:pt x="1" y="24"/>
                  <a:pt x="1" y="24"/>
                  <a:pt x="1" y="24"/>
                </a:cubicBezTo>
                <a:cubicBezTo>
                  <a:pt x="3" y="25"/>
                  <a:pt x="3" y="25"/>
                  <a:pt x="3" y="25"/>
                </a:cubicBezTo>
                <a:cubicBezTo>
                  <a:pt x="1" y="27"/>
                  <a:pt x="1" y="27"/>
                  <a:pt x="1" y="27"/>
                </a:cubicBezTo>
                <a:cubicBezTo>
                  <a:pt x="2" y="27"/>
                  <a:pt x="2" y="27"/>
                  <a:pt x="2" y="27"/>
                </a:cubicBezTo>
                <a:cubicBezTo>
                  <a:pt x="2" y="28"/>
                  <a:pt x="2" y="28"/>
                  <a:pt x="2" y="28"/>
                </a:cubicBezTo>
                <a:cubicBezTo>
                  <a:pt x="4" y="28"/>
                  <a:pt x="4" y="28"/>
                  <a:pt x="4" y="28"/>
                </a:cubicBezTo>
                <a:cubicBezTo>
                  <a:pt x="3" y="31"/>
                  <a:pt x="3" y="31"/>
                  <a:pt x="3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5" y="33"/>
                  <a:pt x="5" y="33"/>
                  <a:pt x="5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6"/>
                  <a:pt x="7" y="36"/>
                  <a:pt x="7" y="36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38"/>
                  <a:pt x="9" y="38"/>
                  <a:pt x="9" y="38"/>
                </a:cubicBezTo>
                <a:cubicBezTo>
                  <a:pt x="12" y="37"/>
                  <a:pt x="12" y="37"/>
                  <a:pt x="12" y="37"/>
                </a:cubicBezTo>
                <a:cubicBezTo>
                  <a:pt x="12" y="40"/>
                  <a:pt x="12" y="40"/>
                  <a:pt x="12" y="40"/>
                </a:cubicBezTo>
                <a:cubicBezTo>
                  <a:pt x="14" y="38"/>
                  <a:pt x="14" y="38"/>
                  <a:pt x="14" y="38"/>
                </a:cubicBezTo>
                <a:cubicBezTo>
                  <a:pt x="15" y="41"/>
                  <a:pt x="15" y="41"/>
                  <a:pt x="15" y="41"/>
                </a:cubicBezTo>
                <a:cubicBezTo>
                  <a:pt x="17" y="39"/>
                  <a:pt x="17" y="39"/>
                  <a:pt x="17" y="39"/>
                </a:cubicBezTo>
                <a:cubicBezTo>
                  <a:pt x="18" y="42"/>
                  <a:pt x="18" y="42"/>
                  <a:pt x="18" y="42"/>
                </a:cubicBezTo>
                <a:cubicBezTo>
                  <a:pt x="20" y="39"/>
                  <a:pt x="20" y="39"/>
                  <a:pt x="20" y="39"/>
                </a:cubicBezTo>
                <a:cubicBezTo>
                  <a:pt x="21" y="42"/>
                  <a:pt x="21" y="42"/>
                  <a:pt x="21" y="42"/>
                </a:cubicBezTo>
                <a:cubicBezTo>
                  <a:pt x="23" y="39"/>
                  <a:pt x="23" y="39"/>
                  <a:pt x="23" y="39"/>
                </a:cubicBezTo>
                <a:cubicBezTo>
                  <a:pt x="25" y="42"/>
                  <a:pt x="25" y="42"/>
                  <a:pt x="25" y="42"/>
                </a:cubicBezTo>
                <a:cubicBezTo>
                  <a:pt x="26" y="39"/>
                  <a:pt x="26" y="39"/>
                  <a:pt x="26" y="39"/>
                </a:cubicBezTo>
                <a:cubicBezTo>
                  <a:pt x="28" y="41"/>
                  <a:pt x="28" y="41"/>
                  <a:pt x="28" y="41"/>
                </a:cubicBezTo>
                <a:cubicBezTo>
                  <a:pt x="28" y="38"/>
                  <a:pt x="28" y="38"/>
                  <a:pt x="28" y="38"/>
                </a:cubicBezTo>
                <a:cubicBezTo>
                  <a:pt x="31" y="40"/>
                  <a:pt x="31" y="40"/>
                  <a:pt x="31" y="40"/>
                </a:cubicBezTo>
                <a:cubicBezTo>
                  <a:pt x="31" y="37"/>
                  <a:pt x="31" y="37"/>
                  <a:pt x="31" y="37"/>
                </a:cubicBezTo>
                <a:cubicBezTo>
                  <a:pt x="34" y="38"/>
                  <a:pt x="34" y="38"/>
                  <a:pt x="34" y="38"/>
                </a:cubicBezTo>
                <a:cubicBezTo>
                  <a:pt x="33" y="35"/>
                  <a:pt x="33" y="35"/>
                  <a:pt x="33" y="35"/>
                </a:cubicBezTo>
                <a:cubicBezTo>
                  <a:pt x="36" y="36"/>
                  <a:pt x="36" y="36"/>
                  <a:pt x="36" y="36"/>
                </a:cubicBezTo>
                <a:cubicBezTo>
                  <a:pt x="35" y="33"/>
                  <a:pt x="35" y="33"/>
                  <a:pt x="35" y="33"/>
                </a:cubicBezTo>
                <a:lnTo>
                  <a:pt x="38" y="33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165" name="Freeform 188"/>
          <p:cNvSpPr>
            <a:spLocks noEditPoints="1"/>
          </p:cNvSpPr>
          <p:nvPr/>
        </p:nvSpPr>
        <p:spPr bwMode="auto">
          <a:xfrm>
            <a:off x="1129750" y="6400819"/>
            <a:ext cx="128721" cy="130218"/>
          </a:xfrm>
          <a:custGeom>
            <a:gdLst>
              <a:gd fmla="*/ 81 w 86" name="T0"/>
              <a:gd fmla="*/ 41 h 87" name="T1"/>
              <a:gd fmla="*/ 84 w 86" name="T2"/>
              <a:gd fmla="*/ 31 h 87" name="T3"/>
              <a:gd fmla="*/ 76 w 86" name="T4"/>
              <a:gd fmla="*/ 25 h 87" name="T5"/>
              <a:gd fmla="*/ 73 w 86" name="T6"/>
              <a:gd fmla="*/ 13 h 87" name="T7"/>
              <a:gd fmla="*/ 63 w 86" name="T8"/>
              <a:gd fmla="*/ 12 h 87" name="T9"/>
              <a:gd fmla="*/ 57 w 86" name="T10"/>
              <a:gd fmla="*/ 3 h 87" name="T11"/>
              <a:gd fmla="*/ 46 w 86" name="T12"/>
              <a:gd fmla="*/ 7 h 87" name="T13"/>
              <a:gd fmla="*/ 36 w 86" name="T14"/>
              <a:gd fmla="*/ 2 h 87" name="T15"/>
              <a:gd fmla="*/ 29 w 86" name="T16"/>
              <a:gd fmla="*/ 9 h 87" name="T17"/>
              <a:gd fmla="*/ 17 w 86" name="T18"/>
              <a:gd fmla="*/ 9 h 87" name="T19"/>
              <a:gd fmla="*/ 15 w 86" name="T20"/>
              <a:gd fmla="*/ 20 h 87" name="T21"/>
              <a:gd fmla="*/ 5 w 86" name="T22"/>
              <a:gd fmla="*/ 25 h 87" name="T23"/>
              <a:gd fmla="*/ 6 w 86" name="T24"/>
              <a:gd fmla="*/ 35 h 87" name="T25"/>
              <a:gd fmla="*/ 0 w 86" name="T26"/>
              <a:gd fmla="*/ 44 h 87" name="T27"/>
              <a:gd fmla="*/ 6 w 86" name="T28"/>
              <a:gd fmla="*/ 52 h 87" name="T29"/>
              <a:gd fmla="*/ 5 w 86" name="T30"/>
              <a:gd fmla="*/ 63 h 87" name="T31"/>
              <a:gd fmla="*/ 15 w 86" name="T32"/>
              <a:gd fmla="*/ 68 h 87" name="T33"/>
              <a:gd fmla="*/ 17 w 86" name="T34"/>
              <a:gd fmla="*/ 78 h 87" name="T35"/>
              <a:gd fmla="*/ 29 w 86" name="T36"/>
              <a:gd fmla="*/ 79 h 87" name="T37"/>
              <a:gd fmla="*/ 36 w 86" name="T38"/>
              <a:gd fmla="*/ 87 h 87" name="T39"/>
              <a:gd fmla="*/ 46 w 86" name="T40"/>
              <a:gd fmla="*/ 82 h 87" name="T41"/>
              <a:gd fmla="*/ 57 w 86" name="T42"/>
              <a:gd fmla="*/ 84 h 87" name="T43"/>
              <a:gd fmla="*/ 63 w 86" name="T44"/>
              <a:gd fmla="*/ 75 h 87" name="T45"/>
              <a:gd fmla="*/ 73 w 86" name="T46"/>
              <a:gd fmla="*/ 74 h 87" name="T47"/>
              <a:gd fmla="*/ 76 w 86" name="T48"/>
              <a:gd fmla="*/ 64 h 87" name="T49"/>
              <a:gd fmla="*/ 84 w 86" name="T50"/>
              <a:gd fmla="*/ 58 h 87" name="T51"/>
              <a:gd fmla="*/ 81 w 86" name="T52"/>
              <a:gd fmla="*/ 46 h 87" name="T53"/>
              <a:gd fmla="*/ 58 w 86" name="T54"/>
              <a:gd fmla="*/ 71 h 87" name="T55"/>
              <a:gd fmla="*/ 49 w 86" name="T56"/>
              <a:gd fmla="*/ 70 h 87" name="T57"/>
              <a:gd fmla="*/ 43 w 86" name="T58"/>
              <a:gd fmla="*/ 75 h 87" name="T59"/>
              <a:gd fmla="*/ 36 w 86" name="T60"/>
              <a:gd fmla="*/ 70 h 87" name="T61"/>
              <a:gd fmla="*/ 29 w 86" name="T62"/>
              <a:gd fmla="*/ 71 h 87" name="T63"/>
              <a:gd fmla="*/ 25 w 86" name="T64"/>
              <a:gd fmla="*/ 65 h 87" name="T65"/>
              <a:gd fmla="*/ 17 w 86" name="T66"/>
              <a:gd fmla="*/ 63 h 87" name="T67"/>
              <a:gd fmla="*/ 17 w 86" name="T68"/>
              <a:gd fmla="*/ 55 h 87" name="T69"/>
              <a:gd fmla="*/ 12 w 86" name="T70"/>
              <a:gd fmla="*/ 49 h 87" name="T71"/>
              <a:gd fmla="*/ 15 w 86" name="T72"/>
              <a:gd fmla="*/ 41 h 87" name="T73"/>
              <a:gd fmla="*/ 12 w 86" name="T74"/>
              <a:gd fmla="*/ 33 h 87" name="T75"/>
              <a:gd fmla="*/ 20 w 86" name="T76"/>
              <a:gd fmla="*/ 30 h 87" name="T77"/>
              <a:gd fmla="*/ 21 w 86" name="T78"/>
              <a:gd fmla="*/ 21 h 87" name="T79"/>
              <a:gd fmla="*/ 29 w 86" name="T80"/>
              <a:gd fmla="*/ 20 h 87" name="T81"/>
              <a:gd fmla="*/ 34 w 86" name="T82"/>
              <a:gd fmla="*/ 13 h 87" name="T83"/>
              <a:gd fmla="*/ 41 w 86" name="T84"/>
              <a:gd fmla="*/ 16 h 87" name="T85"/>
              <a:gd fmla="*/ 48 w 86" name="T86"/>
              <a:gd fmla="*/ 12 h 87" name="T87"/>
              <a:gd fmla="*/ 54 w 86" name="T88"/>
              <a:gd fmla="*/ 18 h 87" name="T89"/>
              <a:gd fmla="*/ 62 w 86" name="T90"/>
              <a:gd fmla="*/ 18 h 87" name="T91"/>
              <a:gd fmla="*/ 64 w 86" name="T92"/>
              <a:gd fmla="*/ 26 h 87" name="T93"/>
              <a:gd fmla="*/ 72 w 86" name="T94"/>
              <a:gd fmla="*/ 30 h 87" name="T95"/>
              <a:gd fmla="*/ 71 w 86" name="T96"/>
              <a:gd fmla="*/ 37 h 87" name="T97"/>
              <a:gd fmla="*/ 74 w 86" name="T98"/>
              <a:gd fmla="*/ 44 h 87" name="T99"/>
              <a:gd fmla="*/ 71 w 86" name="T100"/>
              <a:gd fmla="*/ 50 h 87" name="T101"/>
              <a:gd fmla="*/ 72 w 86" name="T102"/>
              <a:gd fmla="*/ 58 h 87" name="T103"/>
              <a:gd fmla="*/ 64 w 86" name="T104"/>
              <a:gd fmla="*/ 61 h 87" name="T105"/>
              <a:gd fmla="*/ 62 w 86" name="T106"/>
              <a:gd fmla="*/ 69 h 87" name="T10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b="b" l="0" r="r" t="0"/>
            <a:pathLst>
              <a:path h="87" w="86">
                <a:moveTo>
                  <a:pt x="81" y="46"/>
                </a:moveTo>
                <a:lnTo>
                  <a:pt x="86" y="44"/>
                </a:lnTo>
                <a:lnTo>
                  <a:pt x="81" y="41"/>
                </a:lnTo>
                <a:lnTo>
                  <a:pt x="86" y="37"/>
                </a:lnTo>
                <a:lnTo>
                  <a:pt x="79" y="35"/>
                </a:lnTo>
                <a:lnTo>
                  <a:pt x="84" y="31"/>
                </a:lnTo>
                <a:lnTo>
                  <a:pt x="78" y="30"/>
                </a:lnTo>
                <a:lnTo>
                  <a:pt x="82" y="25"/>
                </a:lnTo>
                <a:lnTo>
                  <a:pt x="76" y="25"/>
                </a:lnTo>
                <a:lnTo>
                  <a:pt x="78" y="18"/>
                </a:lnTo>
                <a:lnTo>
                  <a:pt x="72" y="20"/>
                </a:lnTo>
                <a:lnTo>
                  <a:pt x="73" y="13"/>
                </a:lnTo>
                <a:lnTo>
                  <a:pt x="68" y="16"/>
                </a:lnTo>
                <a:lnTo>
                  <a:pt x="68" y="9"/>
                </a:lnTo>
                <a:lnTo>
                  <a:pt x="63" y="12"/>
                </a:lnTo>
                <a:lnTo>
                  <a:pt x="63" y="6"/>
                </a:lnTo>
                <a:lnTo>
                  <a:pt x="58" y="9"/>
                </a:lnTo>
                <a:lnTo>
                  <a:pt x="57" y="3"/>
                </a:lnTo>
                <a:lnTo>
                  <a:pt x="52" y="7"/>
                </a:lnTo>
                <a:lnTo>
                  <a:pt x="50" y="2"/>
                </a:lnTo>
                <a:lnTo>
                  <a:pt x="46" y="7"/>
                </a:lnTo>
                <a:lnTo>
                  <a:pt x="43" y="0"/>
                </a:lnTo>
                <a:lnTo>
                  <a:pt x="40" y="7"/>
                </a:lnTo>
                <a:lnTo>
                  <a:pt x="36" y="2"/>
                </a:lnTo>
                <a:lnTo>
                  <a:pt x="34" y="7"/>
                </a:lnTo>
                <a:lnTo>
                  <a:pt x="30" y="3"/>
                </a:lnTo>
                <a:lnTo>
                  <a:pt x="29" y="9"/>
                </a:lnTo>
                <a:lnTo>
                  <a:pt x="24" y="6"/>
                </a:lnTo>
                <a:lnTo>
                  <a:pt x="24" y="12"/>
                </a:lnTo>
                <a:lnTo>
                  <a:pt x="17" y="9"/>
                </a:lnTo>
                <a:lnTo>
                  <a:pt x="19" y="16"/>
                </a:lnTo>
                <a:lnTo>
                  <a:pt x="12" y="13"/>
                </a:lnTo>
                <a:lnTo>
                  <a:pt x="15" y="20"/>
                </a:lnTo>
                <a:lnTo>
                  <a:pt x="8" y="18"/>
                </a:lnTo>
                <a:lnTo>
                  <a:pt x="11" y="25"/>
                </a:lnTo>
                <a:lnTo>
                  <a:pt x="5" y="25"/>
                </a:lnTo>
                <a:lnTo>
                  <a:pt x="8" y="30"/>
                </a:lnTo>
                <a:lnTo>
                  <a:pt x="2" y="31"/>
                </a:lnTo>
                <a:lnTo>
                  <a:pt x="6" y="35"/>
                </a:lnTo>
                <a:lnTo>
                  <a:pt x="1" y="37"/>
                </a:lnTo>
                <a:lnTo>
                  <a:pt x="6" y="41"/>
                </a:lnTo>
                <a:lnTo>
                  <a:pt x="0" y="44"/>
                </a:lnTo>
                <a:lnTo>
                  <a:pt x="6" y="46"/>
                </a:lnTo>
                <a:lnTo>
                  <a:pt x="1" y="50"/>
                </a:lnTo>
                <a:lnTo>
                  <a:pt x="6" y="52"/>
                </a:lnTo>
                <a:lnTo>
                  <a:pt x="2" y="58"/>
                </a:lnTo>
                <a:lnTo>
                  <a:pt x="8" y="58"/>
                </a:lnTo>
                <a:lnTo>
                  <a:pt x="5" y="63"/>
                </a:lnTo>
                <a:lnTo>
                  <a:pt x="11" y="64"/>
                </a:lnTo>
                <a:lnTo>
                  <a:pt x="8" y="69"/>
                </a:lnTo>
                <a:lnTo>
                  <a:pt x="15" y="68"/>
                </a:lnTo>
                <a:lnTo>
                  <a:pt x="12" y="74"/>
                </a:lnTo>
                <a:lnTo>
                  <a:pt x="19" y="73"/>
                </a:lnTo>
                <a:lnTo>
                  <a:pt x="17" y="78"/>
                </a:lnTo>
                <a:lnTo>
                  <a:pt x="24" y="75"/>
                </a:lnTo>
                <a:lnTo>
                  <a:pt x="24" y="82"/>
                </a:lnTo>
                <a:lnTo>
                  <a:pt x="29" y="79"/>
                </a:lnTo>
                <a:lnTo>
                  <a:pt x="30" y="84"/>
                </a:lnTo>
                <a:lnTo>
                  <a:pt x="34" y="80"/>
                </a:lnTo>
                <a:lnTo>
                  <a:pt x="36" y="87"/>
                </a:lnTo>
                <a:lnTo>
                  <a:pt x="40" y="82"/>
                </a:lnTo>
                <a:lnTo>
                  <a:pt x="43" y="87"/>
                </a:lnTo>
                <a:lnTo>
                  <a:pt x="46" y="82"/>
                </a:lnTo>
                <a:lnTo>
                  <a:pt x="50" y="87"/>
                </a:lnTo>
                <a:lnTo>
                  <a:pt x="52" y="80"/>
                </a:lnTo>
                <a:lnTo>
                  <a:pt x="57" y="84"/>
                </a:lnTo>
                <a:lnTo>
                  <a:pt x="58" y="79"/>
                </a:lnTo>
                <a:lnTo>
                  <a:pt x="63" y="82"/>
                </a:lnTo>
                <a:lnTo>
                  <a:pt x="63" y="75"/>
                </a:lnTo>
                <a:lnTo>
                  <a:pt x="68" y="78"/>
                </a:lnTo>
                <a:lnTo>
                  <a:pt x="68" y="73"/>
                </a:lnTo>
                <a:lnTo>
                  <a:pt x="73" y="74"/>
                </a:lnTo>
                <a:lnTo>
                  <a:pt x="72" y="68"/>
                </a:lnTo>
                <a:lnTo>
                  <a:pt x="78" y="69"/>
                </a:lnTo>
                <a:lnTo>
                  <a:pt x="76" y="64"/>
                </a:lnTo>
                <a:lnTo>
                  <a:pt x="82" y="63"/>
                </a:lnTo>
                <a:lnTo>
                  <a:pt x="78" y="58"/>
                </a:lnTo>
                <a:lnTo>
                  <a:pt x="84" y="58"/>
                </a:lnTo>
                <a:lnTo>
                  <a:pt x="79" y="52"/>
                </a:lnTo>
                <a:lnTo>
                  <a:pt x="86" y="50"/>
                </a:lnTo>
                <a:lnTo>
                  <a:pt x="81" y="46"/>
                </a:lnTo>
                <a:close/>
                <a:moveTo>
                  <a:pt x="62" y="69"/>
                </a:moveTo>
                <a:lnTo>
                  <a:pt x="58" y="68"/>
                </a:lnTo>
                <a:lnTo>
                  <a:pt x="58" y="71"/>
                </a:lnTo>
                <a:lnTo>
                  <a:pt x="54" y="69"/>
                </a:lnTo>
                <a:lnTo>
                  <a:pt x="53" y="74"/>
                </a:lnTo>
                <a:lnTo>
                  <a:pt x="49" y="70"/>
                </a:lnTo>
                <a:lnTo>
                  <a:pt x="48" y="75"/>
                </a:lnTo>
                <a:lnTo>
                  <a:pt x="45" y="71"/>
                </a:lnTo>
                <a:lnTo>
                  <a:pt x="43" y="75"/>
                </a:lnTo>
                <a:lnTo>
                  <a:pt x="41" y="71"/>
                </a:lnTo>
                <a:lnTo>
                  <a:pt x="38" y="75"/>
                </a:lnTo>
                <a:lnTo>
                  <a:pt x="36" y="70"/>
                </a:lnTo>
                <a:lnTo>
                  <a:pt x="34" y="74"/>
                </a:lnTo>
                <a:lnTo>
                  <a:pt x="32" y="69"/>
                </a:lnTo>
                <a:lnTo>
                  <a:pt x="29" y="71"/>
                </a:lnTo>
                <a:lnTo>
                  <a:pt x="29" y="68"/>
                </a:lnTo>
                <a:lnTo>
                  <a:pt x="25" y="69"/>
                </a:lnTo>
                <a:lnTo>
                  <a:pt x="25" y="65"/>
                </a:lnTo>
                <a:lnTo>
                  <a:pt x="21" y="66"/>
                </a:lnTo>
                <a:lnTo>
                  <a:pt x="22" y="61"/>
                </a:lnTo>
                <a:lnTo>
                  <a:pt x="17" y="63"/>
                </a:lnTo>
                <a:lnTo>
                  <a:pt x="20" y="59"/>
                </a:lnTo>
                <a:lnTo>
                  <a:pt x="15" y="58"/>
                </a:lnTo>
                <a:lnTo>
                  <a:pt x="17" y="55"/>
                </a:lnTo>
                <a:lnTo>
                  <a:pt x="12" y="54"/>
                </a:lnTo>
                <a:lnTo>
                  <a:pt x="16" y="50"/>
                </a:lnTo>
                <a:lnTo>
                  <a:pt x="12" y="49"/>
                </a:lnTo>
                <a:lnTo>
                  <a:pt x="15" y="46"/>
                </a:lnTo>
                <a:lnTo>
                  <a:pt x="11" y="44"/>
                </a:lnTo>
                <a:lnTo>
                  <a:pt x="15" y="41"/>
                </a:lnTo>
                <a:lnTo>
                  <a:pt x="12" y="39"/>
                </a:lnTo>
                <a:lnTo>
                  <a:pt x="16" y="37"/>
                </a:lnTo>
                <a:lnTo>
                  <a:pt x="12" y="33"/>
                </a:lnTo>
                <a:lnTo>
                  <a:pt x="17" y="33"/>
                </a:lnTo>
                <a:lnTo>
                  <a:pt x="15" y="30"/>
                </a:lnTo>
                <a:lnTo>
                  <a:pt x="20" y="30"/>
                </a:lnTo>
                <a:lnTo>
                  <a:pt x="17" y="25"/>
                </a:lnTo>
                <a:lnTo>
                  <a:pt x="22" y="26"/>
                </a:lnTo>
                <a:lnTo>
                  <a:pt x="21" y="21"/>
                </a:lnTo>
                <a:lnTo>
                  <a:pt x="25" y="22"/>
                </a:lnTo>
                <a:lnTo>
                  <a:pt x="25" y="18"/>
                </a:lnTo>
                <a:lnTo>
                  <a:pt x="29" y="20"/>
                </a:lnTo>
                <a:lnTo>
                  <a:pt x="29" y="16"/>
                </a:lnTo>
                <a:lnTo>
                  <a:pt x="32" y="18"/>
                </a:lnTo>
                <a:lnTo>
                  <a:pt x="34" y="13"/>
                </a:lnTo>
                <a:lnTo>
                  <a:pt x="36" y="17"/>
                </a:lnTo>
                <a:lnTo>
                  <a:pt x="38" y="13"/>
                </a:lnTo>
                <a:lnTo>
                  <a:pt x="41" y="16"/>
                </a:lnTo>
                <a:lnTo>
                  <a:pt x="43" y="12"/>
                </a:lnTo>
                <a:lnTo>
                  <a:pt x="45" y="16"/>
                </a:lnTo>
                <a:lnTo>
                  <a:pt x="48" y="12"/>
                </a:lnTo>
                <a:lnTo>
                  <a:pt x="49" y="17"/>
                </a:lnTo>
                <a:lnTo>
                  <a:pt x="53" y="13"/>
                </a:lnTo>
                <a:lnTo>
                  <a:pt x="54" y="18"/>
                </a:lnTo>
                <a:lnTo>
                  <a:pt x="58" y="16"/>
                </a:lnTo>
                <a:lnTo>
                  <a:pt x="58" y="20"/>
                </a:lnTo>
                <a:lnTo>
                  <a:pt x="62" y="18"/>
                </a:lnTo>
                <a:lnTo>
                  <a:pt x="62" y="22"/>
                </a:lnTo>
                <a:lnTo>
                  <a:pt x="65" y="21"/>
                </a:lnTo>
                <a:lnTo>
                  <a:pt x="64" y="26"/>
                </a:lnTo>
                <a:lnTo>
                  <a:pt x="69" y="25"/>
                </a:lnTo>
                <a:lnTo>
                  <a:pt x="67" y="30"/>
                </a:lnTo>
                <a:lnTo>
                  <a:pt x="72" y="30"/>
                </a:lnTo>
                <a:lnTo>
                  <a:pt x="69" y="33"/>
                </a:lnTo>
                <a:lnTo>
                  <a:pt x="73" y="33"/>
                </a:lnTo>
                <a:lnTo>
                  <a:pt x="71" y="37"/>
                </a:lnTo>
                <a:lnTo>
                  <a:pt x="74" y="39"/>
                </a:lnTo>
                <a:lnTo>
                  <a:pt x="71" y="41"/>
                </a:lnTo>
                <a:lnTo>
                  <a:pt x="74" y="44"/>
                </a:lnTo>
                <a:lnTo>
                  <a:pt x="71" y="46"/>
                </a:lnTo>
                <a:lnTo>
                  <a:pt x="74" y="49"/>
                </a:lnTo>
                <a:lnTo>
                  <a:pt x="71" y="50"/>
                </a:lnTo>
                <a:lnTo>
                  <a:pt x="73" y="54"/>
                </a:lnTo>
                <a:lnTo>
                  <a:pt x="69" y="55"/>
                </a:lnTo>
                <a:lnTo>
                  <a:pt x="72" y="58"/>
                </a:lnTo>
                <a:lnTo>
                  <a:pt x="67" y="59"/>
                </a:lnTo>
                <a:lnTo>
                  <a:pt x="69" y="63"/>
                </a:lnTo>
                <a:lnTo>
                  <a:pt x="64" y="61"/>
                </a:lnTo>
                <a:lnTo>
                  <a:pt x="65" y="66"/>
                </a:lnTo>
                <a:lnTo>
                  <a:pt x="62" y="65"/>
                </a:lnTo>
                <a:lnTo>
                  <a:pt x="62" y="69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166" name="Freeform 189"/>
          <p:cNvSpPr/>
          <p:nvPr/>
        </p:nvSpPr>
        <p:spPr bwMode="auto">
          <a:xfrm>
            <a:off x="3078531" y="5713807"/>
            <a:ext cx="188592" cy="46400"/>
          </a:xfrm>
          <a:custGeom>
            <a:gdLst>
              <a:gd fmla="*/ 96 w 99" name="T0"/>
              <a:gd fmla="*/ 24 h 24" name="T1"/>
              <a:gd fmla="*/ 99 w 99" name="T2"/>
              <a:gd fmla="*/ 24 h 24" name="T3"/>
              <a:gd fmla="*/ 93 w 99" name="T4"/>
              <a:gd fmla="*/ 5 h 24" name="T5"/>
              <a:gd fmla="*/ 89 w 99" name="T6"/>
              <a:gd fmla="*/ 0 h 24" name="T7"/>
              <a:gd fmla="*/ 64 w 99" name="T8"/>
              <a:gd fmla="*/ 0 h 24" name="T9"/>
              <a:gd fmla="*/ 64 w 99" name="T10"/>
              <a:gd fmla="*/ 0 h 24" name="T11"/>
              <a:gd fmla="*/ 23 w 99" name="T12"/>
              <a:gd fmla="*/ 0 h 24" name="T13"/>
              <a:gd fmla="*/ 15 w 99" name="T14"/>
              <a:gd fmla="*/ 0 h 24" name="T15"/>
              <a:gd fmla="*/ 15 w 99" name="T16"/>
              <a:gd fmla="*/ 0 h 24" name="T17"/>
              <a:gd fmla="*/ 12 w 99" name="T18"/>
              <a:gd fmla="*/ 0 h 24" name="T19"/>
              <a:gd fmla="*/ 7 w 99" name="T20"/>
              <a:gd fmla="*/ 4 h 24" name="T21"/>
              <a:gd fmla="*/ 0 w 99" name="T22"/>
              <a:gd fmla="*/ 24 h 24" name="T23"/>
              <a:gd fmla="*/ 3 w 99" name="T24"/>
              <a:gd fmla="*/ 24 h 24" name="T25"/>
              <a:gd fmla="*/ 96 w 99" name="T26"/>
              <a:gd fmla="*/ 24 h 24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24" w="99">
                <a:moveTo>
                  <a:pt x="96" y="24"/>
                </a:moveTo>
                <a:cubicBezTo>
                  <a:pt x="99" y="24"/>
                  <a:pt x="99" y="24"/>
                  <a:pt x="99" y="24"/>
                </a:cubicBezTo>
                <a:cubicBezTo>
                  <a:pt x="97" y="17"/>
                  <a:pt x="94" y="7"/>
                  <a:pt x="93" y="5"/>
                </a:cubicBezTo>
                <a:cubicBezTo>
                  <a:pt x="92" y="2"/>
                  <a:pt x="92" y="1"/>
                  <a:pt x="89" y="0"/>
                </a:cubicBezTo>
                <a:cubicBezTo>
                  <a:pt x="87" y="0"/>
                  <a:pt x="77" y="0"/>
                  <a:pt x="64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51" y="0"/>
                  <a:pt x="34" y="0"/>
                  <a:pt x="23" y="0"/>
                </a:cubicBezTo>
                <a:cubicBezTo>
                  <a:pt x="19" y="0"/>
                  <a:pt x="15" y="0"/>
                  <a:pt x="15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3" y="0"/>
                  <a:pt x="12" y="0"/>
                  <a:pt x="12" y="0"/>
                </a:cubicBezTo>
                <a:cubicBezTo>
                  <a:pt x="10" y="0"/>
                  <a:pt x="8" y="1"/>
                  <a:pt x="7" y="4"/>
                </a:cubicBezTo>
                <a:cubicBezTo>
                  <a:pt x="6" y="7"/>
                  <a:pt x="1" y="21"/>
                  <a:pt x="0" y="24"/>
                </a:cubicBezTo>
                <a:cubicBezTo>
                  <a:pt x="3" y="24"/>
                  <a:pt x="3" y="24"/>
                  <a:pt x="3" y="24"/>
                </a:cubicBezTo>
                <a:lnTo>
                  <a:pt x="96" y="24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167" name="Freeform 190"/>
          <p:cNvSpPr>
            <a:spLocks noEditPoints="1"/>
          </p:cNvSpPr>
          <p:nvPr/>
        </p:nvSpPr>
        <p:spPr bwMode="auto">
          <a:xfrm>
            <a:off x="2891436" y="5770683"/>
            <a:ext cx="375687" cy="229004"/>
          </a:xfrm>
          <a:custGeom>
            <a:gdLst>
              <a:gd fmla="*/ 2 w 198" name="T0"/>
              <a:gd fmla="*/ 0 h 120" name="T1"/>
              <a:gd fmla="*/ 2 w 198" name="T2"/>
              <a:gd fmla="*/ 2 h 120" name="T3"/>
              <a:gd fmla="*/ 2 w 198" name="T4"/>
              <a:gd fmla="*/ 119 h 120" name="T5"/>
              <a:gd fmla="*/ 198 w 198" name="T6"/>
              <a:gd fmla="*/ 120 h 120" name="T7"/>
              <a:gd fmla="*/ 198 w 198" name="T8"/>
              <a:gd fmla="*/ 0 h 120" name="T9"/>
              <a:gd fmla="*/ 102 w 198" name="T10"/>
              <a:gd fmla="*/ 0 h 120" name="T11"/>
              <a:gd fmla="*/ 2 w 198" name="T12"/>
              <a:gd fmla="*/ 0 h 120" name="T13"/>
              <a:gd fmla="*/ 110 w 198" name="T14"/>
              <a:gd fmla="*/ 58 h 120" name="T15"/>
              <a:gd fmla="*/ 110 w 198" name="T16"/>
              <a:gd fmla="*/ 89 h 120" name="T17"/>
              <a:gd fmla="*/ 82 w 198" name="T18"/>
              <a:gd fmla="*/ 89 h 120" name="T19"/>
              <a:gd fmla="*/ 82 w 198" name="T20"/>
              <a:gd fmla="*/ 58 h 120" name="T21"/>
              <a:gd fmla="*/ 68 w 198" name="T22"/>
              <a:gd fmla="*/ 58 h 120" name="T23"/>
              <a:gd fmla="*/ 96 w 198" name="T24"/>
              <a:gd fmla="*/ 26 h 120" name="T25"/>
              <a:gd fmla="*/ 125 w 198" name="T26"/>
              <a:gd fmla="*/ 58 h 120" name="T27"/>
              <a:gd fmla="*/ 110 w 198" name="T28"/>
              <a:gd fmla="*/ 58 h 120" name="T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b="b" l="0" r="r" t="0"/>
            <a:pathLst>
              <a:path h="120" w="198">
                <a:moveTo>
                  <a:pt x="2" y="0"/>
                </a:moveTo>
                <a:cubicBezTo>
                  <a:pt x="0" y="0"/>
                  <a:pt x="2" y="1"/>
                  <a:pt x="2" y="2"/>
                </a:cubicBezTo>
                <a:cubicBezTo>
                  <a:pt x="2" y="119"/>
                  <a:pt x="2" y="119"/>
                  <a:pt x="2" y="119"/>
                </a:cubicBezTo>
                <a:cubicBezTo>
                  <a:pt x="198" y="120"/>
                  <a:pt x="198" y="120"/>
                  <a:pt x="198" y="120"/>
                </a:cubicBezTo>
                <a:cubicBezTo>
                  <a:pt x="198" y="0"/>
                  <a:pt x="198" y="0"/>
                  <a:pt x="198" y="0"/>
                </a:cubicBezTo>
                <a:cubicBezTo>
                  <a:pt x="102" y="0"/>
                  <a:pt x="102" y="0"/>
                  <a:pt x="102" y="0"/>
                </a:cubicBezTo>
                <a:lnTo>
                  <a:pt x="2" y="0"/>
                </a:lnTo>
                <a:close/>
                <a:moveTo>
                  <a:pt x="110" y="58"/>
                </a:moveTo>
                <a:cubicBezTo>
                  <a:pt x="110" y="89"/>
                  <a:pt x="110" y="89"/>
                  <a:pt x="110" y="89"/>
                </a:cubicBezTo>
                <a:cubicBezTo>
                  <a:pt x="82" y="89"/>
                  <a:pt x="82" y="89"/>
                  <a:pt x="82" y="89"/>
                </a:cubicBezTo>
                <a:cubicBezTo>
                  <a:pt x="82" y="58"/>
                  <a:pt x="82" y="58"/>
                  <a:pt x="82" y="58"/>
                </a:cubicBezTo>
                <a:cubicBezTo>
                  <a:pt x="68" y="58"/>
                  <a:pt x="68" y="58"/>
                  <a:pt x="68" y="58"/>
                </a:cubicBezTo>
                <a:cubicBezTo>
                  <a:pt x="96" y="26"/>
                  <a:pt x="96" y="26"/>
                  <a:pt x="96" y="26"/>
                </a:cubicBezTo>
                <a:cubicBezTo>
                  <a:pt x="125" y="58"/>
                  <a:pt x="125" y="58"/>
                  <a:pt x="125" y="58"/>
                </a:cubicBezTo>
                <a:lnTo>
                  <a:pt x="110" y="58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168" name="Freeform 191"/>
          <p:cNvSpPr/>
          <p:nvPr/>
        </p:nvSpPr>
        <p:spPr bwMode="auto">
          <a:xfrm>
            <a:off x="3749080" y="5706322"/>
            <a:ext cx="187095" cy="46400"/>
          </a:xfrm>
          <a:custGeom>
            <a:gdLst>
              <a:gd fmla="*/ 96 w 99" name="T0"/>
              <a:gd fmla="*/ 24 h 24" name="T1"/>
              <a:gd fmla="*/ 99 w 99" name="T2"/>
              <a:gd fmla="*/ 24 h 24" name="T3"/>
              <a:gd fmla="*/ 94 w 99" name="T4"/>
              <a:gd fmla="*/ 5 h 24" name="T5"/>
              <a:gd fmla="*/ 89 w 99" name="T6"/>
              <a:gd fmla="*/ 0 h 24" name="T7"/>
              <a:gd fmla="*/ 65 w 99" name="T8"/>
              <a:gd fmla="*/ 0 h 24" name="T9"/>
              <a:gd fmla="*/ 65 w 99" name="T10"/>
              <a:gd fmla="*/ 0 h 24" name="T11"/>
              <a:gd fmla="*/ 24 w 99" name="T12"/>
              <a:gd fmla="*/ 0 h 24" name="T13"/>
              <a:gd fmla="*/ 16 w 99" name="T14"/>
              <a:gd fmla="*/ 0 h 24" name="T15"/>
              <a:gd fmla="*/ 16 w 99" name="T16"/>
              <a:gd fmla="*/ 0 h 24" name="T17"/>
              <a:gd fmla="*/ 13 w 99" name="T18"/>
              <a:gd fmla="*/ 0 h 24" name="T19"/>
              <a:gd fmla="*/ 8 w 99" name="T20"/>
              <a:gd fmla="*/ 4 h 24" name="T21"/>
              <a:gd fmla="*/ 0 w 99" name="T22"/>
              <a:gd fmla="*/ 24 h 24" name="T23"/>
              <a:gd fmla="*/ 4 w 99" name="T24"/>
              <a:gd fmla="*/ 24 h 24" name="T25"/>
              <a:gd fmla="*/ 96 w 99" name="T26"/>
              <a:gd fmla="*/ 24 h 24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24" w="99">
                <a:moveTo>
                  <a:pt x="96" y="24"/>
                </a:moveTo>
                <a:cubicBezTo>
                  <a:pt x="99" y="24"/>
                  <a:pt x="99" y="24"/>
                  <a:pt x="99" y="24"/>
                </a:cubicBezTo>
                <a:cubicBezTo>
                  <a:pt x="98" y="17"/>
                  <a:pt x="94" y="7"/>
                  <a:pt x="94" y="5"/>
                </a:cubicBezTo>
                <a:cubicBezTo>
                  <a:pt x="93" y="2"/>
                  <a:pt x="93" y="0"/>
                  <a:pt x="89" y="0"/>
                </a:cubicBezTo>
                <a:cubicBezTo>
                  <a:pt x="88" y="0"/>
                  <a:pt x="77" y="0"/>
                  <a:pt x="65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52" y="0"/>
                  <a:pt x="35" y="0"/>
                  <a:pt x="24" y="0"/>
                </a:cubicBezTo>
                <a:cubicBezTo>
                  <a:pt x="19" y="0"/>
                  <a:pt x="16" y="0"/>
                  <a:pt x="16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4" y="0"/>
                  <a:pt x="13" y="0"/>
                  <a:pt x="13" y="0"/>
                </a:cubicBezTo>
                <a:cubicBezTo>
                  <a:pt x="11" y="0"/>
                  <a:pt x="9" y="1"/>
                  <a:pt x="8" y="4"/>
                </a:cubicBezTo>
                <a:cubicBezTo>
                  <a:pt x="6" y="7"/>
                  <a:pt x="2" y="21"/>
                  <a:pt x="0" y="24"/>
                </a:cubicBezTo>
                <a:cubicBezTo>
                  <a:pt x="4" y="24"/>
                  <a:pt x="4" y="24"/>
                  <a:pt x="4" y="24"/>
                </a:cubicBezTo>
                <a:lnTo>
                  <a:pt x="96" y="24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169" name="Freeform 192"/>
          <p:cNvSpPr>
            <a:spLocks noEditPoints="1"/>
          </p:cNvSpPr>
          <p:nvPr/>
        </p:nvSpPr>
        <p:spPr bwMode="auto">
          <a:xfrm>
            <a:off x="3563482" y="5763199"/>
            <a:ext cx="372693" cy="229004"/>
          </a:xfrm>
          <a:custGeom>
            <a:gdLst>
              <a:gd fmla="*/ 2 w 197" name="T0"/>
              <a:gd fmla="*/ 0 h 120" name="T1"/>
              <a:gd fmla="*/ 2 w 197" name="T2"/>
              <a:gd fmla="*/ 2 h 120" name="T3"/>
              <a:gd fmla="*/ 2 w 197" name="T4"/>
              <a:gd fmla="*/ 120 h 120" name="T5"/>
              <a:gd fmla="*/ 197 w 197" name="T6"/>
              <a:gd fmla="*/ 120 h 120" name="T7"/>
              <a:gd fmla="*/ 197 w 197" name="T8"/>
              <a:gd fmla="*/ 0 h 120" name="T9"/>
              <a:gd fmla="*/ 102 w 197" name="T10"/>
              <a:gd fmla="*/ 0 h 120" name="T11"/>
              <a:gd fmla="*/ 2 w 197" name="T12"/>
              <a:gd fmla="*/ 0 h 120" name="T13"/>
              <a:gd fmla="*/ 124 w 197" name="T14"/>
              <a:gd fmla="*/ 56 h 120" name="T15"/>
              <a:gd fmla="*/ 96 w 197" name="T16"/>
              <a:gd fmla="*/ 89 h 120" name="T17"/>
              <a:gd fmla="*/ 68 w 197" name="T18"/>
              <a:gd fmla="*/ 56 h 120" name="T19"/>
              <a:gd fmla="*/ 82 w 197" name="T20"/>
              <a:gd fmla="*/ 56 h 120" name="T21"/>
              <a:gd fmla="*/ 82 w 197" name="T22"/>
              <a:gd fmla="*/ 25 h 120" name="T23"/>
              <a:gd fmla="*/ 110 w 197" name="T24"/>
              <a:gd fmla="*/ 25 h 120" name="T25"/>
              <a:gd fmla="*/ 110 w 197" name="T26"/>
              <a:gd fmla="*/ 56 h 120" name="T27"/>
              <a:gd fmla="*/ 124 w 197" name="T28"/>
              <a:gd fmla="*/ 56 h 120" name="T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b="b" l="0" r="r" t="0"/>
            <a:pathLst>
              <a:path h="120" w="197">
                <a:moveTo>
                  <a:pt x="2" y="0"/>
                </a:moveTo>
                <a:cubicBezTo>
                  <a:pt x="0" y="0"/>
                  <a:pt x="2" y="1"/>
                  <a:pt x="2" y="2"/>
                </a:cubicBezTo>
                <a:cubicBezTo>
                  <a:pt x="2" y="120"/>
                  <a:pt x="2" y="120"/>
                  <a:pt x="2" y="120"/>
                </a:cubicBezTo>
                <a:cubicBezTo>
                  <a:pt x="197" y="120"/>
                  <a:pt x="197" y="120"/>
                  <a:pt x="197" y="120"/>
                </a:cubicBezTo>
                <a:cubicBezTo>
                  <a:pt x="197" y="0"/>
                  <a:pt x="197" y="0"/>
                  <a:pt x="197" y="0"/>
                </a:cubicBezTo>
                <a:cubicBezTo>
                  <a:pt x="102" y="0"/>
                  <a:pt x="102" y="0"/>
                  <a:pt x="102" y="0"/>
                </a:cubicBezTo>
                <a:lnTo>
                  <a:pt x="2" y="0"/>
                </a:lnTo>
                <a:close/>
                <a:moveTo>
                  <a:pt x="124" y="56"/>
                </a:moveTo>
                <a:cubicBezTo>
                  <a:pt x="96" y="89"/>
                  <a:pt x="96" y="89"/>
                  <a:pt x="96" y="89"/>
                </a:cubicBezTo>
                <a:cubicBezTo>
                  <a:pt x="68" y="56"/>
                  <a:pt x="68" y="56"/>
                  <a:pt x="68" y="56"/>
                </a:cubicBezTo>
                <a:cubicBezTo>
                  <a:pt x="82" y="56"/>
                  <a:pt x="82" y="56"/>
                  <a:pt x="82" y="56"/>
                </a:cubicBezTo>
                <a:cubicBezTo>
                  <a:pt x="82" y="25"/>
                  <a:pt x="82" y="25"/>
                  <a:pt x="82" y="25"/>
                </a:cubicBezTo>
                <a:cubicBezTo>
                  <a:pt x="110" y="25"/>
                  <a:pt x="110" y="25"/>
                  <a:pt x="110" y="25"/>
                </a:cubicBezTo>
                <a:cubicBezTo>
                  <a:pt x="110" y="56"/>
                  <a:pt x="110" y="56"/>
                  <a:pt x="110" y="56"/>
                </a:cubicBezTo>
                <a:lnTo>
                  <a:pt x="124" y="56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170" name="Freeform 193"/>
          <p:cNvSpPr/>
          <p:nvPr/>
        </p:nvSpPr>
        <p:spPr bwMode="auto">
          <a:xfrm>
            <a:off x="2409480" y="5709315"/>
            <a:ext cx="188592" cy="44902"/>
          </a:xfrm>
          <a:custGeom>
            <a:gdLst>
              <a:gd fmla="*/ 96 w 99" name="T0"/>
              <a:gd fmla="*/ 24 h 24" name="T1"/>
              <a:gd fmla="*/ 99 w 99" name="T2"/>
              <a:gd fmla="*/ 24 h 24" name="T3"/>
              <a:gd fmla="*/ 94 w 99" name="T4"/>
              <a:gd fmla="*/ 5 h 24" name="T5"/>
              <a:gd fmla="*/ 89 w 99" name="T6"/>
              <a:gd fmla="*/ 0 h 24" name="T7"/>
              <a:gd fmla="*/ 66 w 99" name="T8"/>
              <a:gd fmla="*/ 0 h 24" name="T9"/>
              <a:gd fmla="*/ 24 w 99" name="T10"/>
              <a:gd fmla="*/ 0 h 24" name="T11"/>
              <a:gd fmla="*/ 15 w 99" name="T12"/>
              <a:gd fmla="*/ 0 h 24" name="T13"/>
              <a:gd fmla="*/ 15 w 99" name="T14"/>
              <a:gd fmla="*/ 0 h 24" name="T15"/>
              <a:gd fmla="*/ 12 w 99" name="T16"/>
              <a:gd fmla="*/ 0 h 24" name="T17"/>
              <a:gd fmla="*/ 7 w 99" name="T18"/>
              <a:gd fmla="*/ 4 h 24" name="T19"/>
              <a:gd fmla="*/ 0 w 99" name="T20"/>
              <a:gd fmla="*/ 24 h 24" name="T21"/>
              <a:gd fmla="*/ 3 w 99" name="T22"/>
              <a:gd fmla="*/ 24 h 24" name="T23"/>
              <a:gd fmla="*/ 96 w 99" name="T24"/>
              <a:gd fmla="*/ 24 h 24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24" w="99">
                <a:moveTo>
                  <a:pt x="96" y="24"/>
                </a:moveTo>
                <a:cubicBezTo>
                  <a:pt x="99" y="24"/>
                  <a:pt x="99" y="24"/>
                  <a:pt x="99" y="24"/>
                </a:cubicBezTo>
                <a:cubicBezTo>
                  <a:pt x="98" y="17"/>
                  <a:pt x="95" y="7"/>
                  <a:pt x="94" y="5"/>
                </a:cubicBezTo>
                <a:cubicBezTo>
                  <a:pt x="93" y="1"/>
                  <a:pt x="93" y="0"/>
                  <a:pt x="89" y="0"/>
                </a:cubicBezTo>
                <a:cubicBezTo>
                  <a:pt x="88" y="0"/>
                  <a:pt x="78" y="0"/>
                  <a:pt x="66" y="0"/>
                </a:cubicBezTo>
                <a:cubicBezTo>
                  <a:pt x="53" y="0"/>
                  <a:pt x="35" y="0"/>
                  <a:pt x="24" y="0"/>
                </a:cubicBezTo>
                <a:cubicBezTo>
                  <a:pt x="19" y="0"/>
                  <a:pt x="16" y="0"/>
                  <a:pt x="15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13" y="0"/>
                  <a:pt x="12" y="0"/>
                  <a:pt x="12" y="0"/>
                </a:cubicBezTo>
                <a:cubicBezTo>
                  <a:pt x="10" y="0"/>
                  <a:pt x="8" y="1"/>
                  <a:pt x="7" y="4"/>
                </a:cubicBezTo>
                <a:cubicBezTo>
                  <a:pt x="6" y="7"/>
                  <a:pt x="1" y="21"/>
                  <a:pt x="0" y="24"/>
                </a:cubicBezTo>
                <a:cubicBezTo>
                  <a:pt x="3" y="24"/>
                  <a:pt x="3" y="24"/>
                  <a:pt x="3" y="24"/>
                </a:cubicBezTo>
                <a:lnTo>
                  <a:pt x="96" y="24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171" name="Freeform 194"/>
          <p:cNvSpPr/>
          <p:nvPr/>
        </p:nvSpPr>
        <p:spPr bwMode="auto">
          <a:xfrm>
            <a:off x="2222384" y="5766192"/>
            <a:ext cx="375687" cy="227507"/>
          </a:xfrm>
          <a:custGeom>
            <a:gdLst>
              <a:gd fmla="*/ 1 w 198" name="T0"/>
              <a:gd fmla="*/ 0 h 120" name="T1"/>
              <a:gd fmla="*/ 1 w 198" name="T2"/>
              <a:gd fmla="*/ 1 h 120" name="T3"/>
              <a:gd fmla="*/ 1 w 198" name="T4"/>
              <a:gd fmla="*/ 120 h 120" name="T5"/>
              <a:gd fmla="*/ 198 w 198" name="T6"/>
              <a:gd fmla="*/ 120 h 120" name="T7"/>
              <a:gd fmla="*/ 198 w 198" name="T8"/>
              <a:gd fmla="*/ 0 h 120" name="T9"/>
              <a:gd fmla="*/ 102 w 198" name="T10"/>
              <a:gd fmla="*/ 0 h 120" name="T11"/>
              <a:gd fmla="*/ 1 w 198" name="T12"/>
              <a:gd fmla="*/ 0 h 12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20" w="198">
                <a:moveTo>
                  <a:pt x="1" y="0"/>
                </a:moveTo>
                <a:cubicBezTo>
                  <a:pt x="0" y="0"/>
                  <a:pt x="1" y="1"/>
                  <a:pt x="1" y="1"/>
                </a:cubicBezTo>
                <a:cubicBezTo>
                  <a:pt x="1" y="120"/>
                  <a:pt x="1" y="120"/>
                  <a:pt x="1" y="120"/>
                </a:cubicBezTo>
                <a:cubicBezTo>
                  <a:pt x="198" y="120"/>
                  <a:pt x="198" y="120"/>
                  <a:pt x="198" y="120"/>
                </a:cubicBezTo>
                <a:cubicBezTo>
                  <a:pt x="198" y="0"/>
                  <a:pt x="198" y="0"/>
                  <a:pt x="198" y="0"/>
                </a:cubicBezTo>
                <a:cubicBezTo>
                  <a:pt x="102" y="0"/>
                  <a:pt x="102" y="0"/>
                  <a:pt x="102" y="0"/>
                </a:cubicBezTo>
                <a:lnTo>
                  <a:pt x="1" y="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172" name="Freeform 195"/>
          <p:cNvSpPr>
            <a:spLocks noEditPoints="1"/>
          </p:cNvSpPr>
          <p:nvPr/>
        </p:nvSpPr>
        <p:spPr bwMode="auto">
          <a:xfrm>
            <a:off x="4904578" y="1400142"/>
            <a:ext cx="375687" cy="329287"/>
          </a:xfrm>
          <a:custGeom>
            <a:gdLst>
              <a:gd fmla="*/ 193 w 198" name="T0"/>
              <a:gd fmla="*/ 157 h 174" name="T1"/>
              <a:gd fmla="*/ 107 w 198" name="T2"/>
              <a:gd fmla="*/ 9 h 174" name="T3"/>
              <a:gd fmla="*/ 97 w 198" name="T4"/>
              <a:gd fmla="*/ 2 h 174" name="T5"/>
              <a:gd fmla="*/ 90 w 198" name="T6"/>
              <a:gd fmla="*/ 12 h 174" name="T7"/>
              <a:gd fmla="*/ 12 w 198" name="T8"/>
              <a:gd fmla="*/ 147 h 174" name="T9"/>
              <a:gd fmla="*/ 2 w 198" name="T10"/>
              <a:gd fmla="*/ 169 h 174" name="T11"/>
              <a:gd fmla="*/ 24 w 198" name="T12"/>
              <a:gd fmla="*/ 172 h 174" name="T13"/>
              <a:gd fmla="*/ 175 w 198" name="T14"/>
              <a:gd fmla="*/ 172 h 174" name="T15"/>
              <a:gd fmla="*/ 196 w 198" name="T16"/>
              <a:gd fmla="*/ 169 h 174" name="T17"/>
              <a:gd fmla="*/ 193 w 198" name="T18"/>
              <a:gd fmla="*/ 157 h 174" name="T19"/>
              <a:gd fmla="*/ 21 w 198" name="T20"/>
              <a:gd fmla="*/ 157 h 174" name="T21"/>
              <a:gd fmla="*/ 99 w 198" name="T22"/>
              <a:gd fmla="*/ 20 h 174" name="T23"/>
              <a:gd fmla="*/ 177 w 198" name="T24"/>
              <a:gd fmla="*/ 157 h 174" name="T25"/>
              <a:gd fmla="*/ 21 w 198" name="T26"/>
              <a:gd fmla="*/ 157 h 174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174" w="198">
                <a:moveTo>
                  <a:pt x="193" y="157"/>
                </a:moveTo>
                <a:cubicBezTo>
                  <a:pt x="164" y="107"/>
                  <a:pt x="136" y="59"/>
                  <a:pt x="107" y="9"/>
                </a:cubicBezTo>
                <a:cubicBezTo>
                  <a:pt x="105" y="6"/>
                  <a:pt x="103" y="0"/>
                  <a:pt x="97" y="2"/>
                </a:cubicBezTo>
                <a:cubicBezTo>
                  <a:pt x="94" y="2"/>
                  <a:pt x="92" y="8"/>
                  <a:pt x="90" y="12"/>
                </a:cubicBezTo>
                <a:cubicBezTo>
                  <a:pt x="63" y="57"/>
                  <a:pt x="39" y="101"/>
                  <a:pt x="12" y="147"/>
                </a:cubicBezTo>
                <a:cubicBezTo>
                  <a:pt x="10" y="151"/>
                  <a:pt x="0" y="163"/>
                  <a:pt x="2" y="169"/>
                </a:cubicBezTo>
                <a:cubicBezTo>
                  <a:pt x="4" y="174"/>
                  <a:pt x="16" y="172"/>
                  <a:pt x="24" y="172"/>
                </a:cubicBezTo>
                <a:cubicBezTo>
                  <a:pt x="77" y="172"/>
                  <a:pt x="122" y="172"/>
                  <a:pt x="175" y="172"/>
                </a:cubicBezTo>
                <a:cubicBezTo>
                  <a:pt x="183" y="172"/>
                  <a:pt x="195" y="174"/>
                  <a:pt x="196" y="169"/>
                </a:cubicBezTo>
                <a:cubicBezTo>
                  <a:pt x="198" y="165"/>
                  <a:pt x="195" y="161"/>
                  <a:pt x="193" y="157"/>
                </a:cubicBezTo>
                <a:close/>
                <a:moveTo>
                  <a:pt x="21" y="157"/>
                </a:moveTo>
                <a:cubicBezTo>
                  <a:pt x="47" y="111"/>
                  <a:pt x="73" y="66"/>
                  <a:pt x="99" y="20"/>
                </a:cubicBezTo>
                <a:cubicBezTo>
                  <a:pt x="126" y="65"/>
                  <a:pt x="151" y="111"/>
                  <a:pt x="177" y="157"/>
                </a:cubicBezTo>
                <a:cubicBezTo>
                  <a:pt x="125" y="157"/>
                  <a:pt x="73" y="157"/>
                  <a:pt x="21" y="157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173" name="Freeform 196"/>
          <p:cNvSpPr/>
          <p:nvPr/>
        </p:nvSpPr>
        <p:spPr bwMode="auto">
          <a:xfrm>
            <a:off x="5006359" y="1615676"/>
            <a:ext cx="173624" cy="67355"/>
          </a:xfrm>
          <a:custGeom>
            <a:gdLst>
              <a:gd fmla="*/ 41 w 91" name="T0"/>
              <a:gd fmla="*/ 13 h 35" name="T1"/>
              <a:gd fmla="*/ 54 w 91" name="T2"/>
              <a:gd fmla="*/ 6 h 35" name="T3"/>
              <a:gd fmla="*/ 42 w 91" name="T4"/>
              <a:gd fmla="*/ 7 h 35" name="T5"/>
              <a:gd fmla="*/ 33 w 91" name="T6"/>
              <a:gd fmla="*/ 12 h 35" name="T7"/>
              <a:gd fmla="*/ 24 w 91" name="T8"/>
              <a:gd fmla="*/ 12 h 35" name="T9"/>
              <a:gd fmla="*/ 9 w 91" name="T10"/>
              <a:gd fmla="*/ 8 h 35" name="T11"/>
              <a:gd fmla="*/ 16 w 91" name="T12"/>
              <a:gd fmla="*/ 2 h 35" name="T13"/>
              <a:gd fmla="*/ 18 w 91" name="T14"/>
              <a:gd fmla="*/ 0 h 35" name="T15"/>
              <a:gd fmla="*/ 7 w 91" name="T16"/>
              <a:gd fmla="*/ 3 h 35" name="T17"/>
              <a:gd fmla="*/ 0 w 91" name="T18"/>
              <a:gd fmla="*/ 8 h 35" name="T19"/>
              <a:gd fmla="*/ 5 w 91" name="T20"/>
              <a:gd fmla="*/ 13 h 35" name="T21"/>
              <a:gd fmla="*/ 23 w 91" name="T22"/>
              <a:gd fmla="*/ 17 h 35" name="T23"/>
              <a:gd fmla="*/ 32 w 91" name="T24"/>
              <a:gd fmla="*/ 19 h 35" name="T25"/>
              <a:gd fmla="*/ 36 w 91" name="T26"/>
              <a:gd fmla="*/ 21 h 35" name="T27"/>
              <a:gd fmla="*/ 49 w 91" name="T28"/>
              <a:gd fmla="*/ 28 h 35" name="T29"/>
              <a:gd fmla="*/ 47 w 91" name="T30"/>
              <a:gd fmla="*/ 34 h 35" name="T31"/>
              <a:gd fmla="*/ 59 w 91" name="T32"/>
              <a:gd fmla="*/ 35 h 35" name="T33"/>
              <a:gd fmla="*/ 61 w 91" name="T34"/>
              <a:gd fmla="*/ 26 h 35" name="T35"/>
              <a:gd fmla="*/ 45 w 91" name="T36"/>
              <a:gd fmla="*/ 19 h 35" name="T37"/>
              <a:gd fmla="*/ 71 w 91" name="T38"/>
              <a:gd fmla="*/ 19 h 35" name="T39"/>
              <a:gd fmla="*/ 78 w 91" name="T40"/>
              <a:gd fmla="*/ 19 h 35" name="T41"/>
              <a:gd fmla="*/ 79 w 91" name="T42"/>
              <a:gd fmla="*/ 33 h 35" name="T43"/>
              <a:gd fmla="*/ 90 w 91" name="T44"/>
              <a:gd fmla="*/ 33 h 35" name="T45"/>
              <a:gd fmla="*/ 89 w 91" name="T46"/>
              <a:gd fmla="*/ 18 h 35" name="T47"/>
              <a:gd fmla="*/ 79 w 91" name="T48"/>
              <a:gd fmla="*/ 14 h 35" name="T49"/>
              <a:gd fmla="*/ 41 w 91" name="T50"/>
              <a:gd fmla="*/ 13 h 35" name="T5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b="b" l="0" r="r" t="0"/>
            <a:pathLst>
              <a:path h="35" w="91">
                <a:moveTo>
                  <a:pt x="41" y="13"/>
                </a:moveTo>
                <a:cubicBezTo>
                  <a:pt x="44" y="9"/>
                  <a:pt x="49" y="9"/>
                  <a:pt x="54" y="6"/>
                </a:cubicBezTo>
                <a:cubicBezTo>
                  <a:pt x="49" y="7"/>
                  <a:pt x="46" y="6"/>
                  <a:pt x="42" y="7"/>
                </a:cubicBezTo>
                <a:cubicBezTo>
                  <a:pt x="38" y="8"/>
                  <a:pt x="36" y="12"/>
                  <a:pt x="33" y="12"/>
                </a:cubicBezTo>
                <a:cubicBezTo>
                  <a:pt x="30" y="13"/>
                  <a:pt x="27" y="12"/>
                  <a:pt x="24" y="12"/>
                </a:cubicBezTo>
                <a:cubicBezTo>
                  <a:pt x="18" y="12"/>
                  <a:pt x="13" y="10"/>
                  <a:pt x="9" y="8"/>
                </a:cubicBezTo>
                <a:cubicBezTo>
                  <a:pt x="10" y="5"/>
                  <a:pt x="13" y="3"/>
                  <a:pt x="16" y="2"/>
                </a:cubicBezTo>
                <a:cubicBezTo>
                  <a:pt x="17" y="2"/>
                  <a:pt x="18" y="1"/>
                  <a:pt x="18" y="0"/>
                </a:cubicBezTo>
                <a:cubicBezTo>
                  <a:pt x="14" y="1"/>
                  <a:pt x="10" y="1"/>
                  <a:pt x="7" y="3"/>
                </a:cubicBezTo>
                <a:cubicBezTo>
                  <a:pt x="4" y="4"/>
                  <a:pt x="0" y="6"/>
                  <a:pt x="0" y="8"/>
                </a:cubicBezTo>
                <a:cubicBezTo>
                  <a:pt x="0" y="11"/>
                  <a:pt x="3" y="13"/>
                  <a:pt x="5" y="13"/>
                </a:cubicBezTo>
                <a:cubicBezTo>
                  <a:pt x="11" y="16"/>
                  <a:pt x="16" y="17"/>
                  <a:pt x="23" y="17"/>
                </a:cubicBezTo>
                <a:cubicBezTo>
                  <a:pt x="26" y="18"/>
                  <a:pt x="30" y="18"/>
                  <a:pt x="32" y="19"/>
                </a:cubicBezTo>
                <a:cubicBezTo>
                  <a:pt x="34" y="19"/>
                  <a:pt x="35" y="20"/>
                  <a:pt x="36" y="21"/>
                </a:cubicBezTo>
                <a:cubicBezTo>
                  <a:pt x="40" y="24"/>
                  <a:pt x="46" y="26"/>
                  <a:pt x="49" y="28"/>
                </a:cubicBezTo>
                <a:cubicBezTo>
                  <a:pt x="49" y="30"/>
                  <a:pt x="47" y="32"/>
                  <a:pt x="47" y="34"/>
                </a:cubicBezTo>
                <a:cubicBezTo>
                  <a:pt x="51" y="34"/>
                  <a:pt x="55" y="35"/>
                  <a:pt x="59" y="35"/>
                </a:cubicBezTo>
                <a:cubicBezTo>
                  <a:pt x="59" y="32"/>
                  <a:pt x="60" y="29"/>
                  <a:pt x="61" y="26"/>
                </a:cubicBezTo>
                <a:cubicBezTo>
                  <a:pt x="56" y="24"/>
                  <a:pt x="50" y="21"/>
                  <a:pt x="45" y="19"/>
                </a:cubicBezTo>
                <a:cubicBezTo>
                  <a:pt x="53" y="19"/>
                  <a:pt x="62" y="19"/>
                  <a:pt x="71" y="19"/>
                </a:cubicBezTo>
                <a:cubicBezTo>
                  <a:pt x="73" y="19"/>
                  <a:pt x="77" y="19"/>
                  <a:pt x="78" y="19"/>
                </a:cubicBezTo>
                <a:cubicBezTo>
                  <a:pt x="83" y="21"/>
                  <a:pt x="79" y="29"/>
                  <a:pt x="79" y="33"/>
                </a:cubicBezTo>
                <a:cubicBezTo>
                  <a:pt x="82" y="33"/>
                  <a:pt x="86" y="33"/>
                  <a:pt x="90" y="33"/>
                </a:cubicBezTo>
                <a:cubicBezTo>
                  <a:pt x="90" y="28"/>
                  <a:pt x="91" y="21"/>
                  <a:pt x="89" y="18"/>
                </a:cubicBezTo>
                <a:cubicBezTo>
                  <a:pt x="87" y="16"/>
                  <a:pt x="83" y="15"/>
                  <a:pt x="79" y="14"/>
                </a:cubicBezTo>
                <a:cubicBezTo>
                  <a:pt x="68" y="13"/>
                  <a:pt x="52" y="14"/>
                  <a:pt x="41" y="13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174" name="Freeform 197"/>
          <p:cNvSpPr/>
          <p:nvPr/>
        </p:nvSpPr>
        <p:spPr bwMode="auto">
          <a:xfrm>
            <a:off x="5039288" y="1548321"/>
            <a:ext cx="94296" cy="77831"/>
          </a:xfrm>
          <a:custGeom>
            <a:gdLst>
              <a:gd fmla="*/ 0 w 50" name="T0"/>
              <a:gd fmla="*/ 20 h 41" name="T1"/>
              <a:gd fmla="*/ 2 w 50" name="T2"/>
              <a:gd fmla="*/ 35 h 41" name="T3"/>
              <a:gd fmla="*/ 7 w 50" name="T4"/>
              <a:gd fmla="*/ 35 h 41" name="T5"/>
              <a:gd fmla="*/ 9 w 50" name="T6"/>
              <a:gd fmla="*/ 29 h 41" name="T7"/>
              <a:gd fmla="*/ 36 w 50" name="T8"/>
              <a:gd fmla="*/ 34 h 41" name="T9"/>
              <a:gd fmla="*/ 37 w 50" name="T10"/>
              <a:gd fmla="*/ 41 h 41" name="T11"/>
              <a:gd fmla="*/ 44 w 50" name="T12"/>
              <a:gd fmla="*/ 41 h 41" name="T13"/>
              <a:gd fmla="*/ 49 w 50" name="T14"/>
              <a:gd fmla="*/ 24 h 41" name="T15"/>
              <a:gd fmla="*/ 45 w 50" name="T16"/>
              <a:gd fmla="*/ 6 h 41" name="T17"/>
              <a:gd fmla="*/ 28 w 50" name="T18"/>
              <a:gd fmla="*/ 0 h 41" name="T19"/>
              <a:gd fmla="*/ 10 w 50" name="T20"/>
              <a:gd fmla="*/ 0 h 41" name="T21"/>
              <a:gd fmla="*/ 0 w 50" name="T22"/>
              <a:gd fmla="*/ 20 h 41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41" w="50">
                <a:moveTo>
                  <a:pt x="0" y="20"/>
                </a:moveTo>
                <a:cubicBezTo>
                  <a:pt x="0" y="25"/>
                  <a:pt x="1" y="30"/>
                  <a:pt x="2" y="35"/>
                </a:cubicBezTo>
                <a:cubicBezTo>
                  <a:pt x="4" y="35"/>
                  <a:pt x="5" y="35"/>
                  <a:pt x="7" y="35"/>
                </a:cubicBezTo>
                <a:cubicBezTo>
                  <a:pt x="8" y="33"/>
                  <a:pt x="8" y="31"/>
                  <a:pt x="9" y="29"/>
                </a:cubicBezTo>
                <a:cubicBezTo>
                  <a:pt x="19" y="30"/>
                  <a:pt x="27" y="32"/>
                  <a:pt x="36" y="34"/>
                </a:cubicBezTo>
                <a:cubicBezTo>
                  <a:pt x="36" y="36"/>
                  <a:pt x="37" y="38"/>
                  <a:pt x="37" y="41"/>
                </a:cubicBezTo>
                <a:cubicBezTo>
                  <a:pt x="39" y="41"/>
                  <a:pt x="42" y="41"/>
                  <a:pt x="44" y="41"/>
                </a:cubicBezTo>
                <a:cubicBezTo>
                  <a:pt x="45" y="35"/>
                  <a:pt x="49" y="30"/>
                  <a:pt x="49" y="24"/>
                </a:cubicBezTo>
                <a:cubicBezTo>
                  <a:pt x="50" y="18"/>
                  <a:pt x="48" y="10"/>
                  <a:pt x="45" y="6"/>
                </a:cubicBezTo>
                <a:cubicBezTo>
                  <a:pt x="43" y="2"/>
                  <a:pt x="35" y="1"/>
                  <a:pt x="28" y="0"/>
                </a:cubicBezTo>
                <a:cubicBezTo>
                  <a:pt x="22" y="0"/>
                  <a:pt x="16" y="0"/>
                  <a:pt x="10" y="0"/>
                </a:cubicBezTo>
                <a:cubicBezTo>
                  <a:pt x="6" y="5"/>
                  <a:pt x="0" y="12"/>
                  <a:pt x="0" y="2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175" name="Freeform 198"/>
          <p:cNvSpPr>
            <a:spLocks noEditPoints="1"/>
          </p:cNvSpPr>
          <p:nvPr/>
        </p:nvSpPr>
        <p:spPr bwMode="auto">
          <a:xfrm>
            <a:off x="6224721" y="4616680"/>
            <a:ext cx="410112" cy="347249"/>
          </a:xfrm>
          <a:custGeom>
            <a:gdLst>
              <a:gd fmla="*/ 108 w 216" name="T0"/>
              <a:gd fmla="*/ 61 h 183" name="T1"/>
              <a:gd fmla="*/ 102 w 216" name="T2"/>
              <a:gd fmla="*/ 77 h 183" name="T3"/>
              <a:gd fmla="*/ 81 w 216" name="T4"/>
              <a:gd fmla="*/ 77 h 183" name="T5"/>
              <a:gd fmla="*/ 98 w 216" name="T6"/>
              <a:gd fmla="*/ 89 h 183" name="T7"/>
              <a:gd fmla="*/ 91 w 216" name="T8"/>
              <a:gd fmla="*/ 110 h 183" name="T9"/>
              <a:gd fmla="*/ 109 w 216" name="T10"/>
              <a:gd fmla="*/ 98 h 183" name="T11"/>
              <a:gd fmla="*/ 125 w 216" name="T12"/>
              <a:gd fmla="*/ 110 h 183" name="T13"/>
              <a:gd fmla="*/ 118 w 216" name="T14"/>
              <a:gd fmla="*/ 89 h 183" name="T15"/>
              <a:gd fmla="*/ 135 w 216" name="T16"/>
              <a:gd fmla="*/ 77 h 183" name="T17"/>
              <a:gd fmla="*/ 115 w 216" name="T18"/>
              <a:gd fmla="*/ 77 h 183" name="T19"/>
              <a:gd fmla="*/ 108 w 216" name="T20"/>
              <a:gd fmla="*/ 61 h 183" name="T21"/>
              <a:gd fmla="*/ 114 w 216" name="T22"/>
              <a:gd fmla="*/ 183 h 183" name="T23"/>
              <a:gd fmla="*/ 41 w 216" name="T24"/>
              <a:gd fmla="*/ 43 h 183" name="T25"/>
              <a:gd fmla="*/ 29 w 216" name="T26"/>
              <a:gd fmla="*/ 31 h 183" name="T27"/>
              <a:gd fmla="*/ 14 w 216" name="T28"/>
              <a:gd fmla="*/ 24 h 183" name="T29"/>
              <a:gd fmla="*/ 25 w 216" name="T30"/>
              <a:gd fmla="*/ 6 h 183" name="T31"/>
              <a:gd fmla="*/ 50 w 216" name="T32"/>
              <a:gd fmla="*/ 16 h 183" name="T33"/>
              <a:gd fmla="*/ 68 w 216" name="T34"/>
              <a:gd fmla="*/ 12 h 183" name="T35"/>
              <a:gd fmla="*/ 84 w 216" name="T36"/>
              <a:gd fmla="*/ 4 h 183" name="T37"/>
              <a:gd fmla="*/ 105 w 216" name="T38"/>
              <a:gd fmla="*/ 0 h 183" name="T39"/>
              <a:gd fmla="*/ 127 w 216" name="T40"/>
              <a:gd fmla="*/ 4 h 183" name="T41"/>
              <a:gd fmla="*/ 143 w 216" name="T42"/>
              <a:gd fmla="*/ 10 h 183" name="T43"/>
              <a:gd fmla="*/ 162 w 216" name="T44"/>
              <a:gd fmla="*/ 13 h 183" name="T45"/>
              <a:gd fmla="*/ 190 w 216" name="T46"/>
              <a:gd fmla="*/ 6 h 183" name="T47"/>
              <a:gd fmla="*/ 201 w 216" name="T48"/>
              <a:gd fmla="*/ 24 h 183" name="T49"/>
              <a:gd fmla="*/ 186 w 216" name="T50"/>
              <a:gd fmla="*/ 31 h 183" name="T51"/>
              <a:gd fmla="*/ 174 w 216" name="T52"/>
              <a:gd fmla="*/ 43 h 183" name="T53"/>
              <a:gd fmla="*/ 114 w 216" name="T54"/>
              <a:gd fmla="*/ 183 h 183" name="T5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b="b" l="0" r="r" t="0"/>
            <a:pathLst>
              <a:path h="183" w="216">
                <a:moveTo>
                  <a:pt x="108" y="61"/>
                </a:moveTo>
                <a:cubicBezTo>
                  <a:pt x="102" y="77"/>
                  <a:pt x="102" y="77"/>
                  <a:pt x="102" y="77"/>
                </a:cubicBezTo>
                <a:cubicBezTo>
                  <a:pt x="81" y="77"/>
                  <a:pt x="81" y="77"/>
                  <a:pt x="81" y="77"/>
                </a:cubicBezTo>
                <a:cubicBezTo>
                  <a:pt x="98" y="89"/>
                  <a:pt x="98" y="89"/>
                  <a:pt x="98" y="89"/>
                </a:cubicBezTo>
                <a:cubicBezTo>
                  <a:pt x="91" y="110"/>
                  <a:pt x="91" y="110"/>
                  <a:pt x="91" y="110"/>
                </a:cubicBezTo>
                <a:cubicBezTo>
                  <a:pt x="109" y="98"/>
                  <a:pt x="109" y="98"/>
                  <a:pt x="109" y="98"/>
                </a:cubicBezTo>
                <a:cubicBezTo>
                  <a:pt x="125" y="110"/>
                  <a:pt x="125" y="110"/>
                  <a:pt x="125" y="110"/>
                </a:cubicBezTo>
                <a:cubicBezTo>
                  <a:pt x="118" y="89"/>
                  <a:pt x="118" y="89"/>
                  <a:pt x="118" y="89"/>
                </a:cubicBezTo>
                <a:cubicBezTo>
                  <a:pt x="135" y="77"/>
                  <a:pt x="135" y="77"/>
                  <a:pt x="135" y="77"/>
                </a:cubicBezTo>
                <a:cubicBezTo>
                  <a:pt x="115" y="77"/>
                  <a:pt x="115" y="77"/>
                  <a:pt x="115" y="77"/>
                </a:cubicBezTo>
                <a:lnTo>
                  <a:pt x="108" y="61"/>
                </a:lnTo>
                <a:close/>
                <a:moveTo>
                  <a:pt x="114" y="183"/>
                </a:moveTo>
                <a:cubicBezTo>
                  <a:pt x="0" y="138"/>
                  <a:pt x="46" y="51"/>
                  <a:pt x="41" y="43"/>
                </a:cubicBezTo>
                <a:cubicBezTo>
                  <a:pt x="38" y="38"/>
                  <a:pt x="34" y="34"/>
                  <a:pt x="29" y="31"/>
                </a:cubicBezTo>
                <a:cubicBezTo>
                  <a:pt x="24" y="29"/>
                  <a:pt x="19" y="26"/>
                  <a:pt x="14" y="24"/>
                </a:cubicBezTo>
                <a:cubicBezTo>
                  <a:pt x="25" y="6"/>
                  <a:pt x="25" y="6"/>
                  <a:pt x="25" y="6"/>
                </a:cubicBezTo>
                <a:cubicBezTo>
                  <a:pt x="36" y="12"/>
                  <a:pt x="44" y="16"/>
                  <a:pt x="50" y="16"/>
                </a:cubicBezTo>
                <a:cubicBezTo>
                  <a:pt x="57" y="16"/>
                  <a:pt x="63" y="15"/>
                  <a:pt x="68" y="12"/>
                </a:cubicBezTo>
                <a:cubicBezTo>
                  <a:pt x="73" y="10"/>
                  <a:pt x="78" y="7"/>
                  <a:pt x="84" y="4"/>
                </a:cubicBezTo>
                <a:cubicBezTo>
                  <a:pt x="89" y="1"/>
                  <a:pt x="96" y="0"/>
                  <a:pt x="105" y="0"/>
                </a:cubicBezTo>
                <a:cubicBezTo>
                  <a:pt x="114" y="0"/>
                  <a:pt x="121" y="1"/>
                  <a:pt x="127" y="4"/>
                </a:cubicBezTo>
                <a:cubicBezTo>
                  <a:pt x="132" y="6"/>
                  <a:pt x="137" y="8"/>
                  <a:pt x="143" y="10"/>
                </a:cubicBezTo>
                <a:cubicBezTo>
                  <a:pt x="148" y="12"/>
                  <a:pt x="155" y="13"/>
                  <a:pt x="162" y="13"/>
                </a:cubicBezTo>
                <a:cubicBezTo>
                  <a:pt x="169" y="13"/>
                  <a:pt x="178" y="11"/>
                  <a:pt x="190" y="6"/>
                </a:cubicBezTo>
                <a:cubicBezTo>
                  <a:pt x="201" y="24"/>
                  <a:pt x="201" y="24"/>
                  <a:pt x="201" y="24"/>
                </a:cubicBezTo>
                <a:cubicBezTo>
                  <a:pt x="196" y="26"/>
                  <a:pt x="191" y="29"/>
                  <a:pt x="186" y="31"/>
                </a:cubicBezTo>
                <a:cubicBezTo>
                  <a:pt x="181" y="34"/>
                  <a:pt x="177" y="38"/>
                  <a:pt x="174" y="43"/>
                </a:cubicBezTo>
                <a:cubicBezTo>
                  <a:pt x="169" y="51"/>
                  <a:pt x="216" y="137"/>
                  <a:pt x="114" y="183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grpSp>
        <p:nvGrpSpPr>
          <p:cNvPr id="4" name="组合 3"/>
          <p:cNvGrpSpPr/>
          <p:nvPr/>
        </p:nvGrpSpPr>
        <p:grpSpPr>
          <a:xfrm>
            <a:off x="3573959" y="3003172"/>
            <a:ext cx="360720" cy="357727"/>
            <a:chOff x="5363331" y="3068914"/>
            <a:chExt cx="305029" cy="302498"/>
          </a:xfrm>
          <a:solidFill>
            <a:schemeClr val="bg2">
              <a:lumMod val="10000"/>
            </a:schemeClr>
          </a:solidFill>
        </p:grpSpPr>
        <p:sp>
          <p:nvSpPr>
            <p:cNvPr id="176" name="Freeform 199"/>
            <p:cNvSpPr/>
            <p:nvPr/>
          </p:nvSpPr>
          <p:spPr bwMode="auto">
            <a:xfrm>
              <a:off x="5363331" y="3068914"/>
              <a:ext cx="153148" cy="302498"/>
            </a:xfrm>
            <a:custGeom>
              <a:gdLst>
                <a:gd fmla="*/ 0 w 121" name="T0"/>
                <a:gd fmla="*/ 77 h 239" name="T1"/>
                <a:gd fmla="*/ 0 w 121" name="T2"/>
                <a:gd fmla="*/ 165 h 239" name="T3"/>
                <a:gd fmla="*/ 48 w 121" name="T4"/>
                <a:gd fmla="*/ 165 h 239" name="T5"/>
                <a:gd fmla="*/ 121 w 121" name="T6"/>
                <a:gd fmla="*/ 239 h 239" name="T7"/>
                <a:gd fmla="*/ 121 w 121" name="T8"/>
                <a:gd fmla="*/ 0 h 239" name="T9"/>
                <a:gd fmla="*/ 46 w 121" name="T10"/>
                <a:gd fmla="*/ 77 h 239" name="T11"/>
                <a:gd fmla="*/ 0 w 121" name="T12"/>
                <a:gd fmla="*/ 77 h 239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39" w="120">
                  <a:moveTo>
                    <a:pt x="0" y="77"/>
                  </a:moveTo>
                  <a:lnTo>
                    <a:pt x="0" y="165"/>
                  </a:lnTo>
                  <a:lnTo>
                    <a:pt x="48" y="165"/>
                  </a:lnTo>
                  <a:lnTo>
                    <a:pt x="121" y="239"/>
                  </a:lnTo>
                  <a:lnTo>
                    <a:pt x="121" y="0"/>
                  </a:lnTo>
                  <a:lnTo>
                    <a:pt x="46" y="77"/>
                  </a:lnTo>
                  <a:lnTo>
                    <a:pt x="0" y="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  <p:sp>
          <p:nvSpPr>
            <p:cNvPr id="177" name="Freeform 200"/>
            <p:cNvSpPr/>
            <p:nvPr/>
          </p:nvSpPr>
          <p:spPr bwMode="auto">
            <a:xfrm>
              <a:off x="5560777" y="3120808"/>
              <a:ext cx="107583" cy="198712"/>
            </a:xfrm>
            <a:custGeom>
              <a:gdLst>
                <a:gd fmla="*/ 5 w 67" name="T0"/>
                <a:gd fmla="*/ 0 h 124" name="T1"/>
                <a:gd fmla="*/ 0 w 67" name="T2"/>
                <a:gd fmla="*/ 0 h 124" name="T3"/>
                <a:gd fmla="*/ 57 w 67" name="T4"/>
                <a:gd fmla="*/ 62 h 124" name="T5"/>
                <a:gd fmla="*/ 0 w 67" name="T6"/>
                <a:gd fmla="*/ 124 h 124" name="T7"/>
                <a:gd fmla="*/ 5 w 67" name="T8"/>
                <a:gd fmla="*/ 124 h 124" name="T9"/>
                <a:gd fmla="*/ 67 w 67" name="T10"/>
                <a:gd fmla="*/ 62 h 124" name="T11"/>
                <a:gd fmla="*/ 5 w 67" name="T12"/>
                <a:gd fmla="*/ 0 h 12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24" w="67">
                  <a:moveTo>
                    <a:pt x="5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32" y="3"/>
                    <a:pt x="57" y="30"/>
                    <a:pt x="57" y="62"/>
                  </a:cubicBezTo>
                  <a:cubicBezTo>
                    <a:pt x="57" y="95"/>
                    <a:pt x="32" y="121"/>
                    <a:pt x="0" y="124"/>
                  </a:cubicBezTo>
                  <a:cubicBezTo>
                    <a:pt x="2" y="124"/>
                    <a:pt x="4" y="124"/>
                    <a:pt x="5" y="124"/>
                  </a:cubicBezTo>
                  <a:cubicBezTo>
                    <a:pt x="39" y="124"/>
                    <a:pt x="67" y="97"/>
                    <a:pt x="67" y="62"/>
                  </a:cubicBezTo>
                  <a:cubicBezTo>
                    <a:pt x="67" y="28"/>
                    <a:pt x="39" y="0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  <p:sp>
          <p:nvSpPr>
            <p:cNvPr id="178" name="Freeform 201"/>
            <p:cNvSpPr/>
            <p:nvPr/>
          </p:nvSpPr>
          <p:spPr bwMode="auto">
            <a:xfrm>
              <a:off x="5560777" y="3163841"/>
              <a:ext cx="60753" cy="112646"/>
            </a:xfrm>
            <a:custGeom>
              <a:gdLst>
                <a:gd fmla="*/ 3 w 38" name="T0"/>
                <a:gd fmla="*/ 0 h 70" name="T1"/>
                <a:gd fmla="*/ 0 w 38" name="T2"/>
                <a:gd fmla="*/ 0 h 70" name="T3"/>
                <a:gd fmla="*/ 32 w 38" name="T4"/>
                <a:gd fmla="*/ 35 h 70" name="T5"/>
                <a:gd fmla="*/ 0 w 38" name="T6"/>
                <a:gd fmla="*/ 70 h 70" name="T7"/>
                <a:gd fmla="*/ 3 w 38" name="T8"/>
                <a:gd fmla="*/ 70 h 70" name="T9"/>
                <a:gd fmla="*/ 38 w 38" name="T10"/>
                <a:gd fmla="*/ 35 h 70" name="T11"/>
                <a:gd fmla="*/ 3 w 38" name="T12"/>
                <a:gd fmla="*/ 0 h 7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70" w="38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18" y="2"/>
                    <a:pt x="32" y="17"/>
                    <a:pt x="32" y="35"/>
                  </a:cubicBezTo>
                  <a:cubicBezTo>
                    <a:pt x="32" y="54"/>
                    <a:pt x="18" y="69"/>
                    <a:pt x="0" y="70"/>
                  </a:cubicBezTo>
                  <a:cubicBezTo>
                    <a:pt x="1" y="70"/>
                    <a:pt x="2" y="70"/>
                    <a:pt x="3" y="70"/>
                  </a:cubicBezTo>
                  <a:cubicBezTo>
                    <a:pt x="22" y="70"/>
                    <a:pt x="38" y="55"/>
                    <a:pt x="38" y="35"/>
                  </a:cubicBezTo>
                  <a:cubicBezTo>
                    <a:pt x="38" y="16"/>
                    <a:pt x="22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</p:grpSp>
      <p:sp>
        <p:nvSpPr>
          <p:cNvPr id="179" name="Freeform 202"/>
          <p:cNvSpPr>
            <a:spLocks noEditPoints="1"/>
          </p:cNvSpPr>
          <p:nvPr/>
        </p:nvSpPr>
        <p:spPr bwMode="auto">
          <a:xfrm>
            <a:off x="10268967" y="3007664"/>
            <a:ext cx="372693" cy="347249"/>
          </a:xfrm>
          <a:custGeom>
            <a:gdLst>
              <a:gd fmla="*/ 184 w 196" name="T0"/>
              <a:gd fmla="*/ 53 h 183" name="T1"/>
              <a:gd fmla="*/ 184 w 196" name="T2"/>
              <a:gd fmla="*/ 49 h 183" name="T3"/>
              <a:gd fmla="*/ 135 w 196" name="T4"/>
              <a:gd fmla="*/ 32 h 183" name="T5"/>
              <a:gd fmla="*/ 17 w 196" name="T6"/>
              <a:gd fmla="*/ 0 h 183" name="T7"/>
              <a:gd fmla="*/ 4 w 196" name="T8"/>
              <a:gd fmla="*/ 1 h 183" name="T9"/>
              <a:gd fmla="*/ 5 w 196" name="T10"/>
              <a:gd fmla="*/ 183 h 183" name="T11"/>
              <a:gd fmla="*/ 22 w 196" name="T12"/>
              <a:gd fmla="*/ 183 h 183" name="T13"/>
              <a:gd fmla="*/ 175 w 196" name="T14"/>
              <a:gd fmla="*/ 150 h 183" name="T15"/>
              <a:gd fmla="*/ 189 w 196" name="T16"/>
              <a:gd fmla="*/ 180 h 183" name="T17"/>
              <a:gd fmla="*/ 191 w 196" name="T18"/>
              <a:gd fmla="*/ 57 h 183" name="T19"/>
              <a:gd fmla="*/ 7 w 196" name="T20"/>
              <a:gd fmla="*/ 167 h 183" name="T21"/>
              <a:gd fmla="*/ 14 w 196" name="T22"/>
              <a:gd fmla="*/ 163 h 183" name="T23"/>
              <a:gd fmla="*/ 14 w 196" name="T24"/>
              <a:gd fmla="*/ 154 h 183" name="T25"/>
              <a:gd fmla="*/ 7 w 196" name="T26"/>
              <a:gd fmla="*/ 150 h 183" name="T27"/>
              <a:gd fmla="*/ 17 w 196" name="T28"/>
              <a:gd fmla="*/ 145 h 183" name="T29"/>
              <a:gd fmla="*/ 4 w 196" name="T30"/>
              <a:gd fmla="*/ 132 h 183" name="T31"/>
              <a:gd fmla="*/ 14 w 196" name="T32"/>
              <a:gd fmla="*/ 137 h 183" name="T33"/>
              <a:gd fmla="*/ 7 w 196" name="T34"/>
              <a:gd fmla="*/ 115 h 183" name="T35"/>
              <a:gd fmla="*/ 14 w 196" name="T36"/>
              <a:gd fmla="*/ 110 h 183" name="T37"/>
              <a:gd fmla="*/ 14 w 196" name="T38"/>
              <a:gd fmla="*/ 102 h 183" name="T39"/>
              <a:gd fmla="*/ 7 w 196" name="T40"/>
              <a:gd fmla="*/ 89 h 183" name="T41"/>
              <a:gd fmla="*/ 7 w 196" name="T42"/>
              <a:gd fmla="*/ 97 h 183" name="T43"/>
              <a:gd fmla="*/ 4 w 196" name="T44"/>
              <a:gd fmla="*/ 80 h 183" name="T45"/>
              <a:gd fmla="*/ 14 w 196" name="T46"/>
              <a:gd fmla="*/ 84 h 183" name="T47"/>
              <a:gd fmla="*/ 17 w 196" name="T48"/>
              <a:gd fmla="*/ 67 h 183" name="T49"/>
              <a:gd fmla="*/ 14 w 196" name="T50"/>
              <a:gd fmla="*/ 58 h 183" name="T51"/>
              <a:gd fmla="*/ 14 w 196" name="T52"/>
              <a:gd fmla="*/ 49 h 183" name="T53"/>
              <a:gd fmla="*/ 7 w 196" name="T54"/>
              <a:gd fmla="*/ 36 h 183" name="T55"/>
              <a:gd fmla="*/ 7 w 196" name="T56"/>
              <a:gd fmla="*/ 45 h 183" name="T57"/>
              <a:gd fmla="*/ 4 w 196" name="T58"/>
              <a:gd fmla="*/ 27 h 183" name="T59"/>
              <a:gd fmla="*/ 14 w 196" name="T60"/>
              <a:gd fmla="*/ 32 h 183" name="T61"/>
              <a:gd fmla="*/ 7 w 196" name="T62"/>
              <a:gd fmla="*/ 10 h 183" name="T63"/>
              <a:gd fmla="*/ 169 w 196" name="T64"/>
              <a:gd fmla="*/ 46 h 183" name="T65"/>
              <a:gd fmla="*/ 160 w 196" name="T66"/>
              <a:gd fmla="*/ 46 h 183" name="T67"/>
              <a:gd fmla="*/ 155 w 196" name="T68"/>
              <a:gd fmla="*/ 53 h 183" name="T69"/>
              <a:gd fmla="*/ 151 w 196" name="T70"/>
              <a:gd fmla="*/ 42 h 183" name="T71"/>
              <a:gd fmla="*/ 175 w 196" name="T72"/>
              <a:gd fmla="*/ 47 h 183" name="T73"/>
              <a:gd fmla="*/ 170 w 196" name="T74"/>
              <a:gd fmla="*/ 137 h 183" name="T75"/>
              <a:gd fmla="*/ 26 w 196" name="T76"/>
              <a:gd fmla="*/ 41 h 183" name="T77"/>
              <a:gd fmla="*/ 141 w 196" name="T78"/>
              <a:gd fmla="*/ 46 h 183" name="T79"/>
              <a:gd fmla="*/ 135 w 196" name="T80"/>
              <a:gd fmla="*/ 61 h 183" name="T81"/>
              <a:gd fmla="*/ 189 w 196" name="T82"/>
              <a:gd fmla="*/ 176 h 183" name="T83"/>
              <a:gd fmla="*/ 189 w 196" name="T84"/>
              <a:gd fmla="*/ 167 h 183" name="T85"/>
              <a:gd fmla="*/ 182 w 196" name="T86"/>
              <a:gd fmla="*/ 163 h 183" name="T87"/>
              <a:gd fmla="*/ 192 w 196" name="T88"/>
              <a:gd fmla="*/ 159 h 183" name="T89"/>
              <a:gd fmla="*/ 179 w 196" name="T90"/>
              <a:gd fmla="*/ 145 h 183" name="T91"/>
              <a:gd fmla="*/ 189 w 196" name="T92"/>
              <a:gd fmla="*/ 150 h 183" name="T93"/>
              <a:gd fmla="*/ 182 w 196" name="T94"/>
              <a:gd fmla="*/ 128 h 183" name="T95"/>
              <a:gd fmla="*/ 189 w 196" name="T96"/>
              <a:gd fmla="*/ 124 h 183" name="T97"/>
              <a:gd fmla="*/ 189 w 196" name="T98"/>
              <a:gd fmla="*/ 115 h 183" name="T99"/>
              <a:gd fmla="*/ 182 w 196" name="T100"/>
              <a:gd fmla="*/ 110 h 183" name="T101"/>
              <a:gd fmla="*/ 192 w 196" name="T102"/>
              <a:gd fmla="*/ 106 h 183" name="T103"/>
              <a:gd fmla="*/ 179 w 196" name="T104"/>
              <a:gd fmla="*/ 93 h 183" name="T105"/>
              <a:gd fmla="*/ 189 w 196" name="T106"/>
              <a:gd fmla="*/ 97 h 183" name="T107"/>
              <a:gd fmla="*/ 182 w 196" name="T108"/>
              <a:gd fmla="*/ 76 h 183" name="T109"/>
              <a:gd fmla="*/ 189 w 196" name="T110"/>
              <a:gd fmla="*/ 71 h 183" name="T111"/>
              <a:gd fmla="*/ 189 w 196" name="T112"/>
              <a:gd fmla="*/ 62 h 183" name="T1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b="b" l="0" r="r" t="0"/>
            <a:pathLst>
              <a:path h="183" w="196">
                <a:moveTo>
                  <a:pt x="191" y="57"/>
                </a:moveTo>
                <a:cubicBezTo>
                  <a:pt x="191" y="57"/>
                  <a:pt x="191" y="57"/>
                  <a:pt x="191" y="57"/>
                </a:cubicBezTo>
                <a:cubicBezTo>
                  <a:pt x="184" y="50"/>
                  <a:pt x="184" y="50"/>
                  <a:pt x="184" y="50"/>
                </a:cubicBezTo>
                <a:cubicBezTo>
                  <a:pt x="184" y="53"/>
                  <a:pt x="184" y="53"/>
                  <a:pt x="184" y="53"/>
                </a:cubicBezTo>
                <a:cubicBezTo>
                  <a:pt x="184" y="54"/>
                  <a:pt x="182" y="56"/>
                  <a:pt x="179" y="56"/>
                </a:cubicBezTo>
                <a:cubicBezTo>
                  <a:pt x="179" y="55"/>
                  <a:pt x="179" y="55"/>
                  <a:pt x="179" y="54"/>
                </a:cubicBezTo>
                <a:cubicBezTo>
                  <a:pt x="179" y="51"/>
                  <a:pt x="180" y="49"/>
                  <a:pt x="182" y="49"/>
                </a:cubicBezTo>
                <a:cubicBezTo>
                  <a:pt x="184" y="49"/>
                  <a:pt x="184" y="49"/>
                  <a:pt x="184" y="49"/>
                </a:cubicBezTo>
                <a:cubicBezTo>
                  <a:pt x="166" y="32"/>
                  <a:pt x="166" y="32"/>
                  <a:pt x="166" y="32"/>
                </a:cubicBezTo>
                <a:cubicBezTo>
                  <a:pt x="166" y="32"/>
                  <a:pt x="166" y="32"/>
                  <a:pt x="166" y="32"/>
                </a:cubicBezTo>
                <a:cubicBezTo>
                  <a:pt x="135" y="1"/>
                  <a:pt x="135" y="1"/>
                  <a:pt x="135" y="1"/>
                </a:cubicBezTo>
                <a:cubicBezTo>
                  <a:pt x="135" y="32"/>
                  <a:pt x="135" y="32"/>
                  <a:pt x="135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4" y="32"/>
                  <a:pt x="22" y="30"/>
                  <a:pt x="22" y="27"/>
                </a:cubicBezTo>
                <a:cubicBezTo>
                  <a:pt x="22" y="0"/>
                  <a:pt x="22" y="0"/>
                  <a:pt x="22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4"/>
                  <a:pt x="16" y="6"/>
                  <a:pt x="14" y="6"/>
                </a:cubicBezTo>
                <a:cubicBezTo>
                  <a:pt x="7" y="6"/>
                  <a:pt x="7" y="6"/>
                  <a:pt x="7" y="6"/>
                </a:cubicBezTo>
                <a:cubicBezTo>
                  <a:pt x="6" y="6"/>
                  <a:pt x="4" y="4"/>
                  <a:pt x="4" y="1"/>
                </a:cubicBezTo>
                <a:cubicBezTo>
                  <a:pt x="4" y="1"/>
                  <a:pt x="4" y="1"/>
                  <a:pt x="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3"/>
                  <a:pt x="0" y="183"/>
                  <a:pt x="0" y="183"/>
                </a:cubicBezTo>
                <a:cubicBezTo>
                  <a:pt x="5" y="183"/>
                  <a:pt x="5" y="183"/>
                  <a:pt x="5" y="183"/>
                </a:cubicBezTo>
                <a:cubicBezTo>
                  <a:pt x="5" y="181"/>
                  <a:pt x="6" y="180"/>
                  <a:pt x="7" y="180"/>
                </a:cubicBezTo>
                <a:cubicBezTo>
                  <a:pt x="14" y="180"/>
                  <a:pt x="14" y="180"/>
                  <a:pt x="14" y="180"/>
                </a:cubicBezTo>
                <a:cubicBezTo>
                  <a:pt x="15" y="180"/>
                  <a:pt x="16" y="181"/>
                  <a:pt x="17" y="183"/>
                </a:cubicBezTo>
                <a:cubicBezTo>
                  <a:pt x="22" y="183"/>
                  <a:pt x="22" y="183"/>
                  <a:pt x="22" y="183"/>
                </a:cubicBezTo>
                <a:cubicBezTo>
                  <a:pt x="22" y="150"/>
                  <a:pt x="22" y="150"/>
                  <a:pt x="22" y="150"/>
                </a:cubicBezTo>
                <a:cubicBezTo>
                  <a:pt x="22" y="147"/>
                  <a:pt x="24" y="145"/>
                  <a:pt x="26" y="145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73" y="145"/>
                  <a:pt x="175" y="147"/>
                  <a:pt x="175" y="150"/>
                </a:cubicBezTo>
                <a:cubicBezTo>
                  <a:pt x="175" y="183"/>
                  <a:pt x="175" y="183"/>
                  <a:pt x="175" y="183"/>
                </a:cubicBezTo>
                <a:cubicBezTo>
                  <a:pt x="179" y="183"/>
                  <a:pt x="179" y="183"/>
                  <a:pt x="179" y="183"/>
                </a:cubicBezTo>
                <a:cubicBezTo>
                  <a:pt x="180" y="181"/>
                  <a:pt x="181" y="180"/>
                  <a:pt x="182" y="180"/>
                </a:cubicBezTo>
                <a:cubicBezTo>
                  <a:pt x="189" y="180"/>
                  <a:pt x="189" y="180"/>
                  <a:pt x="189" y="180"/>
                </a:cubicBezTo>
                <a:cubicBezTo>
                  <a:pt x="190" y="180"/>
                  <a:pt x="191" y="181"/>
                  <a:pt x="192" y="183"/>
                </a:cubicBezTo>
                <a:cubicBezTo>
                  <a:pt x="196" y="183"/>
                  <a:pt x="196" y="183"/>
                  <a:pt x="196" y="183"/>
                </a:cubicBezTo>
                <a:cubicBezTo>
                  <a:pt x="196" y="62"/>
                  <a:pt x="196" y="62"/>
                  <a:pt x="196" y="62"/>
                </a:cubicBezTo>
                <a:lnTo>
                  <a:pt x="191" y="57"/>
                </a:lnTo>
                <a:close/>
                <a:moveTo>
                  <a:pt x="14" y="176"/>
                </a:moveTo>
                <a:cubicBezTo>
                  <a:pt x="7" y="176"/>
                  <a:pt x="7" y="176"/>
                  <a:pt x="7" y="176"/>
                </a:cubicBezTo>
                <a:cubicBezTo>
                  <a:pt x="6" y="176"/>
                  <a:pt x="4" y="174"/>
                  <a:pt x="4" y="172"/>
                </a:cubicBezTo>
                <a:cubicBezTo>
                  <a:pt x="4" y="169"/>
                  <a:pt x="6" y="167"/>
                  <a:pt x="7" y="167"/>
                </a:cubicBezTo>
                <a:cubicBezTo>
                  <a:pt x="14" y="167"/>
                  <a:pt x="14" y="167"/>
                  <a:pt x="14" y="167"/>
                </a:cubicBezTo>
                <a:cubicBezTo>
                  <a:pt x="16" y="167"/>
                  <a:pt x="17" y="169"/>
                  <a:pt x="17" y="172"/>
                </a:cubicBezTo>
                <a:cubicBezTo>
                  <a:pt x="17" y="174"/>
                  <a:pt x="16" y="176"/>
                  <a:pt x="14" y="176"/>
                </a:cubicBezTo>
                <a:close/>
                <a:moveTo>
                  <a:pt x="14" y="163"/>
                </a:moveTo>
                <a:cubicBezTo>
                  <a:pt x="7" y="163"/>
                  <a:pt x="7" y="163"/>
                  <a:pt x="7" y="163"/>
                </a:cubicBezTo>
                <a:cubicBezTo>
                  <a:pt x="6" y="163"/>
                  <a:pt x="4" y="161"/>
                  <a:pt x="4" y="159"/>
                </a:cubicBezTo>
                <a:cubicBezTo>
                  <a:pt x="4" y="156"/>
                  <a:pt x="6" y="154"/>
                  <a:pt x="7" y="154"/>
                </a:cubicBezTo>
                <a:cubicBezTo>
                  <a:pt x="14" y="154"/>
                  <a:pt x="14" y="154"/>
                  <a:pt x="14" y="154"/>
                </a:cubicBezTo>
                <a:cubicBezTo>
                  <a:pt x="16" y="154"/>
                  <a:pt x="17" y="156"/>
                  <a:pt x="17" y="159"/>
                </a:cubicBezTo>
                <a:cubicBezTo>
                  <a:pt x="17" y="161"/>
                  <a:pt x="16" y="163"/>
                  <a:pt x="14" y="163"/>
                </a:cubicBezTo>
                <a:close/>
                <a:moveTo>
                  <a:pt x="14" y="150"/>
                </a:moveTo>
                <a:cubicBezTo>
                  <a:pt x="7" y="150"/>
                  <a:pt x="7" y="150"/>
                  <a:pt x="7" y="150"/>
                </a:cubicBezTo>
                <a:cubicBezTo>
                  <a:pt x="6" y="150"/>
                  <a:pt x="4" y="148"/>
                  <a:pt x="4" y="145"/>
                </a:cubicBezTo>
                <a:cubicBezTo>
                  <a:pt x="4" y="143"/>
                  <a:pt x="6" y="141"/>
                  <a:pt x="7" y="141"/>
                </a:cubicBezTo>
                <a:cubicBezTo>
                  <a:pt x="14" y="141"/>
                  <a:pt x="14" y="141"/>
                  <a:pt x="14" y="141"/>
                </a:cubicBezTo>
                <a:cubicBezTo>
                  <a:pt x="16" y="141"/>
                  <a:pt x="17" y="143"/>
                  <a:pt x="17" y="145"/>
                </a:cubicBezTo>
                <a:cubicBezTo>
                  <a:pt x="17" y="148"/>
                  <a:pt x="16" y="150"/>
                  <a:pt x="14" y="150"/>
                </a:cubicBezTo>
                <a:close/>
                <a:moveTo>
                  <a:pt x="14" y="137"/>
                </a:moveTo>
                <a:cubicBezTo>
                  <a:pt x="7" y="137"/>
                  <a:pt x="7" y="137"/>
                  <a:pt x="7" y="137"/>
                </a:cubicBezTo>
                <a:cubicBezTo>
                  <a:pt x="6" y="137"/>
                  <a:pt x="4" y="135"/>
                  <a:pt x="4" y="132"/>
                </a:cubicBezTo>
                <a:cubicBezTo>
                  <a:pt x="4" y="130"/>
                  <a:pt x="6" y="128"/>
                  <a:pt x="7" y="128"/>
                </a:cubicBezTo>
                <a:cubicBezTo>
                  <a:pt x="14" y="128"/>
                  <a:pt x="14" y="128"/>
                  <a:pt x="14" y="128"/>
                </a:cubicBezTo>
                <a:cubicBezTo>
                  <a:pt x="16" y="128"/>
                  <a:pt x="17" y="130"/>
                  <a:pt x="17" y="132"/>
                </a:cubicBezTo>
                <a:cubicBezTo>
                  <a:pt x="17" y="135"/>
                  <a:pt x="16" y="137"/>
                  <a:pt x="14" y="137"/>
                </a:cubicBezTo>
                <a:close/>
                <a:moveTo>
                  <a:pt x="14" y="124"/>
                </a:moveTo>
                <a:cubicBezTo>
                  <a:pt x="7" y="124"/>
                  <a:pt x="7" y="124"/>
                  <a:pt x="7" y="124"/>
                </a:cubicBezTo>
                <a:cubicBezTo>
                  <a:pt x="6" y="124"/>
                  <a:pt x="4" y="122"/>
                  <a:pt x="4" y="119"/>
                </a:cubicBezTo>
                <a:cubicBezTo>
                  <a:pt x="4" y="117"/>
                  <a:pt x="6" y="115"/>
                  <a:pt x="7" y="115"/>
                </a:cubicBezTo>
                <a:cubicBezTo>
                  <a:pt x="14" y="115"/>
                  <a:pt x="14" y="115"/>
                  <a:pt x="14" y="115"/>
                </a:cubicBezTo>
                <a:cubicBezTo>
                  <a:pt x="16" y="115"/>
                  <a:pt x="17" y="117"/>
                  <a:pt x="17" y="119"/>
                </a:cubicBezTo>
                <a:cubicBezTo>
                  <a:pt x="17" y="122"/>
                  <a:pt x="16" y="124"/>
                  <a:pt x="14" y="124"/>
                </a:cubicBezTo>
                <a:close/>
                <a:moveTo>
                  <a:pt x="14" y="110"/>
                </a:moveTo>
                <a:cubicBezTo>
                  <a:pt x="7" y="110"/>
                  <a:pt x="7" y="110"/>
                  <a:pt x="7" y="110"/>
                </a:cubicBezTo>
                <a:cubicBezTo>
                  <a:pt x="6" y="110"/>
                  <a:pt x="4" y="109"/>
                  <a:pt x="4" y="106"/>
                </a:cubicBezTo>
                <a:cubicBezTo>
                  <a:pt x="4" y="104"/>
                  <a:pt x="6" y="102"/>
                  <a:pt x="7" y="102"/>
                </a:cubicBezTo>
                <a:cubicBezTo>
                  <a:pt x="14" y="102"/>
                  <a:pt x="14" y="102"/>
                  <a:pt x="14" y="102"/>
                </a:cubicBezTo>
                <a:cubicBezTo>
                  <a:pt x="16" y="102"/>
                  <a:pt x="17" y="104"/>
                  <a:pt x="17" y="106"/>
                </a:cubicBezTo>
                <a:cubicBezTo>
                  <a:pt x="17" y="109"/>
                  <a:pt x="16" y="110"/>
                  <a:pt x="14" y="110"/>
                </a:cubicBezTo>
                <a:close/>
                <a:moveTo>
                  <a:pt x="4" y="93"/>
                </a:moveTo>
                <a:cubicBezTo>
                  <a:pt x="4" y="91"/>
                  <a:pt x="6" y="89"/>
                  <a:pt x="7" y="89"/>
                </a:cubicBezTo>
                <a:cubicBezTo>
                  <a:pt x="14" y="89"/>
                  <a:pt x="14" y="89"/>
                  <a:pt x="14" y="89"/>
                </a:cubicBezTo>
                <a:cubicBezTo>
                  <a:pt x="16" y="89"/>
                  <a:pt x="17" y="91"/>
                  <a:pt x="17" y="93"/>
                </a:cubicBezTo>
                <a:cubicBezTo>
                  <a:pt x="17" y="95"/>
                  <a:pt x="16" y="97"/>
                  <a:pt x="14" y="97"/>
                </a:cubicBezTo>
                <a:cubicBezTo>
                  <a:pt x="7" y="97"/>
                  <a:pt x="7" y="97"/>
                  <a:pt x="7" y="97"/>
                </a:cubicBezTo>
                <a:cubicBezTo>
                  <a:pt x="6" y="97"/>
                  <a:pt x="4" y="95"/>
                  <a:pt x="4" y="93"/>
                </a:cubicBezTo>
                <a:close/>
                <a:moveTo>
                  <a:pt x="14" y="84"/>
                </a:moveTo>
                <a:cubicBezTo>
                  <a:pt x="7" y="84"/>
                  <a:pt x="7" y="84"/>
                  <a:pt x="7" y="84"/>
                </a:cubicBezTo>
                <a:cubicBezTo>
                  <a:pt x="6" y="84"/>
                  <a:pt x="4" y="82"/>
                  <a:pt x="4" y="80"/>
                </a:cubicBezTo>
                <a:cubicBezTo>
                  <a:pt x="4" y="77"/>
                  <a:pt x="6" y="76"/>
                  <a:pt x="7" y="76"/>
                </a:cubicBezTo>
                <a:cubicBezTo>
                  <a:pt x="14" y="76"/>
                  <a:pt x="14" y="76"/>
                  <a:pt x="14" y="76"/>
                </a:cubicBezTo>
                <a:cubicBezTo>
                  <a:pt x="16" y="76"/>
                  <a:pt x="17" y="77"/>
                  <a:pt x="17" y="80"/>
                </a:cubicBezTo>
                <a:cubicBezTo>
                  <a:pt x="17" y="82"/>
                  <a:pt x="16" y="84"/>
                  <a:pt x="14" y="84"/>
                </a:cubicBezTo>
                <a:close/>
                <a:moveTo>
                  <a:pt x="4" y="67"/>
                </a:moveTo>
                <a:cubicBezTo>
                  <a:pt x="4" y="64"/>
                  <a:pt x="6" y="62"/>
                  <a:pt x="7" y="62"/>
                </a:cubicBezTo>
                <a:cubicBezTo>
                  <a:pt x="14" y="62"/>
                  <a:pt x="14" y="62"/>
                  <a:pt x="14" y="62"/>
                </a:cubicBezTo>
                <a:cubicBezTo>
                  <a:pt x="16" y="62"/>
                  <a:pt x="17" y="64"/>
                  <a:pt x="17" y="67"/>
                </a:cubicBezTo>
                <a:cubicBezTo>
                  <a:pt x="17" y="69"/>
                  <a:pt x="16" y="71"/>
                  <a:pt x="14" y="71"/>
                </a:cubicBezTo>
                <a:cubicBezTo>
                  <a:pt x="7" y="71"/>
                  <a:pt x="7" y="71"/>
                  <a:pt x="7" y="71"/>
                </a:cubicBezTo>
                <a:cubicBezTo>
                  <a:pt x="6" y="71"/>
                  <a:pt x="4" y="69"/>
                  <a:pt x="4" y="67"/>
                </a:cubicBezTo>
                <a:close/>
                <a:moveTo>
                  <a:pt x="14" y="58"/>
                </a:moveTo>
                <a:cubicBezTo>
                  <a:pt x="7" y="58"/>
                  <a:pt x="7" y="58"/>
                  <a:pt x="7" y="58"/>
                </a:cubicBezTo>
                <a:cubicBezTo>
                  <a:pt x="6" y="58"/>
                  <a:pt x="4" y="56"/>
                  <a:pt x="4" y="54"/>
                </a:cubicBezTo>
                <a:cubicBezTo>
                  <a:pt x="4" y="51"/>
                  <a:pt x="6" y="49"/>
                  <a:pt x="7" y="49"/>
                </a:cubicBezTo>
                <a:cubicBezTo>
                  <a:pt x="14" y="49"/>
                  <a:pt x="14" y="49"/>
                  <a:pt x="14" y="49"/>
                </a:cubicBezTo>
                <a:cubicBezTo>
                  <a:pt x="16" y="49"/>
                  <a:pt x="17" y="51"/>
                  <a:pt x="17" y="54"/>
                </a:cubicBezTo>
                <a:cubicBezTo>
                  <a:pt x="17" y="56"/>
                  <a:pt x="16" y="58"/>
                  <a:pt x="14" y="58"/>
                </a:cubicBezTo>
                <a:close/>
                <a:moveTo>
                  <a:pt x="4" y="41"/>
                </a:moveTo>
                <a:cubicBezTo>
                  <a:pt x="4" y="38"/>
                  <a:pt x="6" y="36"/>
                  <a:pt x="7" y="36"/>
                </a:cubicBezTo>
                <a:cubicBezTo>
                  <a:pt x="14" y="36"/>
                  <a:pt x="14" y="36"/>
                  <a:pt x="14" y="36"/>
                </a:cubicBezTo>
                <a:cubicBezTo>
                  <a:pt x="16" y="36"/>
                  <a:pt x="17" y="38"/>
                  <a:pt x="17" y="41"/>
                </a:cubicBezTo>
                <a:cubicBezTo>
                  <a:pt x="17" y="43"/>
                  <a:pt x="16" y="45"/>
                  <a:pt x="14" y="45"/>
                </a:cubicBezTo>
                <a:cubicBezTo>
                  <a:pt x="7" y="45"/>
                  <a:pt x="7" y="45"/>
                  <a:pt x="7" y="45"/>
                </a:cubicBezTo>
                <a:cubicBezTo>
                  <a:pt x="6" y="45"/>
                  <a:pt x="4" y="43"/>
                  <a:pt x="4" y="41"/>
                </a:cubicBezTo>
                <a:close/>
                <a:moveTo>
                  <a:pt x="14" y="32"/>
                </a:moveTo>
                <a:cubicBezTo>
                  <a:pt x="7" y="32"/>
                  <a:pt x="7" y="32"/>
                  <a:pt x="7" y="32"/>
                </a:cubicBezTo>
                <a:cubicBezTo>
                  <a:pt x="6" y="32"/>
                  <a:pt x="4" y="30"/>
                  <a:pt x="4" y="27"/>
                </a:cubicBezTo>
                <a:cubicBezTo>
                  <a:pt x="4" y="25"/>
                  <a:pt x="6" y="23"/>
                  <a:pt x="7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6" y="23"/>
                  <a:pt x="17" y="25"/>
                  <a:pt x="17" y="27"/>
                </a:cubicBezTo>
                <a:cubicBezTo>
                  <a:pt x="17" y="30"/>
                  <a:pt x="16" y="32"/>
                  <a:pt x="14" y="32"/>
                </a:cubicBezTo>
                <a:close/>
                <a:moveTo>
                  <a:pt x="14" y="19"/>
                </a:moveTo>
                <a:cubicBezTo>
                  <a:pt x="7" y="19"/>
                  <a:pt x="7" y="19"/>
                  <a:pt x="7" y="19"/>
                </a:cubicBezTo>
                <a:cubicBezTo>
                  <a:pt x="6" y="19"/>
                  <a:pt x="4" y="17"/>
                  <a:pt x="4" y="14"/>
                </a:cubicBezTo>
                <a:cubicBezTo>
                  <a:pt x="4" y="12"/>
                  <a:pt x="6" y="10"/>
                  <a:pt x="7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6" y="10"/>
                  <a:pt x="17" y="12"/>
                  <a:pt x="17" y="14"/>
                </a:cubicBezTo>
                <a:cubicBezTo>
                  <a:pt x="17" y="17"/>
                  <a:pt x="16" y="19"/>
                  <a:pt x="14" y="19"/>
                </a:cubicBezTo>
                <a:close/>
                <a:moveTo>
                  <a:pt x="169" y="46"/>
                </a:moveTo>
                <a:cubicBezTo>
                  <a:pt x="169" y="53"/>
                  <a:pt x="169" y="53"/>
                  <a:pt x="169" y="53"/>
                </a:cubicBezTo>
                <a:cubicBezTo>
                  <a:pt x="169" y="55"/>
                  <a:pt x="167" y="56"/>
                  <a:pt x="165" y="56"/>
                </a:cubicBezTo>
                <a:cubicBezTo>
                  <a:pt x="162" y="56"/>
                  <a:pt x="160" y="55"/>
                  <a:pt x="160" y="53"/>
                </a:cubicBezTo>
                <a:cubicBezTo>
                  <a:pt x="160" y="46"/>
                  <a:pt x="160" y="46"/>
                  <a:pt x="160" y="46"/>
                </a:cubicBezTo>
                <a:cubicBezTo>
                  <a:pt x="160" y="44"/>
                  <a:pt x="162" y="42"/>
                  <a:pt x="165" y="42"/>
                </a:cubicBezTo>
                <a:cubicBezTo>
                  <a:pt x="167" y="42"/>
                  <a:pt x="169" y="44"/>
                  <a:pt x="169" y="46"/>
                </a:cubicBezTo>
                <a:close/>
                <a:moveTo>
                  <a:pt x="155" y="46"/>
                </a:moveTo>
                <a:cubicBezTo>
                  <a:pt x="155" y="53"/>
                  <a:pt x="155" y="53"/>
                  <a:pt x="155" y="53"/>
                </a:cubicBezTo>
                <a:cubicBezTo>
                  <a:pt x="155" y="55"/>
                  <a:pt x="153" y="56"/>
                  <a:pt x="151" y="56"/>
                </a:cubicBezTo>
                <a:cubicBezTo>
                  <a:pt x="148" y="56"/>
                  <a:pt x="146" y="55"/>
                  <a:pt x="146" y="53"/>
                </a:cubicBezTo>
                <a:cubicBezTo>
                  <a:pt x="146" y="46"/>
                  <a:pt x="146" y="46"/>
                  <a:pt x="146" y="46"/>
                </a:cubicBezTo>
                <a:cubicBezTo>
                  <a:pt x="146" y="44"/>
                  <a:pt x="148" y="42"/>
                  <a:pt x="151" y="42"/>
                </a:cubicBezTo>
                <a:cubicBezTo>
                  <a:pt x="153" y="42"/>
                  <a:pt x="155" y="44"/>
                  <a:pt x="155" y="46"/>
                </a:cubicBezTo>
                <a:close/>
                <a:moveTo>
                  <a:pt x="174" y="46"/>
                </a:moveTo>
                <a:cubicBezTo>
                  <a:pt x="174" y="45"/>
                  <a:pt x="174" y="45"/>
                  <a:pt x="174" y="45"/>
                </a:cubicBezTo>
                <a:cubicBezTo>
                  <a:pt x="174" y="45"/>
                  <a:pt x="175" y="46"/>
                  <a:pt x="175" y="47"/>
                </a:cubicBezTo>
                <a:cubicBezTo>
                  <a:pt x="175" y="54"/>
                  <a:pt x="175" y="54"/>
                  <a:pt x="175" y="54"/>
                </a:cubicBezTo>
                <a:cubicBezTo>
                  <a:pt x="174" y="54"/>
                  <a:pt x="174" y="53"/>
                  <a:pt x="174" y="53"/>
                </a:cubicBezTo>
                <a:lnTo>
                  <a:pt x="174" y="46"/>
                </a:lnTo>
                <a:close/>
                <a:moveTo>
                  <a:pt x="170" y="137"/>
                </a:moveTo>
                <a:cubicBezTo>
                  <a:pt x="26" y="137"/>
                  <a:pt x="26" y="137"/>
                  <a:pt x="26" y="137"/>
                </a:cubicBezTo>
                <a:cubicBezTo>
                  <a:pt x="24" y="137"/>
                  <a:pt x="22" y="134"/>
                  <a:pt x="22" y="131"/>
                </a:cubicBezTo>
                <a:cubicBezTo>
                  <a:pt x="22" y="47"/>
                  <a:pt x="22" y="47"/>
                  <a:pt x="22" y="47"/>
                </a:cubicBezTo>
                <a:cubicBezTo>
                  <a:pt x="22" y="43"/>
                  <a:pt x="24" y="41"/>
                  <a:pt x="26" y="41"/>
                </a:cubicBezTo>
                <a:cubicBezTo>
                  <a:pt x="135" y="41"/>
                  <a:pt x="135" y="41"/>
                  <a:pt x="135" y="41"/>
                </a:cubicBezTo>
                <a:cubicBezTo>
                  <a:pt x="135" y="42"/>
                  <a:pt x="135" y="42"/>
                  <a:pt x="135" y="42"/>
                </a:cubicBezTo>
                <a:cubicBezTo>
                  <a:pt x="136" y="42"/>
                  <a:pt x="136" y="42"/>
                  <a:pt x="136" y="42"/>
                </a:cubicBezTo>
                <a:cubicBezTo>
                  <a:pt x="139" y="42"/>
                  <a:pt x="141" y="44"/>
                  <a:pt x="141" y="46"/>
                </a:cubicBezTo>
                <a:cubicBezTo>
                  <a:pt x="141" y="53"/>
                  <a:pt x="141" y="53"/>
                  <a:pt x="141" y="53"/>
                </a:cubicBezTo>
                <a:cubicBezTo>
                  <a:pt x="141" y="55"/>
                  <a:pt x="139" y="56"/>
                  <a:pt x="136" y="56"/>
                </a:cubicBezTo>
                <a:cubicBezTo>
                  <a:pt x="136" y="56"/>
                  <a:pt x="136" y="56"/>
                  <a:pt x="135" y="56"/>
                </a:cubicBezTo>
                <a:cubicBezTo>
                  <a:pt x="135" y="61"/>
                  <a:pt x="135" y="61"/>
                  <a:pt x="135" y="61"/>
                </a:cubicBezTo>
                <a:cubicBezTo>
                  <a:pt x="175" y="61"/>
                  <a:pt x="175" y="61"/>
                  <a:pt x="175" y="61"/>
                </a:cubicBezTo>
                <a:cubicBezTo>
                  <a:pt x="175" y="131"/>
                  <a:pt x="175" y="131"/>
                  <a:pt x="175" y="131"/>
                </a:cubicBezTo>
                <a:cubicBezTo>
                  <a:pt x="175" y="134"/>
                  <a:pt x="173" y="137"/>
                  <a:pt x="170" y="137"/>
                </a:cubicBezTo>
                <a:close/>
                <a:moveTo>
                  <a:pt x="189" y="176"/>
                </a:moveTo>
                <a:cubicBezTo>
                  <a:pt x="182" y="176"/>
                  <a:pt x="182" y="176"/>
                  <a:pt x="182" y="176"/>
                </a:cubicBezTo>
                <a:cubicBezTo>
                  <a:pt x="180" y="176"/>
                  <a:pt x="179" y="174"/>
                  <a:pt x="179" y="172"/>
                </a:cubicBezTo>
                <a:cubicBezTo>
                  <a:pt x="179" y="169"/>
                  <a:pt x="180" y="167"/>
                  <a:pt x="182" y="167"/>
                </a:cubicBezTo>
                <a:cubicBezTo>
                  <a:pt x="189" y="167"/>
                  <a:pt x="189" y="167"/>
                  <a:pt x="189" y="167"/>
                </a:cubicBezTo>
                <a:cubicBezTo>
                  <a:pt x="191" y="167"/>
                  <a:pt x="192" y="169"/>
                  <a:pt x="192" y="172"/>
                </a:cubicBezTo>
                <a:cubicBezTo>
                  <a:pt x="192" y="174"/>
                  <a:pt x="191" y="176"/>
                  <a:pt x="189" y="176"/>
                </a:cubicBezTo>
                <a:close/>
                <a:moveTo>
                  <a:pt x="189" y="163"/>
                </a:moveTo>
                <a:cubicBezTo>
                  <a:pt x="182" y="163"/>
                  <a:pt x="182" y="163"/>
                  <a:pt x="182" y="163"/>
                </a:cubicBezTo>
                <a:cubicBezTo>
                  <a:pt x="180" y="163"/>
                  <a:pt x="179" y="161"/>
                  <a:pt x="179" y="159"/>
                </a:cubicBezTo>
                <a:cubicBezTo>
                  <a:pt x="179" y="156"/>
                  <a:pt x="180" y="154"/>
                  <a:pt x="182" y="154"/>
                </a:cubicBezTo>
                <a:cubicBezTo>
                  <a:pt x="189" y="154"/>
                  <a:pt x="189" y="154"/>
                  <a:pt x="189" y="154"/>
                </a:cubicBezTo>
                <a:cubicBezTo>
                  <a:pt x="191" y="154"/>
                  <a:pt x="192" y="156"/>
                  <a:pt x="192" y="159"/>
                </a:cubicBezTo>
                <a:cubicBezTo>
                  <a:pt x="192" y="161"/>
                  <a:pt x="191" y="163"/>
                  <a:pt x="189" y="163"/>
                </a:cubicBezTo>
                <a:close/>
                <a:moveTo>
                  <a:pt x="189" y="150"/>
                </a:moveTo>
                <a:cubicBezTo>
                  <a:pt x="182" y="150"/>
                  <a:pt x="182" y="150"/>
                  <a:pt x="182" y="150"/>
                </a:cubicBezTo>
                <a:cubicBezTo>
                  <a:pt x="180" y="150"/>
                  <a:pt x="179" y="148"/>
                  <a:pt x="179" y="145"/>
                </a:cubicBezTo>
                <a:cubicBezTo>
                  <a:pt x="179" y="143"/>
                  <a:pt x="180" y="141"/>
                  <a:pt x="182" y="141"/>
                </a:cubicBezTo>
                <a:cubicBezTo>
                  <a:pt x="189" y="141"/>
                  <a:pt x="189" y="141"/>
                  <a:pt x="189" y="141"/>
                </a:cubicBezTo>
                <a:cubicBezTo>
                  <a:pt x="191" y="141"/>
                  <a:pt x="192" y="143"/>
                  <a:pt x="192" y="145"/>
                </a:cubicBezTo>
                <a:cubicBezTo>
                  <a:pt x="192" y="148"/>
                  <a:pt x="191" y="150"/>
                  <a:pt x="189" y="150"/>
                </a:cubicBezTo>
                <a:close/>
                <a:moveTo>
                  <a:pt x="189" y="137"/>
                </a:moveTo>
                <a:cubicBezTo>
                  <a:pt x="182" y="137"/>
                  <a:pt x="182" y="137"/>
                  <a:pt x="182" y="137"/>
                </a:cubicBezTo>
                <a:cubicBezTo>
                  <a:pt x="180" y="137"/>
                  <a:pt x="179" y="135"/>
                  <a:pt x="179" y="132"/>
                </a:cubicBezTo>
                <a:cubicBezTo>
                  <a:pt x="179" y="130"/>
                  <a:pt x="180" y="128"/>
                  <a:pt x="182" y="128"/>
                </a:cubicBezTo>
                <a:cubicBezTo>
                  <a:pt x="189" y="128"/>
                  <a:pt x="189" y="128"/>
                  <a:pt x="189" y="128"/>
                </a:cubicBezTo>
                <a:cubicBezTo>
                  <a:pt x="191" y="128"/>
                  <a:pt x="192" y="130"/>
                  <a:pt x="192" y="132"/>
                </a:cubicBezTo>
                <a:cubicBezTo>
                  <a:pt x="192" y="135"/>
                  <a:pt x="191" y="137"/>
                  <a:pt x="189" y="137"/>
                </a:cubicBezTo>
                <a:close/>
                <a:moveTo>
                  <a:pt x="189" y="124"/>
                </a:moveTo>
                <a:cubicBezTo>
                  <a:pt x="182" y="124"/>
                  <a:pt x="182" y="124"/>
                  <a:pt x="182" y="124"/>
                </a:cubicBezTo>
                <a:cubicBezTo>
                  <a:pt x="180" y="124"/>
                  <a:pt x="179" y="122"/>
                  <a:pt x="179" y="119"/>
                </a:cubicBezTo>
                <a:cubicBezTo>
                  <a:pt x="179" y="117"/>
                  <a:pt x="180" y="115"/>
                  <a:pt x="182" y="115"/>
                </a:cubicBezTo>
                <a:cubicBezTo>
                  <a:pt x="189" y="115"/>
                  <a:pt x="189" y="115"/>
                  <a:pt x="189" y="115"/>
                </a:cubicBezTo>
                <a:cubicBezTo>
                  <a:pt x="191" y="115"/>
                  <a:pt x="192" y="117"/>
                  <a:pt x="192" y="119"/>
                </a:cubicBezTo>
                <a:cubicBezTo>
                  <a:pt x="192" y="122"/>
                  <a:pt x="191" y="124"/>
                  <a:pt x="189" y="124"/>
                </a:cubicBezTo>
                <a:close/>
                <a:moveTo>
                  <a:pt x="189" y="110"/>
                </a:moveTo>
                <a:cubicBezTo>
                  <a:pt x="182" y="110"/>
                  <a:pt x="182" y="110"/>
                  <a:pt x="182" y="110"/>
                </a:cubicBezTo>
                <a:cubicBezTo>
                  <a:pt x="180" y="110"/>
                  <a:pt x="179" y="109"/>
                  <a:pt x="179" y="106"/>
                </a:cubicBezTo>
                <a:cubicBezTo>
                  <a:pt x="179" y="104"/>
                  <a:pt x="180" y="102"/>
                  <a:pt x="182" y="102"/>
                </a:cubicBezTo>
                <a:cubicBezTo>
                  <a:pt x="189" y="102"/>
                  <a:pt x="189" y="102"/>
                  <a:pt x="189" y="102"/>
                </a:cubicBezTo>
                <a:cubicBezTo>
                  <a:pt x="191" y="102"/>
                  <a:pt x="192" y="104"/>
                  <a:pt x="192" y="106"/>
                </a:cubicBezTo>
                <a:cubicBezTo>
                  <a:pt x="192" y="109"/>
                  <a:pt x="191" y="110"/>
                  <a:pt x="189" y="110"/>
                </a:cubicBezTo>
                <a:close/>
                <a:moveTo>
                  <a:pt x="189" y="97"/>
                </a:moveTo>
                <a:cubicBezTo>
                  <a:pt x="182" y="97"/>
                  <a:pt x="182" y="97"/>
                  <a:pt x="182" y="97"/>
                </a:cubicBezTo>
                <a:cubicBezTo>
                  <a:pt x="180" y="97"/>
                  <a:pt x="179" y="95"/>
                  <a:pt x="179" y="93"/>
                </a:cubicBezTo>
                <a:cubicBezTo>
                  <a:pt x="179" y="91"/>
                  <a:pt x="180" y="89"/>
                  <a:pt x="182" y="89"/>
                </a:cubicBezTo>
                <a:cubicBezTo>
                  <a:pt x="189" y="89"/>
                  <a:pt x="189" y="89"/>
                  <a:pt x="189" y="89"/>
                </a:cubicBezTo>
                <a:cubicBezTo>
                  <a:pt x="191" y="89"/>
                  <a:pt x="192" y="91"/>
                  <a:pt x="192" y="93"/>
                </a:cubicBezTo>
                <a:cubicBezTo>
                  <a:pt x="192" y="95"/>
                  <a:pt x="191" y="97"/>
                  <a:pt x="189" y="97"/>
                </a:cubicBezTo>
                <a:close/>
                <a:moveTo>
                  <a:pt x="189" y="84"/>
                </a:moveTo>
                <a:cubicBezTo>
                  <a:pt x="182" y="84"/>
                  <a:pt x="182" y="84"/>
                  <a:pt x="182" y="84"/>
                </a:cubicBezTo>
                <a:cubicBezTo>
                  <a:pt x="180" y="84"/>
                  <a:pt x="179" y="82"/>
                  <a:pt x="179" y="80"/>
                </a:cubicBezTo>
                <a:cubicBezTo>
                  <a:pt x="179" y="77"/>
                  <a:pt x="180" y="76"/>
                  <a:pt x="182" y="76"/>
                </a:cubicBezTo>
                <a:cubicBezTo>
                  <a:pt x="189" y="76"/>
                  <a:pt x="189" y="76"/>
                  <a:pt x="189" y="76"/>
                </a:cubicBezTo>
                <a:cubicBezTo>
                  <a:pt x="191" y="76"/>
                  <a:pt x="192" y="77"/>
                  <a:pt x="192" y="80"/>
                </a:cubicBezTo>
                <a:cubicBezTo>
                  <a:pt x="192" y="82"/>
                  <a:pt x="191" y="84"/>
                  <a:pt x="189" y="84"/>
                </a:cubicBezTo>
                <a:close/>
                <a:moveTo>
                  <a:pt x="189" y="71"/>
                </a:moveTo>
                <a:cubicBezTo>
                  <a:pt x="182" y="71"/>
                  <a:pt x="182" y="71"/>
                  <a:pt x="182" y="71"/>
                </a:cubicBezTo>
                <a:cubicBezTo>
                  <a:pt x="180" y="71"/>
                  <a:pt x="179" y="69"/>
                  <a:pt x="179" y="67"/>
                </a:cubicBezTo>
                <a:cubicBezTo>
                  <a:pt x="179" y="64"/>
                  <a:pt x="180" y="62"/>
                  <a:pt x="182" y="62"/>
                </a:cubicBezTo>
                <a:cubicBezTo>
                  <a:pt x="189" y="62"/>
                  <a:pt x="189" y="62"/>
                  <a:pt x="189" y="62"/>
                </a:cubicBezTo>
                <a:cubicBezTo>
                  <a:pt x="191" y="62"/>
                  <a:pt x="192" y="64"/>
                  <a:pt x="192" y="67"/>
                </a:cubicBezTo>
                <a:cubicBezTo>
                  <a:pt x="192" y="69"/>
                  <a:pt x="191" y="71"/>
                  <a:pt x="189" y="71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180" name="Freeform 203"/>
          <p:cNvSpPr/>
          <p:nvPr/>
        </p:nvSpPr>
        <p:spPr bwMode="auto">
          <a:xfrm>
            <a:off x="10933530" y="3533026"/>
            <a:ext cx="369700" cy="297856"/>
          </a:xfrm>
          <a:custGeom>
            <a:gdLst>
              <a:gd fmla="*/ 195 w 195" name="T0"/>
              <a:gd fmla="*/ 115 h 157" name="T1"/>
              <a:gd fmla="*/ 189 w 195" name="T2"/>
              <a:gd fmla="*/ 110 h 157" name="T3"/>
              <a:gd fmla="*/ 101 w 195" name="T4"/>
              <a:gd fmla="*/ 80 h 157" name="T5"/>
              <a:gd fmla="*/ 116 w 195" name="T6"/>
              <a:gd fmla="*/ 48 h 157" name="T7"/>
              <a:gd fmla="*/ 119 w 195" name="T8"/>
              <a:gd fmla="*/ 47 h 157" name="T9"/>
              <a:gd fmla="*/ 122 w 195" name="T10"/>
              <a:gd fmla="*/ 43 h 157" name="T11"/>
              <a:gd fmla="*/ 122 w 195" name="T12"/>
              <a:gd fmla="*/ 5 h 157" name="T13"/>
              <a:gd fmla="*/ 116 w 195" name="T14"/>
              <a:gd fmla="*/ 0 h 157" name="T15"/>
              <a:gd fmla="*/ 77 w 195" name="T16"/>
              <a:gd fmla="*/ 0 h 157" name="T17"/>
              <a:gd fmla="*/ 73 w 195" name="T18"/>
              <a:gd fmla="*/ 5 h 157" name="T19"/>
              <a:gd fmla="*/ 77 w 195" name="T20"/>
              <a:gd fmla="*/ 47 h 157" name="T21"/>
              <a:gd fmla="*/ 79 w 195" name="T22"/>
              <a:gd fmla="*/ 48 h 157" name="T23"/>
              <a:gd fmla="*/ 94 w 195" name="T24"/>
              <a:gd fmla="*/ 80 h 157" name="T25"/>
              <a:gd fmla="*/ 5 w 195" name="T26"/>
              <a:gd fmla="*/ 110 h 157" name="T27"/>
              <a:gd fmla="*/ 5 w 195" name="T28"/>
              <a:gd fmla="*/ 110 h 157" name="T29"/>
              <a:gd fmla="*/ 3 w 195" name="T30"/>
              <a:gd fmla="*/ 110 h 157" name="T31"/>
              <a:gd fmla="*/ 2 w 195" name="T32"/>
              <a:gd fmla="*/ 111 h 157" name="T33"/>
              <a:gd fmla="*/ 1 w 195" name="T34"/>
              <a:gd fmla="*/ 113 h 157" name="T35"/>
              <a:gd fmla="*/ 0 w 195" name="T36"/>
              <a:gd fmla="*/ 142 h 157" name="T37"/>
              <a:gd fmla="*/ 0 w 195" name="T38"/>
              <a:gd fmla="*/ 153 h 157" name="T39"/>
              <a:gd fmla="*/ 1 w 195" name="T40"/>
              <a:gd fmla="*/ 154 h 157" name="T41"/>
              <a:gd fmla="*/ 2 w 195" name="T42"/>
              <a:gd fmla="*/ 156 h 157" name="T43"/>
              <a:gd fmla="*/ 3 w 195" name="T44"/>
              <a:gd fmla="*/ 157 h 157" name="T45"/>
              <a:gd fmla="*/ 5 w 195" name="T46"/>
              <a:gd fmla="*/ 157 h 157" name="T47"/>
              <a:gd fmla="*/ 43 w 195" name="T48"/>
              <a:gd fmla="*/ 157 h 157" name="T49"/>
              <a:gd fmla="*/ 43 w 195" name="T50"/>
              <a:gd fmla="*/ 157 h 157" name="T51"/>
              <a:gd fmla="*/ 45 w 195" name="T52"/>
              <a:gd fmla="*/ 157 h 157" name="T53"/>
              <a:gd fmla="*/ 47 w 195" name="T54"/>
              <a:gd fmla="*/ 156 h 157" name="T55"/>
              <a:gd fmla="*/ 48 w 195" name="T56"/>
              <a:gd fmla="*/ 154 h 157" name="T57"/>
              <a:gd fmla="*/ 48 w 195" name="T58"/>
              <a:gd fmla="*/ 152 h 157" name="T59"/>
              <a:gd fmla="*/ 48 w 195" name="T60"/>
              <a:gd fmla="*/ 115 h 157" name="T61"/>
              <a:gd fmla="*/ 48 w 195" name="T62"/>
              <a:gd fmla="*/ 113 h 157" name="T63"/>
              <a:gd fmla="*/ 47 w 195" name="T64"/>
              <a:gd fmla="*/ 111 h 157" name="T65"/>
              <a:gd fmla="*/ 45 w 195" name="T66"/>
              <a:gd fmla="*/ 110 h 157" name="T67"/>
              <a:gd fmla="*/ 43 w 195" name="T68"/>
              <a:gd fmla="*/ 110 h 157" name="T69"/>
              <a:gd fmla="*/ 32 w 195" name="T70"/>
              <a:gd fmla="*/ 110 h 157" name="T71"/>
              <a:gd fmla="*/ 94 w 195" name="T72"/>
              <a:gd fmla="*/ 110 h 157" name="T73"/>
              <a:gd fmla="*/ 73 w 195" name="T74"/>
              <a:gd fmla="*/ 115 h 157" name="T75"/>
              <a:gd fmla="*/ 73 w 195" name="T76"/>
              <a:gd fmla="*/ 141 h 157" name="T77"/>
              <a:gd fmla="*/ 73 w 195" name="T78"/>
              <a:gd fmla="*/ 152 h 157" name="T79"/>
              <a:gd fmla="*/ 73 w 195" name="T80"/>
              <a:gd fmla="*/ 153 h 157" name="T81"/>
              <a:gd fmla="*/ 77 w 195" name="T82"/>
              <a:gd fmla="*/ 157 h 157" name="T83"/>
              <a:gd fmla="*/ 116 w 195" name="T84"/>
              <a:gd fmla="*/ 157 h 157" name="T85"/>
              <a:gd fmla="*/ 121 w 195" name="T86"/>
              <a:gd fmla="*/ 153 h 157" name="T87"/>
              <a:gd fmla="*/ 122 w 195" name="T88"/>
              <a:gd fmla="*/ 152 h 157" name="T89"/>
              <a:gd fmla="*/ 122 w 195" name="T90"/>
              <a:gd fmla="*/ 151 h 157" name="T91"/>
              <a:gd fmla="*/ 122 w 195" name="T92"/>
              <a:gd fmla="*/ 140 h 157" name="T93"/>
              <a:gd fmla="*/ 116 w 195" name="T94"/>
              <a:gd fmla="*/ 110 h 157" name="T95"/>
              <a:gd fmla="*/ 101 w 195" name="T96"/>
              <a:gd fmla="*/ 86 h 157" name="T97"/>
              <a:gd fmla="*/ 152 w 195" name="T98"/>
              <a:gd fmla="*/ 110 h 157" name="T99"/>
              <a:gd fmla="*/ 146 w 195" name="T100"/>
              <a:gd fmla="*/ 115 h 157" name="T101"/>
              <a:gd fmla="*/ 146 w 195" name="T102"/>
              <a:gd fmla="*/ 153 h 157" name="T103"/>
              <a:gd fmla="*/ 148 w 195" name="T104"/>
              <a:gd fmla="*/ 156 h 157" name="T105"/>
              <a:gd fmla="*/ 152 w 195" name="T106"/>
              <a:gd fmla="*/ 157 h 157" name="T107"/>
              <a:gd fmla="*/ 191 w 195" name="T108"/>
              <a:gd fmla="*/ 157 h 157" name="T109"/>
              <a:gd fmla="*/ 195 w 195" name="T110"/>
              <a:gd fmla="*/ 153 h 157" name="T111"/>
              <a:gd fmla="*/ 195 w 195" name="T112"/>
              <a:gd fmla="*/ 152 h 157" name="T1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b="b" l="0" r="r" t="0"/>
            <a:pathLst>
              <a:path h="157" w="195">
                <a:moveTo>
                  <a:pt x="195" y="152"/>
                </a:moveTo>
                <a:cubicBezTo>
                  <a:pt x="195" y="115"/>
                  <a:pt x="195" y="115"/>
                  <a:pt x="195" y="115"/>
                </a:cubicBezTo>
                <a:cubicBezTo>
                  <a:pt x="195" y="113"/>
                  <a:pt x="194" y="112"/>
                  <a:pt x="193" y="111"/>
                </a:cubicBezTo>
                <a:cubicBezTo>
                  <a:pt x="192" y="110"/>
                  <a:pt x="191" y="110"/>
                  <a:pt x="189" y="110"/>
                </a:cubicBezTo>
                <a:cubicBezTo>
                  <a:pt x="174" y="110"/>
                  <a:pt x="174" y="110"/>
                  <a:pt x="174" y="110"/>
                </a:cubicBezTo>
                <a:cubicBezTo>
                  <a:pt x="157" y="92"/>
                  <a:pt x="131" y="81"/>
                  <a:pt x="101" y="80"/>
                </a:cubicBezTo>
                <a:cubicBezTo>
                  <a:pt x="101" y="48"/>
                  <a:pt x="101" y="48"/>
                  <a:pt x="101" y="48"/>
                </a:cubicBezTo>
                <a:cubicBezTo>
                  <a:pt x="116" y="48"/>
                  <a:pt x="116" y="48"/>
                  <a:pt x="116" y="48"/>
                </a:cubicBezTo>
                <a:cubicBezTo>
                  <a:pt x="117" y="48"/>
                  <a:pt x="118" y="48"/>
                  <a:pt x="118" y="47"/>
                </a:cubicBezTo>
                <a:cubicBezTo>
                  <a:pt x="118" y="47"/>
                  <a:pt x="119" y="47"/>
                  <a:pt x="119" y="47"/>
                </a:cubicBezTo>
                <a:cubicBezTo>
                  <a:pt x="120" y="46"/>
                  <a:pt x="121" y="45"/>
                  <a:pt x="121" y="43"/>
                </a:cubicBezTo>
                <a:cubicBezTo>
                  <a:pt x="121" y="43"/>
                  <a:pt x="122" y="43"/>
                  <a:pt x="122" y="43"/>
                </a:cubicBezTo>
                <a:cubicBezTo>
                  <a:pt x="122" y="43"/>
                  <a:pt x="122" y="43"/>
                  <a:pt x="122" y="42"/>
                </a:cubicBezTo>
                <a:cubicBezTo>
                  <a:pt x="122" y="5"/>
                  <a:pt x="122" y="5"/>
                  <a:pt x="122" y="5"/>
                </a:cubicBezTo>
                <a:cubicBezTo>
                  <a:pt x="122" y="3"/>
                  <a:pt x="121" y="2"/>
                  <a:pt x="119" y="1"/>
                </a:cubicBezTo>
                <a:cubicBezTo>
                  <a:pt x="118" y="0"/>
                  <a:pt x="117" y="0"/>
                  <a:pt x="116" y="0"/>
                </a:cubicBezTo>
                <a:cubicBezTo>
                  <a:pt x="79" y="0"/>
                  <a:pt x="79" y="0"/>
                  <a:pt x="79" y="0"/>
                </a:cubicBezTo>
                <a:cubicBezTo>
                  <a:pt x="78" y="0"/>
                  <a:pt x="77" y="0"/>
                  <a:pt x="77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75" y="1"/>
                  <a:pt x="73" y="3"/>
                  <a:pt x="73" y="5"/>
                </a:cubicBezTo>
                <a:cubicBezTo>
                  <a:pt x="73" y="42"/>
                  <a:pt x="73" y="42"/>
                  <a:pt x="73" y="42"/>
                </a:cubicBezTo>
                <a:cubicBezTo>
                  <a:pt x="73" y="45"/>
                  <a:pt x="75" y="46"/>
                  <a:pt x="77" y="47"/>
                </a:cubicBezTo>
                <a:cubicBezTo>
                  <a:pt x="77" y="47"/>
                  <a:pt x="77" y="47"/>
                  <a:pt x="77" y="47"/>
                </a:cubicBezTo>
                <a:cubicBezTo>
                  <a:pt x="77" y="47"/>
                  <a:pt x="78" y="48"/>
                  <a:pt x="79" y="48"/>
                </a:cubicBezTo>
                <a:cubicBezTo>
                  <a:pt x="94" y="48"/>
                  <a:pt x="94" y="48"/>
                  <a:pt x="94" y="48"/>
                </a:cubicBezTo>
                <a:cubicBezTo>
                  <a:pt x="94" y="80"/>
                  <a:pt x="94" y="80"/>
                  <a:pt x="94" y="80"/>
                </a:cubicBezTo>
                <a:cubicBezTo>
                  <a:pt x="64" y="81"/>
                  <a:pt x="38" y="92"/>
                  <a:pt x="21" y="110"/>
                </a:cubicBezTo>
                <a:cubicBezTo>
                  <a:pt x="5" y="110"/>
                  <a:pt x="5" y="110"/>
                  <a:pt x="5" y="110"/>
                </a:cubicBezTo>
                <a:cubicBezTo>
                  <a:pt x="5" y="110"/>
                  <a:pt x="5" y="110"/>
                  <a:pt x="5" y="110"/>
                </a:cubicBezTo>
                <a:cubicBezTo>
                  <a:pt x="5" y="110"/>
                  <a:pt x="5" y="110"/>
                  <a:pt x="5" y="110"/>
                </a:cubicBezTo>
                <a:cubicBezTo>
                  <a:pt x="5" y="110"/>
                  <a:pt x="4" y="110"/>
                  <a:pt x="3" y="110"/>
                </a:cubicBezTo>
                <a:cubicBezTo>
                  <a:pt x="3" y="110"/>
                  <a:pt x="3" y="110"/>
                  <a:pt x="3" y="110"/>
                </a:cubicBezTo>
                <a:cubicBezTo>
                  <a:pt x="3" y="110"/>
                  <a:pt x="2" y="111"/>
                  <a:pt x="2" y="111"/>
                </a:cubicBezTo>
                <a:cubicBezTo>
                  <a:pt x="2" y="111"/>
                  <a:pt x="2" y="111"/>
                  <a:pt x="2" y="111"/>
                </a:cubicBezTo>
                <a:cubicBezTo>
                  <a:pt x="1" y="112"/>
                  <a:pt x="1" y="112"/>
                  <a:pt x="1" y="113"/>
                </a:cubicBezTo>
                <a:cubicBezTo>
                  <a:pt x="1" y="113"/>
                  <a:pt x="1" y="113"/>
                  <a:pt x="1" y="113"/>
                </a:cubicBezTo>
                <a:cubicBezTo>
                  <a:pt x="0" y="113"/>
                  <a:pt x="0" y="114"/>
                  <a:pt x="0" y="115"/>
                </a:cubicBezTo>
                <a:cubicBezTo>
                  <a:pt x="0" y="142"/>
                  <a:pt x="0" y="142"/>
                  <a:pt x="0" y="142"/>
                </a:cubicBezTo>
                <a:cubicBezTo>
                  <a:pt x="0" y="152"/>
                  <a:pt x="0" y="152"/>
                  <a:pt x="0" y="152"/>
                </a:cubicBezTo>
                <a:cubicBezTo>
                  <a:pt x="0" y="153"/>
                  <a:pt x="0" y="153"/>
                  <a:pt x="0" y="153"/>
                </a:cubicBezTo>
                <a:cubicBezTo>
                  <a:pt x="0" y="154"/>
                  <a:pt x="0" y="154"/>
                  <a:pt x="1" y="154"/>
                </a:cubicBezTo>
                <a:cubicBezTo>
                  <a:pt x="1" y="154"/>
                  <a:pt x="1" y="154"/>
                  <a:pt x="1" y="154"/>
                </a:cubicBezTo>
                <a:cubicBezTo>
                  <a:pt x="1" y="155"/>
                  <a:pt x="1" y="155"/>
                  <a:pt x="2" y="156"/>
                </a:cubicBezTo>
                <a:cubicBezTo>
                  <a:pt x="2" y="156"/>
                  <a:pt x="2" y="156"/>
                  <a:pt x="2" y="156"/>
                </a:cubicBezTo>
                <a:cubicBezTo>
                  <a:pt x="2" y="156"/>
                  <a:pt x="3" y="157"/>
                  <a:pt x="3" y="157"/>
                </a:cubicBezTo>
                <a:cubicBezTo>
                  <a:pt x="3" y="157"/>
                  <a:pt x="3" y="157"/>
                  <a:pt x="3" y="157"/>
                </a:cubicBezTo>
                <a:cubicBezTo>
                  <a:pt x="4" y="157"/>
                  <a:pt x="5" y="157"/>
                  <a:pt x="5" y="157"/>
                </a:cubicBezTo>
                <a:cubicBezTo>
                  <a:pt x="5" y="157"/>
                  <a:pt x="5" y="157"/>
                  <a:pt x="5" y="157"/>
                </a:cubicBezTo>
                <a:cubicBezTo>
                  <a:pt x="43" y="157"/>
                  <a:pt x="43" y="157"/>
                  <a:pt x="43" y="157"/>
                </a:cubicBezTo>
                <a:cubicBezTo>
                  <a:pt x="43" y="157"/>
                  <a:pt x="43" y="157"/>
                  <a:pt x="43" y="157"/>
                </a:cubicBezTo>
                <a:cubicBezTo>
                  <a:pt x="43" y="157"/>
                  <a:pt x="43" y="157"/>
                  <a:pt x="43" y="157"/>
                </a:cubicBezTo>
                <a:cubicBezTo>
                  <a:pt x="43" y="157"/>
                  <a:pt x="43" y="157"/>
                  <a:pt x="43" y="157"/>
                </a:cubicBezTo>
                <a:cubicBezTo>
                  <a:pt x="43" y="157"/>
                  <a:pt x="43" y="157"/>
                  <a:pt x="43" y="157"/>
                </a:cubicBezTo>
                <a:cubicBezTo>
                  <a:pt x="44" y="157"/>
                  <a:pt x="45" y="157"/>
                  <a:pt x="45" y="157"/>
                </a:cubicBezTo>
                <a:cubicBezTo>
                  <a:pt x="45" y="157"/>
                  <a:pt x="45" y="157"/>
                  <a:pt x="45" y="157"/>
                </a:cubicBezTo>
                <a:cubicBezTo>
                  <a:pt x="46" y="157"/>
                  <a:pt x="46" y="156"/>
                  <a:pt x="47" y="156"/>
                </a:cubicBezTo>
                <a:cubicBezTo>
                  <a:pt x="47" y="156"/>
                  <a:pt x="47" y="156"/>
                  <a:pt x="47" y="156"/>
                </a:cubicBezTo>
                <a:cubicBezTo>
                  <a:pt x="47" y="155"/>
                  <a:pt x="48" y="155"/>
                  <a:pt x="48" y="154"/>
                </a:cubicBezTo>
                <a:cubicBezTo>
                  <a:pt x="48" y="154"/>
                  <a:pt x="48" y="154"/>
                  <a:pt x="48" y="154"/>
                </a:cubicBezTo>
                <a:cubicBezTo>
                  <a:pt x="48" y="154"/>
                  <a:pt x="48" y="153"/>
                  <a:pt x="48" y="152"/>
                </a:cubicBezTo>
                <a:cubicBezTo>
                  <a:pt x="48" y="142"/>
                  <a:pt x="48" y="142"/>
                  <a:pt x="48" y="142"/>
                </a:cubicBezTo>
                <a:cubicBezTo>
                  <a:pt x="48" y="115"/>
                  <a:pt x="48" y="115"/>
                  <a:pt x="48" y="115"/>
                </a:cubicBezTo>
                <a:cubicBezTo>
                  <a:pt x="48" y="114"/>
                  <a:pt x="48" y="113"/>
                  <a:pt x="48" y="113"/>
                </a:cubicBezTo>
                <a:cubicBezTo>
                  <a:pt x="48" y="113"/>
                  <a:pt x="48" y="113"/>
                  <a:pt x="48" y="113"/>
                </a:cubicBezTo>
                <a:cubicBezTo>
                  <a:pt x="48" y="112"/>
                  <a:pt x="47" y="112"/>
                  <a:pt x="47" y="111"/>
                </a:cubicBezTo>
                <a:cubicBezTo>
                  <a:pt x="47" y="111"/>
                  <a:pt x="47" y="111"/>
                  <a:pt x="47" y="111"/>
                </a:cubicBezTo>
                <a:cubicBezTo>
                  <a:pt x="46" y="111"/>
                  <a:pt x="46" y="110"/>
                  <a:pt x="45" y="110"/>
                </a:cubicBezTo>
                <a:cubicBezTo>
                  <a:pt x="45" y="110"/>
                  <a:pt x="45" y="110"/>
                  <a:pt x="45" y="110"/>
                </a:cubicBezTo>
                <a:cubicBezTo>
                  <a:pt x="45" y="110"/>
                  <a:pt x="44" y="110"/>
                  <a:pt x="43" y="110"/>
                </a:cubicBezTo>
                <a:cubicBezTo>
                  <a:pt x="43" y="110"/>
                  <a:pt x="43" y="110"/>
                  <a:pt x="43" y="110"/>
                </a:cubicBezTo>
                <a:cubicBezTo>
                  <a:pt x="43" y="110"/>
                  <a:pt x="43" y="110"/>
                  <a:pt x="43" y="110"/>
                </a:cubicBezTo>
                <a:cubicBezTo>
                  <a:pt x="32" y="110"/>
                  <a:pt x="32" y="110"/>
                  <a:pt x="32" y="110"/>
                </a:cubicBezTo>
                <a:cubicBezTo>
                  <a:pt x="47" y="96"/>
                  <a:pt x="69" y="87"/>
                  <a:pt x="94" y="86"/>
                </a:cubicBezTo>
                <a:cubicBezTo>
                  <a:pt x="94" y="110"/>
                  <a:pt x="94" y="110"/>
                  <a:pt x="94" y="110"/>
                </a:cubicBezTo>
                <a:cubicBezTo>
                  <a:pt x="79" y="110"/>
                  <a:pt x="79" y="110"/>
                  <a:pt x="79" y="110"/>
                </a:cubicBezTo>
                <a:cubicBezTo>
                  <a:pt x="76" y="110"/>
                  <a:pt x="73" y="112"/>
                  <a:pt x="73" y="115"/>
                </a:cubicBezTo>
                <a:cubicBezTo>
                  <a:pt x="73" y="140"/>
                  <a:pt x="73" y="140"/>
                  <a:pt x="73" y="140"/>
                </a:cubicBezTo>
                <a:cubicBezTo>
                  <a:pt x="73" y="141"/>
                  <a:pt x="73" y="141"/>
                  <a:pt x="73" y="141"/>
                </a:cubicBezTo>
                <a:cubicBezTo>
                  <a:pt x="73" y="151"/>
                  <a:pt x="73" y="151"/>
                  <a:pt x="73" y="151"/>
                </a:cubicBezTo>
                <a:cubicBezTo>
                  <a:pt x="73" y="152"/>
                  <a:pt x="73" y="152"/>
                  <a:pt x="73" y="152"/>
                </a:cubicBezTo>
                <a:cubicBezTo>
                  <a:pt x="73" y="152"/>
                  <a:pt x="73" y="152"/>
                  <a:pt x="73" y="152"/>
                </a:cubicBezTo>
                <a:cubicBezTo>
                  <a:pt x="73" y="152"/>
                  <a:pt x="73" y="153"/>
                  <a:pt x="73" y="153"/>
                </a:cubicBezTo>
                <a:cubicBezTo>
                  <a:pt x="73" y="153"/>
                  <a:pt x="73" y="153"/>
                  <a:pt x="74" y="153"/>
                </a:cubicBezTo>
                <a:cubicBezTo>
                  <a:pt x="74" y="155"/>
                  <a:pt x="75" y="157"/>
                  <a:pt x="77" y="157"/>
                </a:cubicBezTo>
                <a:cubicBezTo>
                  <a:pt x="77" y="157"/>
                  <a:pt x="78" y="157"/>
                  <a:pt x="79" y="157"/>
                </a:cubicBezTo>
                <a:cubicBezTo>
                  <a:pt x="116" y="157"/>
                  <a:pt x="116" y="157"/>
                  <a:pt x="116" y="157"/>
                </a:cubicBezTo>
                <a:cubicBezTo>
                  <a:pt x="117" y="157"/>
                  <a:pt x="117" y="157"/>
                  <a:pt x="118" y="157"/>
                </a:cubicBezTo>
                <a:cubicBezTo>
                  <a:pt x="120" y="157"/>
                  <a:pt x="121" y="155"/>
                  <a:pt x="121" y="153"/>
                </a:cubicBezTo>
                <a:cubicBezTo>
                  <a:pt x="121" y="153"/>
                  <a:pt x="122" y="153"/>
                  <a:pt x="122" y="153"/>
                </a:cubicBezTo>
                <a:cubicBezTo>
                  <a:pt x="122" y="153"/>
                  <a:pt x="122" y="152"/>
                  <a:pt x="122" y="152"/>
                </a:cubicBezTo>
                <a:cubicBezTo>
                  <a:pt x="122" y="152"/>
                  <a:pt x="122" y="152"/>
                  <a:pt x="122" y="152"/>
                </a:cubicBezTo>
                <a:cubicBezTo>
                  <a:pt x="122" y="151"/>
                  <a:pt x="122" y="151"/>
                  <a:pt x="122" y="151"/>
                </a:cubicBezTo>
                <a:cubicBezTo>
                  <a:pt x="122" y="141"/>
                  <a:pt x="122" y="141"/>
                  <a:pt x="122" y="141"/>
                </a:cubicBezTo>
                <a:cubicBezTo>
                  <a:pt x="122" y="140"/>
                  <a:pt x="122" y="140"/>
                  <a:pt x="122" y="140"/>
                </a:cubicBezTo>
                <a:cubicBezTo>
                  <a:pt x="122" y="115"/>
                  <a:pt x="122" y="115"/>
                  <a:pt x="122" y="115"/>
                </a:cubicBezTo>
                <a:cubicBezTo>
                  <a:pt x="122" y="112"/>
                  <a:pt x="119" y="110"/>
                  <a:pt x="116" y="110"/>
                </a:cubicBezTo>
                <a:cubicBezTo>
                  <a:pt x="101" y="110"/>
                  <a:pt x="101" y="110"/>
                  <a:pt x="101" y="110"/>
                </a:cubicBezTo>
                <a:cubicBezTo>
                  <a:pt x="101" y="86"/>
                  <a:pt x="101" y="86"/>
                  <a:pt x="101" y="86"/>
                </a:cubicBezTo>
                <a:cubicBezTo>
                  <a:pt x="126" y="87"/>
                  <a:pt x="148" y="96"/>
                  <a:pt x="163" y="110"/>
                </a:cubicBezTo>
                <a:cubicBezTo>
                  <a:pt x="152" y="110"/>
                  <a:pt x="152" y="110"/>
                  <a:pt x="152" y="110"/>
                </a:cubicBezTo>
                <a:cubicBezTo>
                  <a:pt x="150" y="110"/>
                  <a:pt x="149" y="110"/>
                  <a:pt x="148" y="111"/>
                </a:cubicBezTo>
                <a:cubicBezTo>
                  <a:pt x="147" y="112"/>
                  <a:pt x="146" y="113"/>
                  <a:pt x="146" y="115"/>
                </a:cubicBezTo>
                <a:cubicBezTo>
                  <a:pt x="146" y="152"/>
                  <a:pt x="146" y="152"/>
                  <a:pt x="146" y="152"/>
                </a:cubicBezTo>
                <a:cubicBezTo>
                  <a:pt x="146" y="152"/>
                  <a:pt x="146" y="153"/>
                  <a:pt x="146" y="153"/>
                </a:cubicBezTo>
                <a:cubicBezTo>
                  <a:pt x="147" y="153"/>
                  <a:pt x="147" y="153"/>
                  <a:pt x="147" y="153"/>
                </a:cubicBezTo>
                <a:cubicBezTo>
                  <a:pt x="147" y="154"/>
                  <a:pt x="147" y="155"/>
                  <a:pt x="148" y="156"/>
                </a:cubicBezTo>
                <a:cubicBezTo>
                  <a:pt x="149" y="157"/>
                  <a:pt x="149" y="157"/>
                  <a:pt x="150" y="157"/>
                </a:cubicBezTo>
                <a:cubicBezTo>
                  <a:pt x="151" y="157"/>
                  <a:pt x="151" y="157"/>
                  <a:pt x="152" y="157"/>
                </a:cubicBezTo>
                <a:cubicBezTo>
                  <a:pt x="189" y="157"/>
                  <a:pt x="189" y="157"/>
                  <a:pt x="189" y="157"/>
                </a:cubicBezTo>
                <a:cubicBezTo>
                  <a:pt x="190" y="157"/>
                  <a:pt x="191" y="157"/>
                  <a:pt x="191" y="157"/>
                </a:cubicBezTo>
                <a:cubicBezTo>
                  <a:pt x="192" y="157"/>
                  <a:pt x="193" y="156"/>
                  <a:pt x="193" y="156"/>
                </a:cubicBezTo>
                <a:cubicBezTo>
                  <a:pt x="194" y="155"/>
                  <a:pt x="194" y="154"/>
                  <a:pt x="195" y="153"/>
                </a:cubicBezTo>
                <a:cubicBezTo>
                  <a:pt x="195" y="153"/>
                  <a:pt x="195" y="153"/>
                  <a:pt x="195" y="153"/>
                </a:cubicBezTo>
                <a:cubicBezTo>
                  <a:pt x="195" y="153"/>
                  <a:pt x="195" y="152"/>
                  <a:pt x="195" y="152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181" name="Freeform 204"/>
          <p:cNvSpPr/>
          <p:nvPr/>
        </p:nvSpPr>
        <p:spPr bwMode="auto">
          <a:xfrm>
            <a:off x="9610394" y="3794960"/>
            <a:ext cx="46400" cy="47897"/>
          </a:xfrm>
          <a:custGeom>
            <a:gdLst>
              <a:gd fmla="*/ 24 w 24" name="T0"/>
              <a:gd fmla="*/ 18 h 25" name="T1"/>
              <a:gd fmla="*/ 17 w 24" name="T2"/>
              <a:gd fmla="*/ 25 h 25" name="T3"/>
              <a:gd fmla="*/ 7 w 24" name="T4"/>
              <a:gd fmla="*/ 25 h 25" name="T5"/>
              <a:gd fmla="*/ 0 w 24" name="T6"/>
              <a:gd fmla="*/ 18 h 25" name="T7"/>
              <a:gd fmla="*/ 0 w 24" name="T8"/>
              <a:gd fmla="*/ 7 h 25" name="T9"/>
              <a:gd fmla="*/ 7 w 24" name="T10"/>
              <a:gd fmla="*/ 0 h 25" name="T11"/>
              <a:gd fmla="*/ 17 w 24" name="T12"/>
              <a:gd fmla="*/ 0 h 25" name="T13"/>
              <a:gd fmla="*/ 24 w 24" name="T14"/>
              <a:gd fmla="*/ 7 h 25" name="T15"/>
              <a:gd fmla="*/ 24 w 24" name="T16"/>
              <a:gd fmla="*/ 18 h 25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25" w="24">
                <a:moveTo>
                  <a:pt x="24" y="18"/>
                </a:moveTo>
                <a:cubicBezTo>
                  <a:pt x="24" y="22"/>
                  <a:pt x="21" y="25"/>
                  <a:pt x="17" y="25"/>
                </a:cubicBezTo>
                <a:cubicBezTo>
                  <a:pt x="7" y="25"/>
                  <a:pt x="7" y="25"/>
                  <a:pt x="7" y="25"/>
                </a:cubicBezTo>
                <a:cubicBezTo>
                  <a:pt x="3" y="25"/>
                  <a:pt x="0" y="22"/>
                  <a:pt x="0" y="18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1" y="0"/>
                  <a:pt x="24" y="3"/>
                  <a:pt x="24" y="7"/>
                </a:cubicBezTo>
                <a:lnTo>
                  <a:pt x="24" y="18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182" name="Freeform 206"/>
          <p:cNvSpPr/>
          <p:nvPr/>
        </p:nvSpPr>
        <p:spPr bwMode="auto">
          <a:xfrm>
            <a:off x="9908249" y="3794958"/>
            <a:ext cx="47897" cy="47897"/>
          </a:xfrm>
          <a:custGeom>
            <a:gdLst>
              <a:gd fmla="*/ 25 w 25" name="T0"/>
              <a:gd fmla="*/ 18 h 25" name="T1"/>
              <a:gd fmla="*/ 18 w 25" name="T2"/>
              <a:gd fmla="*/ 25 h 25" name="T3"/>
              <a:gd fmla="*/ 7 w 25" name="T4"/>
              <a:gd fmla="*/ 25 h 25" name="T5"/>
              <a:gd fmla="*/ 0 w 25" name="T6"/>
              <a:gd fmla="*/ 18 h 25" name="T7"/>
              <a:gd fmla="*/ 0 w 25" name="T8"/>
              <a:gd fmla="*/ 7 h 25" name="T9"/>
              <a:gd fmla="*/ 7 w 25" name="T10"/>
              <a:gd fmla="*/ 0 h 25" name="T11"/>
              <a:gd fmla="*/ 18 w 25" name="T12"/>
              <a:gd fmla="*/ 0 h 25" name="T13"/>
              <a:gd fmla="*/ 25 w 25" name="T14"/>
              <a:gd fmla="*/ 7 h 25" name="T15"/>
              <a:gd fmla="*/ 25 w 25" name="T16"/>
              <a:gd fmla="*/ 18 h 25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25" w="25">
                <a:moveTo>
                  <a:pt x="25" y="18"/>
                </a:moveTo>
                <a:cubicBezTo>
                  <a:pt x="25" y="22"/>
                  <a:pt x="21" y="25"/>
                  <a:pt x="18" y="25"/>
                </a:cubicBezTo>
                <a:cubicBezTo>
                  <a:pt x="7" y="25"/>
                  <a:pt x="7" y="25"/>
                  <a:pt x="7" y="25"/>
                </a:cubicBezTo>
                <a:cubicBezTo>
                  <a:pt x="3" y="25"/>
                  <a:pt x="0" y="22"/>
                  <a:pt x="0" y="18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21" y="0"/>
                  <a:pt x="25" y="3"/>
                  <a:pt x="25" y="7"/>
                </a:cubicBezTo>
                <a:lnTo>
                  <a:pt x="25" y="18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183" name="Freeform 207"/>
          <p:cNvSpPr/>
          <p:nvPr/>
        </p:nvSpPr>
        <p:spPr bwMode="auto">
          <a:xfrm>
            <a:off x="9691219" y="3539014"/>
            <a:ext cx="185598" cy="143689"/>
          </a:xfrm>
          <a:custGeom>
            <a:gdLst>
              <a:gd fmla="*/ 0 w 124" name="T0"/>
              <a:gd fmla="*/ 0 h 96" name="T1"/>
              <a:gd fmla="*/ 0 w 124" name="T2"/>
              <a:gd fmla="*/ 96 h 96" name="T3"/>
              <a:gd fmla="*/ 11 w 124" name="T4"/>
              <a:gd fmla="*/ 96 h 96" name="T5"/>
              <a:gd fmla="*/ 11 w 124" name="T6"/>
              <a:gd fmla="*/ 9 h 96" name="T7"/>
              <a:gd fmla="*/ 112 w 124" name="T8"/>
              <a:gd fmla="*/ 9 h 96" name="T9"/>
              <a:gd fmla="*/ 112 w 124" name="T10"/>
              <a:gd fmla="*/ 96 h 96" name="T11"/>
              <a:gd fmla="*/ 124 w 124" name="T12"/>
              <a:gd fmla="*/ 96 h 96" name="T13"/>
              <a:gd fmla="*/ 124 w 124" name="T14"/>
              <a:gd fmla="*/ 0 h 96" name="T15"/>
              <a:gd fmla="*/ 0 w 124" name="T16"/>
              <a:gd fmla="*/ 0 h 96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96" w="124">
                <a:moveTo>
                  <a:pt x="0" y="0"/>
                </a:moveTo>
                <a:lnTo>
                  <a:pt x="0" y="96"/>
                </a:lnTo>
                <a:lnTo>
                  <a:pt x="11" y="96"/>
                </a:lnTo>
                <a:lnTo>
                  <a:pt x="11" y="9"/>
                </a:lnTo>
                <a:lnTo>
                  <a:pt x="112" y="9"/>
                </a:lnTo>
                <a:lnTo>
                  <a:pt x="112" y="96"/>
                </a:lnTo>
                <a:lnTo>
                  <a:pt x="124" y="96"/>
                </a:lnTo>
                <a:lnTo>
                  <a:pt x="12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184" name="Freeform 208"/>
          <p:cNvSpPr/>
          <p:nvPr/>
        </p:nvSpPr>
        <p:spPr bwMode="auto">
          <a:xfrm>
            <a:off x="9598420" y="3642289"/>
            <a:ext cx="371196" cy="191585"/>
          </a:xfrm>
          <a:custGeom>
            <a:gdLst>
              <a:gd fmla="*/ 212 w 248" name="T0"/>
              <a:gd fmla="*/ 0 h 128" name="T1"/>
              <a:gd fmla="*/ 212 w 248" name="T2"/>
              <a:gd fmla="*/ 54 h 128" name="T3"/>
              <a:gd fmla="*/ 32 w 248" name="T4"/>
              <a:gd fmla="*/ 54 h 128" name="T5"/>
              <a:gd fmla="*/ 32 w 248" name="T6"/>
              <a:gd fmla="*/ 0 h 128" name="T7"/>
              <a:gd fmla="*/ 0 w 248" name="T8"/>
              <a:gd fmla="*/ 0 h 128" name="T9"/>
              <a:gd fmla="*/ 0 w 248" name="T10"/>
              <a:gd fmla="*/ 128 h 128" name="T11"/>
              <a:gd fmla="*/ 57 w 248" name="T12"/>
              <a:gd fmla="*/ 128 h 128" name="T13"/>
              <a:gd fmla="*/ 57 w 248" name="T14"/>
              <a:gd fmla="*/ 95 h 128" name="T15"/>
              <a:gd fmla="*/ 191 w 248" name="T16"/>
              <a:gd fmla="*/ 95 h 128" name="T17"/>
              <a:gd fmla="*/ 191 w 248" name="T18"/>
              <a:gd fmla="*/ 128 h 128" name="T19"/>
              <a:gd fmla="*/ 248 w 248" name="T20"/>
              <a:gd fmla="*/ 128 h 128" name="T21"/>
              <a:gd fmla="*/ 248 w 248" name="T22"/>
              <a:gd fmla="*/ 0 h 128" name="T23"/>
              <a:gd fmla="*/ 212 w 248" name="T24"/>
              <a:gd fmla="*/ 0 h 128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28" w="248">
                <a:moveTo>
                  <a:pt x="212" y="0"/>
                </a:moveTo>
                <a:lnTo>
                  <a:pt x="212" y="54"/>
                </a:lnTo>
                <a:lnTo>
                  <a:pt x="32" y="54"/>
                </a:lnTo>
                <a:lnTo>
                  <a:pt x="32" y="0"/>
                </a:lnTo>
                <a:lnTo>
                  <a:pt x="0" y="0"/>
                </a:lnTo>
                <a:lnTo>
                  <a:pt x="0" y="128"/>
                </a:lnTo>
                <a:lnTo>
                  <a:pt x="57" y="128"/>
                </a:lnTo>
                <a:lnTo>
                  <a:pt x="57" y="95"/>
                </a:lnTo>
                <a:lnTo>
                  <a:pt x="191" y="95"/>
                </a:lnTo>
                <a:lnTo>
                  <a:pt x="191" y="128"/>
                </a:lnTo>
                <a:lnTo>
                  <a:pt x="248" y="128"/>
                </a:lnTo>
                <a:lnTo>
                  <a:pt x="248" y="0"/>
                </a:lnTo>
                <a:lnTo>
                  <a:pt x="212" y="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185" name="Freeform 209"/>
          <p:cNvSpPr/>
          <p:nvPr/>
        </p:nvSpPr>
        <p:spPr bwMode="auto">
          <a:xfrm>
            <a:off x="9674754" y="3797953"/>
            <a:ext cx="217031" cy="97289"/>
          </a:xfrm>
          <a:custGeom>
            <a:gdLst>
              <a:gd fmla="*/ 145 w 145" name="T0"/>
              <a:gd fmla="*/ 65 h 65" name="T1"/>
              <a:gd fmla="*/ 0 w 145" name="T2"/>
              <a:gd fmla="*/ 65 h 65" name="T3"/>
              <a:gd fmla="*/ 18 w 145" name="T4"/>
              <a:gd fmla="*/ 0 h 65" name="T5"/>
              <a:gd fmla="*/ 128 w 145" name="T6"/>
              <a:gd fmla="*/ 0 h 65" name="T7"/>
              <a:gd fmla="*/ 145 w 145" name="T8"/>
              <a:gd fmla="*/ 65 h 65" name="T9"/>
              <a:gd fmla="*/ 145 w 145" name="T10"/>
              <a:gd fmla="*/ 65 h 65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65" w="145">
                <a:moveTo>
                  <a:pt x="145" y="65"/>
                </a:moveTo>
                <a:lnTo>
                  <a:pt x="0" y="65"/>
                </a:lnTo>
                <a:lnTo>
                  <a:pt x="18" y="0"/>
                </a:lnTo>
                <a:lnTo>
                  <a:pt x="128" y="0"/>
                </a:lnTo>
                <a:lnTo>
                  <a:pt x="145" y="65"/>
                </a:lnTo>
                <a:lnTo>
                  <a:pt x="145" y="65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186" name="Freeform 210"/>
          <p:cNvSpPr/>
          <p:nvPr/>
        </p:nvSpPr>
        <p:spPr bwMode="auto">
          <a:xfrm>
            <a:off x="9673258" y="3774004"/>
            <a:ext cx="212539" cy="59870"/>
          </a:xfrm>
          <a:custGeom>
            <a:gdLst>
              <a:gd fmla="*/ 141 w 142" name="T0"/>
              <a:gd fmla="*/ 40 h 40" name="T1"/>
              <a:gd fmla="*/ 133 w 142" name="T2"/>
              <a:gd fmla="*/ 10 h 40" name="T3"/>
              <a:gd fmla="*/ 14 w 142" name="T4"/>
              <a:gd fmla="*/ 10 h 40" name="T5"/>
              <a:gd fmla="*/ 7 w 142" name="T6"/>
              <a:gd fmla="*/ 40 h 40" name="T7"/>
              <a:gd fmla="*/ 0 w 142" name="T8"/>
              <a:gd fmla="*/ 36 h 40" name="T9"/>
              <a:gd fmla="*/ 0 w 142" name="T10"/>
              <a:gd fmla="*/ 0 h 40" name="T11"/>
              <a:gd fmla="*/ 142 w 142" name="T12"/>
              <a:gd fmla="*/ 0 h 40" name="T13"/>
              <a:gd fmla="*/ 142 w 142" name="T14"/>
              <a:gd fmla="*/ 36 h 40" name="T15"/>
              <a:gd fmla="*/ 141 w 142" name="T16"/>
              <a:gd fmla="*/ 40 h 40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40" w="142">
                <a:moveTo>
                  <a:pt x="141" y="40"/>
                </a:moveTo>
                <a:lnTo>
                  <a:pt x="133" y="10"/>
                </a:lnTo>
                <a:lnTo>
                  <a:pt x="14" y="10"/>
                </a:lnTo>
                <a:lnTo>
                  <a:pt x="7" y="40"/>
                </a:lnTo>
                <a:lnTo>
                  <a:pt x="0" y="36"/>
                </a:lnTo>
                <a:lnTo>
                  <a:pt x="0" y="0"/>
                </a:lnTo>
                <a:lnTo>
                  <a:pt x="142" y="0"/>
                </a:lnTo>
                <a:lnTo>
                  <a:pt x="142" y="36"/>
                </a:lnTo>
                <a:lnTo>
                  <a:pt x="141" y="4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187" name="Freeform 211"/>
          <p:cNvSpPr>
            <a:spLocks noEditPoints="1"/>
          </p:cNvSpPr>
          <p:nvPr/>
        </p:nvSpPr>
        <p:spPr bwMode="auto">
          <a:xfrm>
            <a:off x="9655297" y="3621334"/>
            <a:ext cx="252953" cy="94295"/>
          </a:xfrm>
          <a:custGeom>
            <a:gdLst>
              <a:gd fmla="*/ 0 w 134" name="T0"/>
              <a:gd fmla="*/ 0 h 50" name="T1"/>
              <a:gd fmla="*/ 0 w 134" name="T2"/>
              <a:gd fmla="*/ 50 h 50" name="T3"/>
              <a:gd fmla="*/ 134 w 134" name="T4"/>
              <a:gd fmla="*/ 50 h 50" name="T5"/>
              <a:gd fmla="*/ 134 w 134" name="T6"/>
              <a:gd fmla="*/ 0 h 50" name="T7"/>
              <a:gd fmla="*/ 0 w 134" name="T8"/>
              <a:gd fmla="*/ 0 h 50" name="T9"/>
              <a:gd fmla="*/ 79 w 134" name="T10"/>
              <a:gd fmla="*/ 32 h 50" name="T11"/>
              <a:gd fmla="*/ 54 w 134" name="T12"/>
              <a:gd fmla="*/ 32 h 50" name="T13"/>
              <a:gd fmla="*/ 51 w 134" name="T14"/>
              <a:gd fmla="*/ 27 h 50" name="T15"/>
              <a:gd fmla="*/ 54 w 134" name="T16"/>
              <a:gd fmla="*/ 23 h 50" name="T17"/>
              <a:gd fmla="*/ 79 w 134" name="T18"/>
              <a:gd fmla="*/ 23 h 50" name="T19"/>
              <a:gd fmla="*/ 81 w 134" name="T20"/>
              <a:gd fmla="*/ 27 h 50" name="T21"/>
              <a:gd fmla="*/ 79 w 134" name="T22"/>
              <a:gd fmla="*/ 32 h 50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50" w="134">
                <a:moveTo>
                  <a:pt x="0" y="0"/>
                </a:moveTo>
                <a:cubicBezTo>
                  <a:pt x="0" y="50"/>
                  <a:pt x="0" y="50"/>
                  <a:pt x="0" y="50"/>
                </a:cubicBezTo>
                <a:cubicBezTo>
                  <a:pt x="134" y="50"/>
                  <a:pt x="134" y="50"/>
                  <a:pt x="134" y="50"/>
                </a:cubicBezTo>
                <a:cubicBezTo>
                  <a:pt x="134" y="0"/>
                  <a:pt x="134" y="0"/>
                  <a:pt x="134" y="0"/>
                </a:cubicBezTo>
                <a:lnTo>
                  <a:pt x="0" y="0"/>
                </a:lnTo>
                <a:close/>
                <a:moveTo>
                  <a:pt x="79" y="32"/>
                </a:moveTo>
                <a:cubicBezTo>
                  <a:pt x="54" y="32"/>
                  <a:pt x="54" y="32"/>
                  <a:pt x="54" y="32"/>
                </a:cubicBezTo>
                <a:cubicBezTo>
                  <a:pt x="52" y="32"/>
                  <a:pt x="51" y="30"/>
                  <a:pt x="51" y="27"/>
                </a:cubicBezTo>
                <a:cubicBezTo>
                  <a:pt x="51" y="25"/>
                  <a:pt x="52" y="23"/>
                  <a:pt x="54" y="23"/>
                </a:cubicBezTo>
                <a:cubicBezTo>
                  <a:pt x="79" y="23"/>
                  <a:pt x="79" y="23"/>
                  <a:pt x="79" y="23"/>
                </a:cubicBezTo>
                <a:cubicBezTo>
                  <a:pt x="80" y="23"/>
                  <a:pt x="81" y="25"/>
                  <a:pt x="81" y="27"/>
                </a:cubicBezTo>
                <a:cubicBezTo>
                  <a:pt x="81" y="30"/>
                  <a:pt x="80" y="32"/>
                  <a:pt x="79" y="32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188" name="Rectangle 212"/>
          <p:cNvSpPr>
            <a:spLocks noChangeArrowheads="1"/>
          </p:cNvSpPr>
          <p:nvPr/>
        </p:nvSpPr>
        <p:spPr bwMode="auto">
          <a:xfrm>
            <a:off x="2948313" y="2468830"/>
            <a:ext cx="100284" cy="356229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189" name="Rectangle 213"/>
          <p:cNvSpPr>
            <a:spLocks noChangeArrowheads="1"/>
          </p:cNvSpPr>
          <p:nvPr/>
        </p:nvSpPr>
        <p:spPr bwMode="auto">
          <a:xfrm>
            <a:off x="3120442" y="2468830"/>
            <a:ext cx="101779" cy="356229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190" name="Freeform 214"/>
          <p:cNvSpPr>
            <a:spLocks noEditPoints="1"/>
          </p:cNvSpPr>
          <p:nvPr/>
        </p:nvSpPr>
        <p:spPr bwMode="auto">
          <a:xfrm>
            <a:off x="5578122" y="3622832"/>
            <a:ext cx="371196" cy="224514"/>
          </a:xfrm>
          <a:custGeom>
            <a:gdLst>
              <a:gd fmla="*/ 248 w 248" name="T0"/>
              <a:gd fmla="*/ 150 h 150" name="T1"/>
              <a:gd fmla="*/ 209 w 248" name="T2"/>
              <a:gd fmla="*/ 101 h 150" name="T3"/>
              <a:gd fmla="*/ 209 w 248" name="T4"/>
              <a:gd fmla="*/ 0 h 150" name="T5"/>
              <a:gd fmla="*/ 31 w 248" name="T6"/>
              <a:gd fmla="*/ 0 h 150" name="T7"/>
              <a:gd fmla="*/ 31 w 248" name="T8"/>
              <a:gd fmla="*/ 103 h 150" name="T9"/>
              <a:gd fmla="*/ 0 w 248" name="T10"/>
              <a:gd fmla="*/ 150 h 150" name="T11"/>
              <a:gd fmla="*/ 248 w 248" name="T12"/>
              <a:gd fmla="*/ 150 h 150" name="T13"/>
              <a:gd fmla="*/ 17 w 248" name="T14"/>
              <a:gd fmla="*/ 139 h 150" name="T15"/>
              <a:gd fmla="*/ 39 w 248" name="T16"/>
              <a:gd fmla="*/ 108 h 150" name="T17"/>
              <a:gd fmla="*/ 203 w 248" name="T18"/>
              <a:gd fmla="*/ 108 h 150" name="T19"/>
              <a:gd fmla="*/ 228 w 248" name="T20"/>
              <a:gd fmla="*/ 139 h 150" name="T21"/>
              <a:gd fmla="*/ 17 w 248" name="T22"/>
              <a:gd fmla="*/ 139 h 150" name="T23"/>
              <a:gd fmla="*/ 200 w 248" name="T24"/>
              <a:gd fmla="*/ 9 h 150" name="T25"/>
              <a:gd fmla="*/ 200 w 248" name="T26"/>
              <a:gd fmla="*/ 95 h 150" name="T27"/>
              <a:gd fmla="*/ 40 w 248" name="T28"/>
              <a:gd fmla="*/ 95 h 150" name="T29"/>
              <a:gd fmla="*/ 40 w 248" name="T30"/>
              <a:gd fmla="*/ 9 h 150" name="T31"/>
              <a:gd fmla="*/ 200 w 248" name="T32"/>
              <a:gd fmla="*/ 9 h 150" name="T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b="b" l="0" r="r" t="0"/>
            <a:pathLst>
              <a:path h="150" w="248">
                <a:moveTo>
                  <a:pt x="248" y="150"/>
                </a:moveTo>
                <a:lnTo>
                  <a:pt x="209" y="101"/>
                </a:lnTo>
                <a:lnTo>
                  <a:pt x="209" y="0"/>
                </a:lnTo>
                <a:lnTo>
                  <a:pt x="31" y="0"/>
                </a:lnTo>
                <a:lnTo>
                  <a:pt x="31" y="103"/>
                </a:lnTo>
                <a:lnTo>
                  <a:pt x="0" y="150"/>
                </a:lnTo>
                <a:lnTo>
                  <a:pt x="248" y="150"/>
                </a:lnTo>
                <a:close/>
                <a:moveTo>
                  <a:pt x="17" y="139"/>
                </a:moveTo>
                <a:lnTo>
                  <a:pt x="39" y="108"/>
                </a:lnTo>
                <a:lnTo>
                  <a:pt x="203" y="108"/>
                </a:lnTo>
                <a:lnTo>
                  <a:pt x="228" y="139"/>
                </a:lnTo>
                <a:lnTo>
                  <a:pt x="17" y="139"/>
                </a:lnTo>
                <a:close/>
                <a:moveTo>
                  <a:pt x="200" y="9"/>
                </a:moveTo>
                <a:lnTo>
                  <a:pt x="200" y="95"/>
                </a:lnTo>
                <a:lnTo>
                  <a:pt x="40" y="95"/>
                </a:lnTo>
                <a:lnTo>
                  <a:pt x="40" y="9"/>
                </a:lnTo>
                <a:lnTo>
                  <a:pt x="200" y="9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191" name="Rectangle 215"/>
          <p:cNvSpPr>
            <a:spLocks noChangeArrowheads="1"/>
          </p:cNvSpPr>
          <p:nvPr/>
        </p:nvSpPr>
        <p:spPr bwMode="auto">
          <a:xfrm>
            <a:off x="5642483" y="3788972"/>
            <a:ext cx="236488" cy="898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192" name="Rectangle 216"/>
          <p:cNvSpPr>
            <a:spLocks noChangeArrowheads="1"/>
          </p:cNvSpPr>
          <p:nvPr/>
        </p:nvSpPr>
        <p:spPr bwMode="auto">
          <a:xfrm>
            <a:off x="5642483" y="3805436"/>
            <a:ext cx="236488" cy="449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193" name="Rectangle 217"/>
          <p:cNvSpPr>
            <a:spLocks noChangeArrowheads="1"/>
          </p:cNvSpPr>
          <p:nvPr/>
        </p:nvSpPr>
        <p:spPr bwMode="auto">
          <a:xfrm>
            <a:off x="5642483" y="3817411"/>
            <a:ext cx="236488" cy="5987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194" name="Oval 218"/>
          <p:cNvSpPr>
            <a:spLocks noChangeArrowheads="1"/>
          </p:cNvSpPr>
          <p:nvPr/>
        </p:nvSpPr>
        <p:spPr bwMode="auto">
          <a:xfrm>
            <a:off x="3621856" y="4182621"/>
            <a:ext cx="65858" cy="65858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195" name="Freeform 219"/>
          <p:cNvSpPr>
            <a:spLocks noEditPoints="1"/>
          </p:cNvSpPr>
          <p:nvPr/>
        </p:nvSpPr>
        <p:spPr bwMode="auto">
          <a:xfrm>
            <a:off x="3555998" y="4112272"/>
            <a:ext cx="390655" cy="248463"/>
          </a:xfrm>
          <a:custGeom>
            <a:gdLst>
              <a:gd fmla="*/ 196 w 206" name="T0"/>
              <a:gd fmla="*/ 56 h 131" name="T1"/>
              <a:gd fmla="*/ 144 w 206" name="T2"/>
              <a:gd fmla="*/ 5 h 131" name="T3"/>
              <a:gd fmla="*/ 131 w 206" name="T4"/>
              <a:gd fmla="*/ 15 h 131" name="T5"/>
              <a:gd fmla="*/ 74 w 206" name="T6"/>
              <a:gd fmla="*/ 15 h 131" name="T7"/>
              <a:gd fmla="*/ 61 w 206" name="T8"/>
              <a:gd fmla="*/ 5 h 131" name="T9"/>
              <a:gd fmla="*/ 9 w 206" name="T10"/>
              <a:gd fmla="*/ 56 h 131" name="T11"/>
              <a:gd fmla="*/ 26 w 206" name="T12"/>
              <a:gd fmla="*/ 127 h 131" name="T13"/>
              <a:gd fmla="*/ 72 w 206" name="T14"/>
              <a:gd fmla="*/ 91 h 131" name="T15"/>
              <a:gd fmla="*/ 133 w 206" name="T16"/>
              <a:gd fmla="*/ 91 h 131" name="T17"/>
              <a:gd fmla="*/ 179 w 206" name="T18"/>
              <a:gd fmla="*/ 127 h 131" name="T19"/>
              <a:gd fmla="*/ 196 w 206" name="T20"/>
              <a:gd fmla="*/ 56 h 131" name="T21"/>
              <a:gd fmla="*/ 53 w 206" name="T22"/>
              <a:gd fmla="*/ 80 h 131" name="T23"/>
              <a:gd fmla="*/ 27 w 206" name="T24"/>
              <a:gd fmla="*/ 55 h 131" name="T25"/>
              <a:gd fmla="*/ 53 w 206" name="T26"/>
              <a:gd fmla="*/ 29 h 131" name="T27"/>
              <a:gd fmla="*/ 79 w 206" name="T28"/>
              <a:gd fmla="*/ 55 h 131" name="T29"/>
              <a:gd fmla="*/ 53 w 206" name="T30"/>
              <a:gd fmla="*/ 80 h 131" name="T31"/>
              <a:gd fmla="*/ 163 w 206" name="T32"/>
              <a:gd fmla="*/ 59 h 131" name="T33"/>
              <a:gd fmla="*/ 153 w 206" name="T34"/>
              <a:gd fmla="*/ 59 h 131" name="T35"/>
              <a:gd fmla="*/ 153 w 206" name="T36"/>
              <a:gd fmla="*/ 70 h 131" name="T37"/>
              <a:gd fmla="*/ 140 w 206" name="T38"/>
              <a:gd fmla="*/ 70 h 131" name="T39"/>
              <a:gd fmla="*/ 140 w 206" name="T40"/>
              <a:gd fmla="*/ 59 h 131" name="T41"/>
              <a:gd fmla="*/ 130 w 206" name="T42"/>
              <a:gd fmla="*/ 59 h 131" name="T43"/>
              <a:gd fmla="*/ 130 w 206" name="T44"/>
              <a:gd fmla="*/ 47 h 131" name="T45"/>
              <a:gd fmla="*/ 140 w 206" name="T46"/>
              <a:gd fmla="*/ 47 h 131" name="T47"/>
              <a:gd fmla="*/ 140 w 206" name="T48"/>
              <a:gd fmla="*/ 37 h 131" name="T49"/>
              <a:gd fmla="*/ 153 w 206" name="T50"/>
              <a:gd fmla="*/ 37 h 131" name="T51"/>
              <a:gd fmla="*/ 153 w 206" name="T52"/>
              <a:gd fmla="*/ 47 h 131" name="T53"/>
              <a:gd fmla="*/ 163 w 206" name="T54"/>
              <a:gd fmla="*/ 47 h 131" name="T55"/>
              <a:gd fmla="*/ 163 w 206" name="T56"/>
              <a:gd fmla="*/ 59 h 131" name="T5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b="b" l="0" r="r" t="0"/>
            <a:pathLst>
              <a:path h="131" w="206">
                <a:moveTo>
                  <a:pt x="196" y="56"/>
                </a:moveTo>
                <a:cubicBezTo>
                  <a:pt x="186" y="22"/>
                  <a:pt x="163" y="0"/>
                  <a:pt x="144" y="5"/>
                </a:cubicBezTo>
                <a:cubicBezTo>
                  <a:pt x="139" y="7"/>
                  <a:pt x="135" y="10"/>
                  <a:pt x="131" y="15"/>
                </a:cubicBezTo>
                <a:cubicBezTo>
                  <a:pt x="74" y="15"/>
                  <a:pt x="74" y="15"/>
                  <a:pt x="74" y="15"/>
                </a:cubicBezTo>
                <a:cubicBezTo>
                  <a:pt x="71" y="10"/>
                  <a:pt x="66" y="7"/>
                  <a:pt x="61" y="5"/>
                </a:cubicBezTo>
                <a:cubicBezTo>
                  <a:pt x="42" y="0"/>
                  <a:pt x="19" y="22"/>
                  <a:pt x="9" y="56"/>
                </a:cubicBezTo>
                <a:cubicBezTo>
                  <a:pt x="0" y="90"/>
                  <a:pt x="7" y="121"/>
                  <a:pt x="26" y="127"/>
                </a:cubicBezTo>
                <a:cubicBezTo>
                  <a:pt x="42" y="131"/>
                  <a:pt x="61" y="116"/>
                  <a:pt x="72" y="91"/>
                </a:cubicBezTo>
                <a:cubicBezTo>
                  <a:pt x="133" y="91"/>
                  <a:pt x="133" y="91"/>
                  <a:pt x="133" y="91"/>
                </a:cubicBezTo>
                <a:cubicBezTo>
                  <a:pt x="144" y="116"/>
                  <a:pt x="163" y="131"/>
                  <a:pt x="179" y="127"/>
                </a:cubicBezTo>
                <a:cubicBezTo>
                  <a:pt x="198" y="121"/>
                  <a:pt x="206" y="90"/>
                  <a:pt x="196" y="56"/>
                </a:cubicBezTo>
                <a:close/>
                <a:moveTo>
                  <a:pt x="53" y="80"/>
                </a:moveTo>
                <a:cubicBezTo>
                  <a:pt x="38" y="80"/>
                  <a:pt x="27" y="69"/>
                  <a:pt x="27" y="55"/>
                </a:cubicBezTo>
                <a:cubicBezTo>
                  <a:pt x="27" y="40"/>
                  <a:pt x="38" y="29"/>
                  <a:pt x="53" y="29"/>
                </a:cubicBezTo>
                <a:cubicBezTo>
                  <a:pt x="67" y="29"/>
                  <a:pt x="79" y="40"/>
                  <a:pt x="79" y="55"/>
                </a:cubicBezTo>
                <a:cubicBezTo>
                  <a:pt x="79" y="69"/>
                  <a:pt x="67" y="80"/>
                  <a:pt x="53" y="80"/>
                </a:cubicBezTo>
                <a:close/>
                <a:moveTo>
                  <a:pt x="163" y="59"/>
                </a:moveTo>
                <a:cubicBezTo>
                  <a:pt x="153" y="59"/>
                  <a:pt x="153" y="59"/>
                  <a:pt x="153" y="59"/>
                </a:cubicBezTo>
                <a:cubicBezTo>
                  <a:pt x="153" y="70"/>
                  <a:pt x="153" y="70"/>
                  <a:pt x="153" y="70"/>
                </a:cubicBezTo>
                <a:cubicBezTo>
                  <a:pt x="140" y="70"/>
                  <a:pt x="140" y="70"/>
                  <a:pt x="140" y="70"/>
                </a:cubicBezTo>
                <a:cubicBezTo>
                  <a:pt x="140" y="59"/>
                  <a:pt x="140" y="59"/>
                  <a:pt x="140" y="59"/>
                </a:cubicBezTo>
                <a:cubicBezTo>
                  <a:pt x="130" y="59"/>
                  <a:pt x="130" y="59"/>
                  <a:pt x="130" y="59"/>
                </a:cubicBezTo>
                <a:cubicBezTo>
                  <a:pt x="130" y="47"/>
                  <a:pt x="130" y="47"/>
                  <a:pt x="130" y="47"/>
                </a:cubicBezTo>
                <a:cubicBezTo>
                  <a:pt x="140" y="47"/>
                  <a:pt x="140" y="47"/>
                  <a:pt x="140" y="47"/>
                </a:cubicBezTo>
                <a:cubicBezTo>
                  <a:pt x="140" y="37"/>
                  <a:pt x="140" y="37"/>
                  <a:pt x="140" y="37"/>
                </a:cubicBezTo>
                <a:cubicBezTo>
                  <a:pt x="153" y="37"/>
                  <a:pt x="153" y="37"/>
                  <a:pt x="153" y="37"/>
                </a:cubicBezTo>
                <a:cubicBezTo>
                  <a:pt x="153" y="47"/>
                  <a:pt x="153" y="47"/>
                  <a:pt x="153" y="47"/>
                </a:cubicBezTo>
                <a:cubicBezTo>
                  <a:pt x="163" y="47"/>
                  <a:pt x="163" y="47"/>
                  <a:pt x="163" y="47"/>
                </a:cubicBezTo>
                <a:lnTo>
                  <a:pt x="163" y="59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196" name="Rectangle 220"/>
          <p:cNvSpPr>
            <a:spLocks noChangeArrowheads="1"/>
          </p:cNvSpPr>
          <p:nvPr/>
        </p:nvSpPr>
        <p:spPr bwMode="auto">
          <a:xfrm>
            <a:off x="3825415" y="4203575"/>
            <a:ext cx="16465" cy="19457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197" name="Freeform 221"/>
          <p:cNvSpPr>
            <a:spLocks noEditPoints="1"/>
          </p:cNvSpPr>
          <p:nvPr/>
        </p:nvSpPr>
        <p:spPr bwMode="auto">
          <a:xfrm>
            <a:off x="3576952" y="5145037"/>
            <a:ext cx="356229" cy="356229"/>
          </a:xfrm>
          <a:custGeom>
            <a:gdLst>
              <a:gd fmla="*/ 94 w 188" name="T0"/>
              <a:gd fmla="*/ 0 h 188" name="T1"/>
              <a:gd fmla="*/ 0 w 188" name="T2"/>
              <a:gd fmla="*/ 94 h 188" name="T3"/>
              <a:gd fmla="*/ 94 w 188" name="T4"/>
              <a:gd fmla="*/ 188 h 188" name="T5"/>
              <a:gd fmla="*/ 188 w 188" name="T6"/>
              <a:gd fmla="*/ 94 h 188" name="T7"/>
              <a:gd fmla="*/ 94 w 188" name="T8"/>
              <a:gd fmla="*/ 0 h 188" name="T9"/>
              <a:gd fmla="*/ 151 w 188" name="T10"/>
              <a:gd fmla="*/ 107 h 188" name="T11"/>
              <a:gd fmla="*/ 107 w 188" name="T12"/>
              <a:gd fmla="*/ 107 h 188" name="T13"/>
              <a:gd fmla="*/ 107 w 188" name="T14"/>
              <a:gd fmla="*/ 145 h 188" name="T15"/>
              <a:gd fmla="*/ 81 w 188" name="T16"/>
              <a:gd fmla="*/ 145 h 188" name="T17"/>
              <a:gd fmla="*/ 81 w 188" name="T18"/>
              <a:gd fmla="*/ 107 h 188" name="T19"/>
              <a:gd fmla="*/ 37 w 188" name="T20"/>
              <a:gd fmla="*/ 107 h 188" name="T21"/>
              <a:gd fmla="*/ 37 w 188" name="T22"/>
              <a:gd fmla="*/ 84 h 188" name="T23"/>
              <a:gd fmla="*/ 81 w 188" name="T24"/>
              <a:gd fmla="*/ 84 h 188" name="T25"/>
              <a:gd fmla="*/ 81 w 188" name="T26"/>
              <a:gd fmla="*/ 45 h 188" name="T27"/>
              <a:gd fmla="*/ 107 w 188" name="T28"/>
              <a:gd fmla="*/ 45 h 188" name="T29"/>
              <a:gd fmla="*/ 107 w 188" name="T30"/>
              <a:gd fmla="*/ 84 h 188" name="T31"/>
              <a:gd fmla="*/ 151 w 188" name="T32"/>
              <a:gd fmla="*/ 84 h 188" name="T33"/>
              <a:gd fmla="*/ 151 w 188" name="T34"/>
              <a:gd fmla="*/ 107 h 188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188" w="188">
                <a:moveTo>
                  <a:pt x="94" y="0"/>
                </a:moveTo>
                <a:cubicBezTo>
                  <a:pt x="42" y="0"/>
                  <a:pt x="0" y="42"/>
                  <a:pt x="0" y="94"/>
                </a:cubicBezTo>
                <a:cubicBezTo>
                  <a:pt x="0" y="146"/>
                  <a:pt x="42" y="188"/>
                  <a:pt x="94" y="188"/>
                </a:cubicBezTo>
                <a:cubicBezTo>
                  <a:pt x="146" y="188"/>
                  <a:pt x="188" y="146"/>
                  <a:pt x="188" y="94"/>
                </a:cubicBezTo>
                <a:cubicBezTo>
                  <a:pt x="188" y="42"/>
                  <a:pt x="146" y="0"/>
                  <a:pt x="94" y="0"/>
                </a:cubicBezTo>
                <a:close/>
                <a:moveTo>
                  <a:pt x="151" y="107"/>
                </a:moveTo>
                <a:cubicBezTo>
                  <a:pt x="107" y="107"/>
                  <a:pt x="107" y="107"/>
                  <a:pt x="107" y="107"/>
                </a:cubicBezTo>
                <a:cubicBezTo>
                  <a:pt x="107" y="145"/>
                  <a:pt x="107" y="145"/>
                  <a:pt x="107" y="145"/>
                </a:cubicBezTo>
                <a:cubicBezTo>
                  <a:pt x="81" y="145"/>
                  <a:pt x="81" y="145"/>
                  <a:pt x="81" y="145"/>
                </a:cubicBezTo>
                <a:cubicBezTo>
                  <a:pt x="81" y="107"/>
                  <a:pt x="81" y="107"/>
                  <a:pt x="81" y="107"/>
                </a:cubicBezTo>
                <a:cubicBezTo>
                  <a:pt x="37" y="107"/>
                  <a:pt x="37" y="107"/>
                  <a:pt x="37" y="107"/>
                </a:cubicBezTo>
                <a:cubicBezTo>
                  <a:pt x="37" y="84"/>
                  <a:pt x="37" y="84"/>
                  <a:pt x="37" y="84"/>
                </a:cubicBezTo>
                <a:cubicBezTo>
                  <a:pt x="81" y="84"/>
                  <a:pt x="81" y="84"/>
                  <a:pt x="81" y="84"/>
                </a:cubicBezTo>
                <a:cubicBezTo>
                  <a:pt x="81" y="45"/>
                  <a:pt x="81" y="45"/>
                  <a:pt x="81" y="45"/>
                </a:cubicBezTo>
                <a:cubicBezTo>
                  <a:pt x="107" y="45"/>
                  <a:pt x="107" y="45"/>
                  <a:pt x="107" y="45"/>
                </a:cubicBezTo>
                <a:cubicBezTo>
                  <a:pt x="107" y="84"/>
                  <a:pt x="107" y="84"/>
                  <a:pt x="107" y="84"/>
                </a:cubicBezTo>
                <a:cubicBezTo>
                  <a:pt x="151" y="84"/>
                  <a:pt x="151" y="84"/>
                  <a:pt x="151" y="84"/>
                </a:cubicBezTo>
                <a:lnTo>
                  <a:pt x="151" y="107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198" name="Freeform 222"/>
          <p:cNvSpPr>
            <a:spLocks noEditPoints="1"/>
          </p:cNvSpPr>
          <p:nvPr/>
        </p:nvSpPr>
        <p:spPr bwMode="auto">
          <a:xfrm>
            <a:off x="4915057" y="5145037"/>
            <a:ext cx="357727" cy="356229"/>
          </a:xfrm>
          <a:custGeom>
            <a:gdLst>
              <a:gd fmla="*/ 94 w 188" name="T0"/>
              <a:gd fmla="*/ 0 h 188" name="T1"/>
              <a:gd fmla="*/ 0 w 188" name="T2"/>
              <a:gd fmla="*/ 94 h 188" name="T3"/>
              <a:gd fmla="*/ 94 w 188" name="T4"/>
              <a:gd fmla="*/ 188 h 188" name="T5"/>
              <a:gd fmla="*/ 188 w 188" name="T6"/>
              <a:gd fmla="*/ 94 h 188" name="T7"/>
              <a:gd fmla="*/ 94 w 188" name="T8"/>
              <a:gd fmla="*/ 0 h 188" name="T9"/>
              <a:gd fmla="*/ 151 w 188" name="T10"/>
              <a:gd fmla="*/ 107 h 188" name="T11"/>
              <a:gd fmla="*/ 37 w 188" name="T12"/>
              <a:gd fmla="*/ 107 h 188" name="T13"/>
              <a:gd fmla="*/ 37 w 188" name="T14"/>
              <a:gd fmla="*/ 84 h 188" name="T15"/>
              <a:gd fmla="*/ 151 w 188" name="T16"/>
              <a:gd fmla="*/ 84 h 188" name="T17"/>
              <a:gd fmla="*/ 151 w 188" name="T18"/>
              <a:gd fmla="*/ 107 h 188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188" w="188">
                <a:moveTo>
                  <a:pt x="94" y="0"/>
                </a:moveTo>
                <a:cubicBezTo>
                  <a:pt x="42" y="0"/>
                  <a:pt x="0" y="42"/>
                  <a:pt x="0" y="94"/>
                </a:cubicBezTo>
                <a:cubicBezTo>
                  <a:pt x="0" y="146"/>
                  <a:pt x="42" y="188"/>
                  <a:pt x="94" y="188"/>
                </a:cubicBezTo>
                <a:cubicBezTo>
                  <a:pt x="146" y="188"/>
                  <a:pt x="188" y="146"/>
                  <a:pt x="188" y="94"/>
                </a:cubicBezTo>
                <a:cubicBezTo>
                  <a:pt x="188" y="42"/>
                  <a:pt x="146" y="0"/>
                  <a:pt x="94" y="0"/>
                </a:cubicBezTo>
                <a:close/>
                <a:moveTo>
                  <a:pt x="151" y="107"/>
                </a:moveTo>
                <a:cubicBezTo>
                  <a:pt x="37" y="107"/>
                  <a:pt x="37" y="107"/>
                  <a:pt x="37" y="107"/>
                </a:cubicBezTo>
                <a:cubicBezTo>
                  <a:pt x="37" y="84"/>
                  <a:pt x="37" y="84"/>
                  <a:pt x="37" y="84"/>
                </a:cubicBezTo>
                <a:cubicBezTo>
                  <a:pt x="151" y="84"/>
                  <a:pt x="151" y="84"/>
                  <a:pt x="151" y="84"/>
                </a:cubicBezTo>
                <a:lnTo>
                  <a:pt x="151" y="107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grpSp>
        <p:nvGrpSpPr>
          <p:cNvPr id="199" name="组合 198"/>
          <p:cNvGrpSpPr/>
          <p:nvPr/>
        </p:nvGrpSpPr>
        <p:grpSpPr>
          <a:xfrm>
            <a:off x="4234031" y="4609197"/>
            <a:ext cx="371196" cy="342758"/>
            <a:chOff x="4119564" y="4757738"/>
            <a:chExt cx="393700" cy="363537"/>
          </a:xfrm>
          <a:solidFill>
            <a:schemeClr val="bg2">
              <a:lumMod val="10000"/>
            </a:schemeClr>
          </a:solidFill>
        </p:grpSpPr>
        <p:grpSp>
          <p:nvGrpSpPr>
            <p:cNvPr id="420" name="组合 419"/>
            <p:cNvGrpSpPr/>
            <p:nvPr/>
          </p:nvGrpSpPr>
          <p:grpSpPr>
            <a:xfrm>
              <a:off x="4119564" y="4757738"/>
              <a:ext cx="393700" cy="363537"/>
              <a:chOff x="4119564" y="4757738"/>
              <a:chExt cx="393700" cy="363537"/>
            </a:xfrm>
            <a:grpFill/>
          </p:grpSpPr>
          <p:sp>
            <p:nvSpPr>
              <p:cNvPr id="422" name="Freeform 223"/>
              <p:cNvSpPr/>
              <p:nvPr/>
            </p:nvSpPr>
            <p:spPr bwMode="auto">
              <a:xfrm>
                <a:off x="4422776" y="4757738"/>
                <a:ext cx="90488" cy="88900"/>
              </a:xfrm>
              <a:custGeom>
                <a:gdLst>
                  <a:gd fmla="*/ 10 w 45" name="T0"/>
                  <a:gd fmla="*/ 8 h 44" name="T1"/>
                  <a:gd fmla="*/ 0 w 45" name="T2"/>
                  <a:gd fmla="*/ 13 h 44" name="T3"/>
                  <a:gd fmla="*/ 12 w 45" name="T4"/>
                  <a:gd fmla="*/ 30 h 44" name="T5"/>
                  <a:gd fmla="*/ 28 w 45" name="T6"/>
                  <a:gd fmla="*/ 44 h 44" name="T7"/>
                  <a:gd fmla="*/ 33 w 45" name="T8"/>
                  <a:gd fmla="*/ 35 h 44" name="T9"/>
                  <a:gd fmla="*/ 45 w 45" name="T10"/>
                  <a:gd fmla="*/ 1 h 44" name="T11"/>
                  <a:gd fmla="*/ 10 w 45" name="T12"/>
                  <a:gd fmla="*/ 8 h 4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44" w="45">
                    <a:moveTo>
                      <a:pt x="10" y="8"/>
                    </a:moveTo>
                    <a:cubicBezTo>
                      <a:pt x="7" y="10"/>
                      <a:pt x="3" y="11"/>
                      <a:pt x="0" y="13"/>
                    </a:cubicBezTo>
                    <a:cubicBezTo>
                      <a:pt x="4" y="19"/>
                      <a:pt x="7" y="24"/>
                      <a:pt x="12" y="30"/>
                    </a:cubicBezTo>
                    <a:cubicBezTo>
                      <a:pt x="17" y="35"/>
                      <a:pt x="22" y="40"/>
                      <a:pt x="28" y="44"/>
                    </a:cubicBezTo>
                    <a:cubicBezTo>
                      <a:pt x="30" y="41"/>
                      <a:pt x="32" y="38"/>
                      <a:pt x="33" y="35"/>
                    </a:cubicBezTo>
                    <a:cubicBezTo>
                      <a:pt x="40" y="24"/>
                      <a:pt x="44" y="12"/>
                      <a:pt x="45" y="1"/>
                    </a:cubicBezTo>
                    <a:cubicBezTo>
                      <a:pt x="33" y="0"/>
                      <a:pt x="21" y="3"/>
                      <a:pt x="1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/>
              </a:p>
            </p:txBody>
          </p:sp>
          <p:sp>
            <p:nvSpPr>
              <p:cNvPr id="423" name="Freeform 224"/>
              <p:cNvSpPr/>
              <p:nvPr/>
            </p:nvSpPr>
            <p:spPr bwMode="auto">
              <a:xfrm>
                <a:off x="4119564" y="4891088"/>
                <a:ext cx="157163" cy="95250"/>
              </a:xfrm>
              <a:custGeom>
                <a:gdLst>
                  <a:gd fmla="*/ 62 w 99" name="T0"/>
                  <a:gd fmla="*/ 56 h 60" name="T1"/>
                  <a:gd fmla="*/ 49 w 99" name="T2"/>
                  <a:gd fmla="*/ 41 h 60" name="T3"/>
                  <a:gd fmla="*/ 27 w 99" name="T4"/>
                  <a:gd fmla="*/ 44 h 60" name="T5"/>
                  <a:gd fmla="*/ 0 w 99" name="T6"/>
                  <a:gd fmla="*/ 60 h 60" name="T7"/>
                  <a:gd fmla="*/ 66 w 99" name="T8"/>
                  <a:gd fmla="*/ 0 h 60" name="T9"/>
                  <a:gd fmla="*/ 99 w 99" name="T10"/>
                  <a:gd fmla="*/ 5 h 60" name="T11"/>
                  <a:gd fmla="*/ 62 w 99" name="T12"/>
                  <a:gd fmla="*/ 56 h 60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60" w="99">
                    <a:moveTo>
                      <a:pt x="62" y="56"/>
                    </a:moveTo>
                    <a:lnTo>
                      <a:pt x="49" y="41"/>
                    </a:lnTo>
                    <a:lnTo>
                      <a:pt x="27" y="44"/>
                    </a:lnTo>
                    <a:lnTo>
                      <a:pt x="0" y="60"/>
                    </a:lnTo>
                    <a:lnTo>
                      <a:pt x="66" y="0"/>
                    </a:lnTo>
                    <a:lnTo>
                      <a:pt x="99" y="5"/>
                    </a:lnTo>
                    <a:lnTo>
                      <a:pt x="62" y="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/>
              </a:p>
            </p:txBody>
          </p:sp>
          <p:sp>
            <p:nvSpPr>
              <p:cNvPr id="424" name="Freeform 225"/>
              <p:cNvSpPr/>
              <p:nvPr/>
            </p:nvSpPr>
            <p:spPr bwMode="auto">
              <a:xfrm>
                <a:off x="4249739" y="4973638"/>
                <a:ext cx="106363" cy="147637"/>
              </a:xfrm>
              <a:custGeom>
                <a:gdLst>
                  <a:gd fmla="*/ 11 w 67" name="T0"/>
                  <a:gd fmla="*/ 30 h 93" name="T1"/>
                  <a:gd fmla="*/ 25 w 67" name="T2"/>
                  <a:gd fmla="*/ 46 h 93" name="T3"/>
                  <a:gd fmla="*/ 19 w 67" name="T4"/>
                  <a:gd fmla="*/ 67 h 93" name="T5"/>
                  <a:gd fmla="*/ 0 w 67" name="T6"/>
                  <a:gd fmla="*/ 93 h 93" name="T7"/>
                  <a:gd fmla="*/ 67 w 67" name="T8"/>
                  <a:gd fmla="*/ 33 h 93" name="T9"/>
                  <a:gd fmla="*/ 65 w 67" name="T10"/>
                  <a:gd fmla="*/ 0 h 93" name="T11"/>
                  <a:gd fmla="*/ 11 w 67" name="T12"/>
                  <a:gd fmla="*/ 30 h 93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93" w="67">
                    <a:moveTo>
                      <a:pt x="11" y="30"/>
                    </a:moveTo>
                    <a:lnTo>
                      <a:pt x="25" y="46"/>
                    </a:lnTo>
                    <a:lnTo>
                      <a:pt x="19" y="67"/>
                    </a:lnTo>
                    <a:lnTo>
                      <a:pt x="0" y="93"/>
                    </a:lnTo>
                    <a:lnTo>
                      <a:pt x="67" y="33"/>
                    </a:lnTo>
                    <a:lnTo>
                      <a:pt x="65" y="0"/>
                    </a:lnTo>
                    <a:lnTo>
                      <a:pt x="11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/>
              </a:p>
            </p:txBody>
          </p:sp>
          <p:sp>
            <p:nvSpPr>
              <p:cNvPr id="425" name="Freeform 226"/>
              <p:cNvSpPr>
                <a:spLocks noEditPoints="1"/>
              </p:cNvSpPr>
              <p:nvPr/>
            </p:nvSpPr>
            <p:spPr bwMode="auto">
              <a:xfrm>
                <a:off x="4119564" y="5003801"/>
                <a:ext cx="117475" cy="106362"/>
              </a:xfrm>
              <a:custGeom>
                <a:gdLst>
                  <a:gd fmla="*/ 30 w 58" name="T0"/>
                  <a:gd fmla="*/ 4 h 53" name="T1"/>
                  <a:gd fmla="*/ 0 w 58" name="T2"/>
                  <a:gd fmla="*/ 53 h 53" name="T3"/>
                  <a:gd fmla="*/ 54 w 58" name="T4"/>
                  <a:gd fmla="*/ 25 h 53" name="T5"/>
                  <a:gd fmla="*/ 30 w 58" name="T6"/>
                  <a:gd fmla="*/ 4 h 53" name="T7"/>
                  <a:gd fmla="*/ 43 w 58" name="T8"/>
                  <a:gd fmla="*/ 22 h 53" name="T9"/>
                  <a:gd fmla="*/ 23 w 58" name="T10"/>
                  <a:gd fmla="*/ 33 h 53" name="T11"/>
                  <a:gd fmla="*/ 34 w 58" name="T12"/>
                  <a:gd fmla="*/ 14 h 53" name="T13"/>
                  <a:gd fmla="*/ 43 w 58" name="T14"/>
                  <a:gd fmla="*/ 22 h 53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52" w="57">
                    <a:moveTo>
                      <a:pt x="30" y="4"/>
                    </a:moveTo>
                    <a:cubicBezTo>
                      <a:pt x="18" y="13"/>
                      <a:pt x="0" y="53"/>
                      <a:pt x="0" y="53"/>
                    </a:cubicBezTo>
                    <a:cubicBezTo>
                      <a:pt x="0" y="53"/>
                      <a:pt x="51" y="38"/>
                      <a:pt x="54" y="25"/>
                    </a:cubicBezTo>
                    <a:cubicBezTo>
                      <a:pt x="58" y="3"/>
                      <a:pt x="34" y="0"/>
                      <a:pt x="30" y="4"/>
                    </a:cubicBezTo>
                    <a:close/>
                    <a:moveTo>
                      <a:pt x="43" y="22"/>
                    </a:moveTo>
                    <a:cubicBezTo>
                      <a:pt x="42" y="27"/>
                      <a:pt x="23" y="33"/>
                      <a:pt x="23" y="33"/>
                    </a:cubicBezTo>
                    <a:cubicBezTo>
                      <a:pt x="23" y="33"/>
                      <a:pt x="29" y="17"/>
                      <a:pt x="34" y="14"/>
                    </a:cubicBezTo>
                    <a:cubicBezTo>
                      <a:pt x="36" y="13"/>
                      <a:pt x="45" y="13"/>
                      <a:pt x="43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/>
              </a:p>
            </p:txBody>
          </p:sp>
          <p:sp>
            <p:nvSpPr>
              <p:cNvPr id="426" name="Freeform 227"/>
              <p:cNvSpPr/>
              <p:nvPr/>
            </p:nvSpPr>
            <p:spPr bwMode="auto">
              <a:xfrm>
                <a:off x="4216401" y="4892676"/>
                <a:ext cx="141288" cy="133350"/>
              </a:xfrm>
              <a:custGeom>
                <a:gdLst>
                  <a:gd fmla="*/ 52 w 89" name="T0"/>
                  <a:gd fmla="*/ 0 h 84" name="T1"/>
                  <a:gd fmla="*/ 0 w 89" name="T2"/>
                  <a:gd fmla="*/ 70 h 84" name="T3"/>
                  <a:gd fmla="*/ 4 w 89" name="T4"/>
                  <a:gd fmla="*/ 75 h 84" name="T5"/>
                  <a:gd fmla="*/ 8 w 89" name="T6"/>
                  <a:gd fmla="*/ 79 h 84" name="T7"/>
                  <a:gd fmla="*/ 12 w 89" name="T8"/>
                  <a:gd fmla="*/ 84 h 84" name="T9"/>
                  <a:gd fmla="*/ 89 w 89" name="T10"/>
                  <a:gd fmla="*/ 40 h 84" name="T11"/>
                  <a:gd fmla="*/ 52 w 89" name="T12"/>
                  <a:gd fmla="*/ 0 h 8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84" w="89">
                    <a:moveTo>
                      <a:pt x="52" y="0"/>
                    </a:moveTo>
                    <a:lnTo>
                      <a:pt x="0" y="70"/>
                    </a:lnTo>
                    <a:lnTo>
                      <a:pt x="4" y="75"/>
                    </a:lnTo>
                    <a:lnTo>
                      <a:pt x="8" y="79"/>
                    </a:lnTo>
                    <a:lnTo>
                      <a:pt x="12" y="84"/>
                    </a:lnTo>
                    <a:lnTo>
                      <a:pt x="89" y="40"/>
                    </a:lnTo>
                    <a:lnTo>
                      <a:pt x="5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/>
              </a:p>
            </p:txBody>
          </p:sp>
          <p:sp>
            <p:nvSpPr>
              <p:cNvPr id="427" name="Freeform 228"/>
              <p:cNvSpPr/>
              <p:nvPr/>
            </p:nvSpPr>
            <p:spPr bwMode="auto">
              <a:xfrm>
                <a:off x="4216401" y="4892676"/>
                <a:ext cx="141288" cy="133350"/>
              </a:xfrm>
              <a:custGeom>
                <a:gdLst>
                  <a:gd fmla="*/ 52 w 89" name="T0"/>
                  <a:gd fmla="*/ 0 h 84" name="T1"/>
                  <a:gd fmla="*/ 0 w 89" name="T2"/>
                  <a:gd fmla="*/ 70 h 84" name="T3"/>
                  <a:gd fmla="*/ 4 w 89" name="T4"/>
                  <a:gd fmla="*/ 75 h 84" name="T5"/>
                  <a:gd fmla="*/ 8 w 89" name="T6"/>
                  <a:gd fmla="*/ 79 h 84" name="T7"/>
                  <a:gd fmla="*/ 12 w 89" name="T8"/>
                  <a:gd fmla="*/ 84 h 84" name="T9"/>
                  <a:gd fmla="*/ 89 w 89" name="T10"/>
                  <a:gd fmla="*/ 40 h 84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84" w="89">
                    <a:moveTo>
                      <a:pt x="52" y="0"/>
                    </a:moveTo>
                    <a:lnTo>
                      <a:pt x="0" y="70"/>
                    </a:lnTo>
                    <a:lnTo>
                      <a:pt x="4" y="75"/>
                    </a:lnTo>
                    <a:lnTo>
                      <a:pt x="8" y="79"/>
                    </a:lnTo>
                    <a:lnTo>
                      <a:pt x="12" y="84"/>
                    </a:lnTo>
                    <a:lnTo>
                      <a:pt x="89" y="4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/>
              <a:lstStyle/>
              <a:p>
                <a:endParaRPr lang="en-US"/>
              </a:p>
            </p:txBody>
          </p:sp>
        </p:grpSp>
        <p:sp>
          <p:nvSpPr>
            <p:cNvPr id="421" name="Freeform 229"/>
            <p:cNvSpPr/>
            <p:nvPr/>
          </p:nvSpPr>
          <p:spPr bwMode="auto">
            <a:xfrm>
              <a:off x="4297364" y="4791076"/>
              <a:ext cx="171450" cy="161925"/>
            </a:xfrm>
            <a:custGeom>
              <a:gdLst>
                <a:gd fmla="*/ 0 w 85" name="T0"/>
                <a:gd fmla="*/ 51 h 81" name="T1"/>
                <a:gd fmla="*/ 15 w 85" name="T2"/>
                <a:gd fmla="*/ 32 h 81" name="T3"/>
                <a:gd fmla="*/ 57 w 85" name="T4"/>
                <a:gd fmla="*/ 0 h 81" name="T5"/>
                <a:gd fmla="*/ 69 w 85" name="T6"/>
                <a:gd fmla="*/ 17 h 81" name="T7"/>
                <a:gd fmla="*/ 85 w 85" name="T8"/>
                <a:gd fmla="*/ 31 h 81" name="T9"/>
                <a:gd fmla="*/ 49 w 85" name="T10"/>
                <a:gd fmla="*/ 70 h 81" name="T11"/>
                <a:gd fmla="*/ 30 w 85" name="T12"/>
                <a:gd fmla="*/ 81 h 8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81" w="85">
                  <a:moveTo>
                    <a:pt x="0" y="51"/>
                  </a:move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33" y="13"/>
                    <a:pt x="57" y="0"/>
                  </a:cubicBezTo>
                  <a:cubicBezTo>
                    <a:pt x="61" y="6"/>
                    <a:pt x="64" y="12"/>
                    <a:pt x="69" y="17"/>
                  </a:cubicBezTo>
                  <a:cubicBezTo>
                    <a:pt x="74" y="23"/>
                    <a:pt x="79" y="27"/>
                    <a:pt x="85" y="31"/>
                  </a:cubicBezTo>
                  <a:cubicBezTo>
                    <a:pt x="69" y="54"/>
                    <a:pt x="49" y="70"/>
                    <a:pt x="49" y="70"/>
                  </a:cubicBezTo>
                  <a:cubicBezTo>
                    <a:pt x="30" y="81"/>
                    <a:pt x="30" y="81"/>
                    <a:pt x="30" y="8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</p:grpSp>
      <p:sp>
        <p:nvSpPr>
          <p:cNvPr id="200" name="Freeform 230"/>
          <p:cNvSpPr>
            <a:spLocks noEditPoints="1"/>
          </p:cNvSpPr>
          <p:nvPr/>
        </p:nvSpPr>
        <p:spPr bwMode="auto">
          <a:xfrm>
            <a:off x="10979929" y="4612190"/>
            <a:ext cx="315817" cy="354732"/>
          </a:xfrm>
          <a:custGeom>
            <a:gdLst>
              <a:gd fmla="*/ 90 w 166" name="T0"/>
              <a:gd fmla="*/ 94 h 187" name="T1"/>
              <a:gd fmla="*/ 77 w 166" name="T2"/>
              <a:gd fmla="*/ 34 h 187" name="T3"/>
              <a:gd fmla="*/ 77 w 166" name="T4"/>
              <a:gd fmla="*/ 31 h 187" name="T5"/>
              <a:gd fmla="*/ 64 w 166" name="T6"/>
              <a:gd fmla="*/ 7 h 187" name="T7"/>
              <a:gd fmla="*/ 63 w 166" name="T8"/>
              <a:gd fmla="*/ 7 h 187" name="T9"/>
              <a:gd fmla="*/ 62 w 166" name="T10"/>
              <a:gd fmla="*/ 6 h 187" name="T11"/>
              <a:gd fmla="*/ 61 w 166" name="T12"/>
              <a:gd fmla="*/ 5 h 187" name="T13"/>
              <a:gd fmla="*/ 59 w 166" name="T14"/>
              <a:gd fmla="*/ 4 h 187" name="T15"/>
              <a:gd fmla="*/ 58 w 166" name="T16"/>
              <a:gd fmla="*/ 3 h 187" name="T17"/>
              <a:gd fmla="*/ 55 w 166" name="T18"/>
              <a:gd fmla="*/ 2 h 187" name="T19"/>
              <a:gd fmla="*/ 54 w 166" name="T20"/>
              <a:gd fmla="*/ 2 h 187" name="T21"/>
              <a:gd fmla="*/ 52 w 166" name="T22"/>
              <a:gd fmla="*/ 1 h 187" name="T23"/>
              <a:gd fmla="*/ 51 w 166" name="T24"/>
              <a:gd fmla="*/ 1 h 187" name="T25"/>
              <a:gd fmla="*/ 49 w 166" name="T26"/>
              <a:gd fmla="*/ 0 h 187" name="T27"/>
              <a:gd fmla="*/ 47 w 166" name="T28"/>
              <a:gd fmla="*/ 0 h 187" name="T29"/>
              <a:gd fmla="*/ 46 w 166" name="T30"/>
              <a:gd fmla="*/ 0 h 187" name="T31"/>
              <a:gd fmla="*/ 44 w 166" name="T32"/>
              <a:gd fmla="*/ 0 h 187" name="T33"/>
              <a:gd fmla="*/ 41 w 166" name="T34"/>
              <a:gd fmla="*/ 0 h 187" name="T35"/>
              <a:gd fmla="*/ 40 w 166" name="T36"/>
              <a:gd fmla="*/ 0 h 187" name="T37"/>
              <a:gd fmla="*/ 38 w 166" name="T38"/>
              <a:gd fmla="*/ 0 h 187" name="T39"/>
              <a:gd fmla="*/ 36 w 166" name="T40"/>
              <a:gd fmla="*/ 1 h 187" name="T41"/>
              <a:gd fmla="*/ 35 w 166" name="T42"/>
              <a:gd fmla="*/ 1 h 187" name="T43"/>
              <a:gd fmla="*/ 33 w 166" name="T44"/>
              <a:gd fmla="*/ 1 h 187" name="T45"/>
              <a:gd fmla="*/ 31 w 166" name="T46"/>
              <a:gd fmla="*/ 2 h 187" name="T47"/>
              <a:gd fmla="*/ 30 w 166" name="T48"/>
              <a:gd fmla="*/ 3 h 187" name="T49"/>
              <a:gd fmla="*/ 28 w 166" name="T50"/>
              <a:gd fmla="*/ 3 h 187" name="T51"/>
              <a:gd fmla="*/ 27 w 166" name="T52"/>
              <a:gd fmla="*/ 4 h 187" name="T53"/>
              <a:gd fmla="*/ 10 w 166" name="T54"/>
              <a:gd fmla="*/ 26 h 187" name="T55"/>
              <a:gd fmla="*/ 9 w 166" name="T56"/>
              <a:gd fmla="*/ 34 h 187" name="T57"/>
              <a:gd fmla="*/ 17 w 166" name="T58"/>
              <a:gd fmla="*/ 111 h 187" name="T59"/>
              <a:gd fmla="*/ 48 w 166" name="T60"/>
              <a:gd fmla="*/ 138 h 187" name="T61"/>
              <a:gd fmla="*/ 52 w 166" name="T62"/>
              <a:gd fmla="*/ 152 h 187" name="T63"/>
              <a:gd fmla="*/ 57 w 166" name="T64"/>
              <a:gd fmla="*/ 166 h 187" name="T65"/>
              <a:gd fmla="*/ 62 w 166" name="T66"/>
              <a:gd fmla="*/ 172 h 187" name="T67"/>
              <a:gd fmla="*/ 70 w 166" name="T68"/>
              <a:gd fmla="*/ 177 h 187" name="T69"/>
              <a:gd fmla="*/ 77 w 166" name="T70"/>
              <a:gd fmla="*/ 174 h 187" name="T71"/>
              <a:gd fmla="*/ 66 w 166" name="T72"/>
              <a:gd fmla="*/ 122 h 187" name="T73"/>
              <a:gd fmla="*/ 103 w 166" name="T74"/>
              <a:gd fmla="*/ 150 h 187" name="T75"/>
              <a:gd fmla="*/ 119 w 166" name="T76"/>
              <a:gd fmla="*/ 167 h 187" name="T77"/>
              <a:gd fmla="*/ 135 w 166" name="T78"/>
              <a:gd fmla="*/ 182 h 187" name="T79"/>
              <a:gd fmla="*/ 146 w 166" name="T80"/>
              <a:gd fmla="*/ 186 h 187" name="T81"/>
              <a:gd fmla="*/ 158 w 166" name="T82"/>
              <a:gd fmla="*/ 187 h 187" name="T83"/>
              <a:gd fmla="*/ 166 w 166" name="T84"/>
              <a:gd fmla="*/ 178 h 187" name="T85"/>
              <a:gd fmla="*/ 71 w 166" name="T86"/>
              <a:gd fmla="*/ 42 h 187" name="T87"/>
              <a:gd fmla="*/ 29 w 166" name="T88"/>
              <a:gd fmla="*/ 65 h 187" name="T89"/>
              <a:gd fmla="*/ 32 w 166" name="T90"/>
              <a:gd fmla="*/ 61 h 187" name="T91"/>
              <a:gd fmla="*/ 29 w 166" name="T92"/>
              <a:gd fmla="*/ 68 h 187" name="T93"/>
              <a:gd fmla="*/ 61 w 166" name="T94"/>
              <a:gd fmla="*/ 122 h 187" name="T95"/>
              <a:gd fmla="*/ 82 w 166" name="T96"/>
              <a:gd fmla="*/ 104 h 187" name="T9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b="b" l="0" r="r" t="0"/>
            <a:pathLst>
              <a:path h="187" w="166">
                <a:moveTo>
                  <a:pt x="164" y="170"/>
                </a:moveTo>
                <a:cubicBezTo>
                  <a:pt x="164" y="170"/>
                  <a:pt x="164" y="169"/>
                  <a:pt x="163" y="169"/>
                </a:cubicBezTo>
                <a:cubicBezTo>
                  <a:pt x="91" y="97"/>
                  <a:pt x="91" y="97"/>
                  <a:pt x="91" y="97"/>
                </a:cubicBezTo>
                <a:cubicBezTo>
                  <a:pt x="90" y="96"/>
                  <a:pt x="90" y="95"/>
                  <a:pt x="90" y="94"/>
                </a:cubicBezTo>
                <a:cubicBezTo>
                  <a:pt x="90" y="94"/>
                  <a:pt x="90" y="94"/>
                  <a:pt x="90" y="94"/>
                </a:cubicBezTo>
                <a:cubicBezTo>
                  <a:pt x="96" y="78"/>
                  <a:pt x="92" y="60"/>
                  <a:pt x="79" y="48"/>
                </a:cubicBezTo>
                <a:cubicBezTo>
                  <a:pt x="78" y="47"/>
                  <a:pt x="77" y="46"/>
                  <a:pt x="75" y="45"/>
                </a:cubicBezTo>
                <a:cubicBezTo>
                  <a:pt x="76" y="41"/>
                  <a:pt x="77" y="38"/>
                  <a:pt x="77" y="34"/>
                </a:cubicBezTo>
                <a:cubicBezTo>
                  <a:pt x="77" y="33"/>
                  <a:pt x="77" y="32"/>
                  <a:pt x="77" y="31"/>
                </a:cubicBezTo>
                <a:cubicBezTo>
                  <a:pt x="77" y="31"/>
                  <a:pt x="77" y="31"/>
                  <a:pt x="77" y="31"/>
                </a:cubicBezTo>
                <a:cubicBezTo>
                  <a:pt x="77" y="31"/>
                  <a:pt x="77" y="31"/>
                  <a:pt x="77" y="31"/>
                </a:cubicBezTo>
                <a:cubicBezTo>
                  <a:pt x="77" y="31"/>
                  <a:pt x="77" y="31"/>
                  <a:pt x="77" y="31"/>
                </a:cubicBezTo>
                <a:cubicBezTo>
                  <a:pt x="77" y="31"/>
                  <a:pt x="77" y="31"/>
                  <a:pt x="77" y="31"/>
                </a:cubicBezTo>
                <a:cubicBezTo>
                  <a:pt x="77" y="29"/>
                  <a:pt x="76" y="27"/>
                  <a:pt x="76" y="24"/>
                </a:cubicBezTo>
                <a:cubicBezTo>
                  <a:pt x="74" y="18"/>
                  <a:pt x="70" y="12"/>
                  <a:pt x="65" y="8"/>
                </a:cubicBezTo>
                <a:cubicBezTo>
                  <a:pt x="65" y="8"/>
                  <a:pt x="64" y="8"/>
                  <a:pt x="64" y="7"/>
                </a:cubicBezTo>
                <a:cubicBezTo>
                  <a:pt x="64" y="7"/>
                  <a:pt x="64" y="7"/>
                  <a:pt x="64" y="7"/>
                </a:cubicBezTo>
                <a:cubicBezTo>
                  <a:pt x="64" y="7"/>
                  <a:pt x="64" y="7"/>
                  <a:pt x="64" y="7"/>
                </a:cubicBezTo>
                <a:cubicBezTo>
                  <a:pt x="64" y="7"/>
                  <a:pt x="64" y="7"/>
                  <a:pt x="64" y="7"/>
                </a:cubicBezTo>
                <a:cubicBezTo>
                  <a:pt x="63" y="7"/>
                  <a:pt x="63" y="7"/>
                  <a:pt x="63" y="7"/>
                </a:cubicBezTo>
                <a:cubicBezTo>
                  <a:pt x="63" y="6"/>
                  <a:pt x="63" y="6"/>
                  <a:pt x="63" y="6"/>
                </a:cubicBezTo>
                <a:cubicBezTo>
                  <a:pt x="63" y="6"/>
                  <a:pt x="63" y="6"/>
                  <a:pt x="62" y="6"/>
                </a:cubicBezTo>
                <a:cubicBezTo>
                  <a:pt x="62" y="6"/>
                  <a:pt x="62" y="6"/>
                  <a:pt x="62" y="6"/>
                </a:cubicBezTo>
                <a:cubicBezTo>
                  <a:pt x="62" y="6"/>
                  <a:pt x="62" y="6"/>
                  <a:pt x="62" y="6"/>
                </a:cubicBezTo>
                <a:cubicBezTo>
                  <a:pt x="62" y="6"/>
                  <a:pt x="62" y="6"/>
                  <a:pt x="62" y="6"/>
                </a:cubicBezTo>
                <a:cubicBezTo>
                  <a:pt x="62" y="5"/>
                  <a:pt x="61" y="5"/>
                  <a:pt x="61" y="5"/>
                </a:cubicBezTo>
                <a:cubicBezTo>
                  <a:pt x="61" y="5"/>
                  <a:pt x="61" y="5"/>
                  <a:pt x="61" y="5"/>
                </a:cubicBezTo>
                <a:cubicBezTo>
                  <a:pt x="61" y="5"/>
                  <a:pt x="61" y="5"/>
                  <a:pt x="61" y="5"/>
                </a:cubicBezTo>
                <a:cubicBezTo>
                  <a:pt x="60" y="5"/>
                  <a:pt x="60" y="5"/>
                  <a:pt x="60" y="5"/>
                </a:cubicBezTo>
                <a:cubicBezTo>
                  <a:pt x="60" y="5"/>
                  <a:pt x="60" y="4"/>
                  <a:pt x="60" y="4"/>
                </a:cubicBezTo>
                <a:cubicBezTo>
                  <a:pt x="60" y="4"/>
                  <a:pt x="60" y="4"/>
                  <a:pt x="60" y="4"/>
                </a:cubicBezTo>
                <a:cubicBezTo>
                  <a:pt x="59" y="4"/>
                  <a:pt x="59" y="4"/>
                  <a:pt x="59" y="4"/>
                </a:cubicBezTo>
                <a:cubicBezTo>
                  <a:pt x="59" y="4"/>
                  <a:pt x="59" y="4"/>
                  <a:pt x="59" y="4"/>
                </a:cubicBezTo>
                <a:cubicBezTo>
                  <a:pt x="59" y="4"/>
                  <a:pt x="59" y="4"/>
                  <a:pt x="58" y="4"/>
                </a:cubicBezTo>
                <a:cubicBezTo>
                  <a:pt x="58" y="4"/>
                  <a:pt x="58" y="4"/>
                  <a:pt x="58" y="4"/>
                </a:cubicBezTo>
                <a:cubicBezTo>
                  <a:pt x="58" y="3"/>
                  <a:pt x="58" y="3"/>
                  <a:pt x="58" y="3"/>
                </a:cubicBezTo>
                <a:cubicBezTo>
                  <a:pt x="58" y="3"/>
                  <a:pt x="58" y="3"/>
                  <a:pt x="58" y="3"/>
                </a:cubicBezTo>
                <a:cubicBezTo>
                  <a:pt x="57" y="3"/>
                  <a:pt x="56" y="3"/>
                  <a:pt x="56" y="2"/>
                </a:cubicBezTo>
                <a:cubicBezTo>
                  <a:pt x="56" y="2"/>
                  <a:pt x="56" y="2"/>
                  <a:pt x="56" y="2"/>
                </a:cubicBezTo>
                <a:cubicBezTo>
                  <a:pt x="55" y="2"/>
                  <a:pt x="55" y="2"/>
                  <a:pt x="55" y="2"/>
                </a:cubicBezTo>
                <a:cubicBezTo>
                  <a:pt x="55" y="2"/>
                  <a:pt x="55" y="2"/>
                  <a:pt x="55" y="2"/>
                </a:cubicBezTo>
                <a:cubicBezTo>
                  <a:pt x="55" y="2"/>
                  <a:pt x="55" y="2"/>
                  <a:pt x="54" y="2"/>
                </a:cubicBezTo>
                <a:cubicBezTo>
                  <a:pt x="54" y="2"/>
                  <a:pt x="54" y="2"/>
                  <a:pt x="54" y="2"/>
                </a:cubicBezTo>
                <a:cubicBezTo>
                  <a:pt x="54" y="2"/>
                  <a:pt x="54" y="2"/>
                  <a:pt x="54" y="2"/>
                </a:cubicBezTo>
                <a:cubicBezTo>
                  <a:pt x="54" y="2"/>
                  <a:pt x="53" y="2"/>
                  <a:pt x="53" y="2"/>
                </a:cubicBezTo>
                <a:cubicBezTo>
                  <a:pt x="53" y="1"/>
                  <a:pt x="53" y="1"/>
                  <a:pt x="53" y="1"/>
                </a:cubicBezTo>
                <a:cubicBezTo>
                  <a:pt x="53" y="1"/>
                  <a:pt x="53" y="1"/>
                  <a:pt x="52" y="1"/>
                </a:cubicBezTo>
                <a:cubicBezTo>
                  <a:pt x="52" y="1"/>
                  <a:pt x="52" y="1"/>
                  <a:pt x="52" y="1"/>
                </a:cubicBezTo>
                <a:cubicBezTo>
                  <a:pt x="52" y="1"/>
                  <a:pt x="52" y="1"/>
                  <a:pt x="52" y="1"/>
                </a:cubicBezTo>
                <a:cubicBezTo>
                  <a:pt x="52" y="1"/>
                  <a:pt x="51" y="1"/>
                  <a:pt x="51" y="1"/>
                </a:cubicBezTo>
                <a:cubicBezTo>
                  <a:pt x="51" y="1"/>
                  <a:pt x="51" y="1"/>
                  <a:pt x="51" y="1"/>
                </a:cubicBezTo>
                <a:cubicBezTo>
                  <a:pt x="51" y="1"/>
                  <a:pt x="51" y="1"/>
                  <a:pt x="51" y="1"/>
                </a:cubicBezTo>
                <a:cubicBezTo>
                  <a:pt x="50" y="1"/>
                  <a:pt x="50" y="1"/>
                  <a:pt x="50" y="1"/>
                </a:cubicBezTo>
                <a:cubicBezTo>
                  <a:pt x="50" y="1"/>
                  <a:pt x="50" y="1"/>
                  <a:pt x="50" y="1"/>
                </a:cubicBezTo>
                <a:cubicBezTo>
                  <a:pt x="50" y="1"/>
                  <a:pt x="49" y="1"/>
                  <a:pt x="49" y="1"/>
                </a:cubicBezTo>
                <a:cubicBezTo>
                  <a:pt x="49" y="1"/>
                  <a:pt x="49" y="1"/>
                  <a:pt x="49" y="0"/>
                </a:cubicBezTo>
                <a:cubicBezTo>
                  <a:pt x="49" y="0"/>
                  <a:pt x="49" y="0"/>
                  <a:pt x="48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8" y="0"/>
                  <a:pt x="47" y="0"/>
                  <a:pt x="47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7" y="0"/>
                  <a:pt x="47" y="0"/>
                  <a:pt x="46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5" y="0"/>
                  <a:pt x="44" y="0"/>
                  <a:pt x="4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0"/>
                  <a:pt x="43" y="0"/>
                  <a:pt x="43" y="0"/>
                </a:cubicBezTo>
                <a:cubicBezTo>
                  <a:pt x="43" y="0"/>
                  <a:pt x="42" y="0"/>
                  <a:pt x="42" y="0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0"/>
                  <a:pt x="41" y="0"/>
                  <a:pt x="41" y="0"/>
                </a:cubicBezTo>
                <a:cubicBezTo>
                  <a:pt x="41" y="0"/>
                  <a:pt x="41" y="0"/>
                  <a:pt x="41" y="0"/>
                </a:cubicBezTo>
                <a:cubicBezTo>
                  <a:pt x="41" y="0"/>
                  <a:pt x="41" y="0"/>
                  <a:pt x="4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39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7" y="0"/>
                </a:cubicBezTo>
                <a:cubicBezTo>
                  <a:pt x="37" y="0"/>
                  <a:pt x="37" y="0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1"/>
                  <a:pt x="36" y="1"/>
                  <a:pt x="35" y="1"/>
                </a:cubicBezTo>
                <a:cubicBezTo>
                  <a:pt x="35" y="1"/>
                  <a:pt x="35" y="1"/>
                  <a:pt x="35" y="1"/>
                </a:cubicBezTo>
                <a:cubicBezTo>
                  <a:pt x="35" y="1"/>
                  <a:pt x="35" y="1"/>
                  <a:pt x="35" y="1"/>
                </a:cubicBezTo>
                <a:cubicBezTo>
                  <a:pt x="34" y="1"/>
                  <a:pt x="34" y="1"/>
                  <a:pt x="34" y="1"/>
                </a:cubicBezTo>
                <a:cubicBezTo>
                  <a:pt x="34" y="1"/>
                  <a:pt x="34" y="1"/>
                  <a:pt x="34" y="1"/>
                </a:cubicBezTo>
                <a:cubicBezTo>
                  <a:pt x="34" y="1"/>
                  <a:pt x="33" y="1"/>
                  <a:pt x="33" y="1"/>
                </a:cubicBezTo>
                <a:cubicBezTo>
                  <a:pt x="33" y="1"/>
                  <a:pt x="33" y="1"/>
                  <a:pt x="33" y="1"/>
                </a:cubicBezTo>
                <a:cubicBezTo>
                  <a:pt x="33" y="2"/>
                  <a:pt x="33" y="2"/>
                  <a:pt x="32" y="2"/>
                </a:cubicBezTo>
                <a:cubicBezTo>
                  <a:pt x="32" y="2"/>
                  <a:pt x="32" y="2"/>
                  <a:pt x="32" y="2"/>
                </a:cubicBezTo>
                <a:cubicBezTo>
                  <a:pt x="32" y="2"/>
                  <a:pt x="32" y="2"/>
                  <a:pt x="32" y="2"/>
                </a:cubicBezTo>
                <a:cubicBezTo>
                  <a:pt x="32" y="2"/>
                  <a:pt x="31" y="2"/>
                  <a:pt x="31" y="2"/>
                </a:cubicBezTo>
                <a:cubicBezTo>
                  <a:pt x="31" y="2"/>
                  <a:pt x="31" y="2"/>
                  <a:pt x="31" y="2"/>
                </a:cubicBezTo>
                <a:cubicBezTo>
                  <a:pt x="31" y="2"/>
                  <a:pt x="31" y="2"/>
                  <a:pt x="31" y="2"/>
                </a:cubicBezTo>
                <a:cubicBezTo>
                  <a:pt x="30" y="2"/>
                  <a:pt x="30" y="2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29" y="3"/>
                  <a:pt x="29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29" y="3"/>
                  <a:pt x="28" y="3"/>
                </a:cubicBezTo>
                <a:cubicBezTo>
                  <a:pt x="28" y="3"/>
                  <a:pt x="28" y="3"/>
                  <a:pt x="28" y="3"/>
                </a:cubicBezTo>
                <a:cubicBezTo>
                  <a:pt x="28" y="3"/>
                  <a:pt x="28" y="4"/>
                  <a:pt x="28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4"/>
                  <a:pt x="27" y="4"/>
                  <a:pt x="27" y="4"/>
                </a:cubicBezTo>
                <a:cubicBezTo>
                  <a:pt x="27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18" y="9"/>
                  <a:pt x="13" y="16"/>
                  <a:pt x="10" y="25"/>
                </a:cubicBezTo>
                <a:cubicBezTo>
                  <a:pt x="10" y="25"/>
                  <a:pt x="10" y="26"/>
                  <a:pt x="10" y="26"/>
                </a:cubicBezTo>
                <a:cubicBezTo>
                  <a:pt x="10" y="27"/>
                  <a:pt x="9" y="28"/>
                  <a:pt x="9" y="29"/>
                </a:cubicBezTo>
                <a:cubicBezTo>
                  <a:pt x="9" y="29"/>
                  <a:pt x="9" y="29"/>
                  <a:pt x="9" y="30"/>
                </a:cubicBezTo>
                <a:cubicBezTo>
                  <a:pt x="9" y="30"/>
                  <a:pt x="9" y="31"/>
                  <a:pt x="9" y="31"/>
                </a:cubicBezTo>
                <a:cubicBezTo>
                  <a:pt x="9" y="32"/>
                  <a:pt x="9" y="33"/>
                  <a:pt x="9" y="34"/>
                </a:cubicBezTo>
                <a:cubicBezTo>
                  <a:pt x="9" y="34"/>
                  <a:pt x="9" y="34"/>
                  <a:pt x="9" y="34"/>
                </a:cubicBezTo>
                <a:cubicBezTo>
                  <a:pt x="9" y="34"/>
                  <a:pt x="9" y="34"/>
                  <a:pt x="9" y="34"/>
                </a:cubicBezTo>
                <a:cubicBezTo>
                  <a:pt x="9" y="41"/>
                  <a:pt x="11" y="47"/>
                  <a:pt x="14" y="52"/>
                </a:cubicBezTo>
                <a:cubicBezTo>
                  <a:pt x="0" y="69"/>
                  <a:pt x="1" y="95"/>
                  <a:pt x="17" y="111"/>
                </a:cubicBezTo>
                <a:cubicBezTo>
                  <a:pt x="25" y="119"/>
                  <a:pt x="36" y="124"/>
                  <a:pt x="48" y="124"/>
                </a:cubicBezTo>
                <a:cubicBezTo>
                  <a:pt x="51" y="125"/>
                  <a:pt x="51" y="125"/>
                  <a:pt x="51" y="125"/>
                </a:cubicBezTo>
                <a:cubicBezTo>
                  <a:pt x="47" y="134"/>
                  <a:pt x="47" y="134"/>
                  <a:pt x="47" y="134"/>
                </a:cubicBezTo>
                <a:cubicBezTo>
                  <a:pt x="48" y="138"/>
                  <a:pt x="48" y="138"/>
                  <a:pt x="48" y="138"/>
                </a:cubicBezTo>
                <a:cubicBezTo>
                  <a:pt x="54" y="143"/>
                  <a:pt x="54" y="143"/>
                  <a:pt x="54" y="143"/>
                </a:cubicBezTo>
                <a:cubicBezTo>
                  <a:pt x="52" y="151"/>
                  <a:pt x="52" y="151"/>
                  <a:pt x="52" y="151"/>
                </a:cubicBezTo>
                <a:cubicBezTo>
                  <a:pt x="52" y="151"/>
                  <a:pt x="52" y="151"/>
                  <a:pt x="52" y="151"/>
                </a:cubicBezTo>
                <a:cubicBezTo>
                  <a:pt x="52" y="152"/>
                  <a:pt x="52" y="152"/>
                  <a:pt x="52" y="152"/>
                </a:cubicBezTo>
                <a:cubicBezTo>
                  <a:pt x="53" y="153"/>
                  <a:pt x="53" y="153"/>
                  <a:pt x="53" y="153"/>
                </a:cubicBezTo>
                <a:cubicBezTo>
                  <a:pt x="53" y="153"/>
                  <a:pt x="53" y="153"/>
                  <a:pt x="53" y="153"/>
                </a:cubicBezTo>
                <a:cubicBezTo>
                  <a:pt x="60" y="158"/>
                  <a:pt x="60" y="158"/>
                  <a:pt x="60" y="158"/>
                </a:cubicBezTo>
                <a:cubicBezTo>
                  <a:pt x="57" y="166"/>
                  <a:pt x="57" y="166"/>
                  <a:pt x="57" y="166"/>
                </a:cubicBezTo>
                <a:cubicBezTo>
                  <a:pt x="57" y="167"/>
                  <a:pt x="57" y="167"/>
                  <a:pt x="57" y="167"/>
                </a:cubicBezTo>
                <a:cubicBezTo>
                  <a:pt x="57" y="167"/>
                  <a:pt x="57" y="168"/>
                  <a:pt x="58" y="168"/>
                </a:cubicBezTo>
                <a:cubicBezTo>
                  <a:pt x="59" y="170"/>
                  <a:pt x="59" y="170"/>
                  <a:pt x="59" y="170"/>
                </a:cubicBezTo>
                <a:cubicBezTo>
                  <a:pt x="62" y="172"/>
                  <a:pt x="62" y="172"/>
                  <a:pt x="62" y="172"/>
                </a:cubicBezTo>
                <a:cubicBezTo>
                  <a:pt x="66" y="175"/>
                  <a:pt x="66" y="175"/>
                  <a:pt x="66" y="175"/>
                </a:cubicBezTo>
                <a:cubicBezTo>
                  <a:pt x="66" y="175"/>
                  <a:pt x="66" y="175"/>
                  <a:pt x="66" y="175"/>
                </a:cubicBezTo>
                <a:cubicBezTo>
                  <a:pt x="69" y="177"/>
                  <a:pt x="69" y="177"/>
                  <a:pt x="69" y="177"/>
                </a:cubicBezTo>
                <a:cubicBezTo>
                  <a:pt x="69" y="177"/>
                  <a:pt x="69" y="177"/>
                  <a:pt x="70" y="177"/>
                </a:cubicBezTo>
                <a:cubicBezTo>
                  <a:pt x="71" y="176"/>
                  <a:pt x="71" y="176"/>
                  <a:pt x="71" y="176"/>
                </a:cubicBezTo>
                <a:cubicBezTo>
                  <a:pt x="75" y="175"/>
                  <a:pt x="75" y="175"/>
                  <a:pt x="75" y="175"/>
                </a:cubicBezTo>
                <a:cubicBezTo>
                  <a:pt x="76" y="175"/>
                  <a:pt x="76" y="175"/>
                  <a:pt x="76" y="175"/>
                </a:cubicBezTo>
                <a:cubicBezTo>
                  <a:pt x="76" y="175"/>
                  <a:pt x="76" y="174"/>
                  <a:pt x="77" y="174"/>
                </a:cubicBezTo>
                <a:cubicBezTo>
                  <a:pt x="77" y="173"/>
                  <a:pt x="78" y="171"/>
                  <a:pt x="78" y="168"/>
                </a:cubicBezTo>
                <a:cubicBezTo>
                  <a:pt x="78" y="168"/>
                  <a:pt x="78" y="168"/>
                  <a:pt x="78" y="168"/>
                </a:cubicBezTo>
                <a:cubicBezTo>
                  <a:pt x="64" y="121"/>
                  <a:pt x="64" y="121"/>
                  <a:pt x="64" y="121"/>
                </a:cubicBezTo>
                <a:cubicBezTo>
                  <a:pt x="65" y="121"/>
                  <a:pt x="66" y="121"/>
                  <a:pt x="66" y="122"/>
                </a:cubicBezTo>
                <a:cubicBezTo>
                  <a:pt x="81" y="133"/>
                  <a:pt x="81" y="133"/>
                  <a:pt x="81" y="133"/>
                </a:cubicBezTo>
                <a:cubicBezTo>
                  <a:pt x="97" y="132"/>
                  <a:pt x="97" y="132"/>
                  <a:pt x="97" y="132"/>
                </a:cubicBezTo>
                <a:cubicBezTo>
                  <a:pt x="99" y="147"/>
                  <a:pt x="99" y="147"/>
                  <a:pt x="99" y="147"/>
                </a:cubicBezTo>
                <a:cubicBezTo>
                  <a:pt x="103" y="150"/>
                  <a:pt x="103" y="150"/>
                  <a:pt x="103" y="150"/>
                </a:cubicBezTo>
                <a:cubicBezTo>
                  <a:pt x="114" y="153"/>
                  <a:pt x="114" y="153"/>
                  <a:pt x="114" y="153"/>
                </a:cubicBezTo>
                <a:cubicBezTo>
                  <a:pt x="117" y="165"/>
                  <a:pt x="117" y="165"/>
                  <a:pt x="117" y="165"/>
                </a:cubicBezTo>
                <a:cubicBezTo>
                  <a:pt x="117" y="165"/>
                  <a:pt x="117" y="165"/>
                  <a:pt x="118" y="165"/>
                </a:cubicBezTo>
                <a:cubicBezTo>
                  <a:pt x="119" y="167"/>
                  <a:pt x="119" y="167"/>
                  <a:pt x="119" y="167"/>
                </a:cubicBezTo>
                <a:cubicBezTo>
                  <a:pt x="119" y="167"/>
                  <a:pt x="120" y="167"/>
                  <a:pt x="120" y="167"/>
                </a:cubicBezTo>
                <a:cubicBezTo>
                  <a:pt x="120" y="168"/>
                  <a:pt x="120" y="168"/>
                  <a:pt x="120" y="168"/>
                </a:cubicBezTo>
                <a:cubicBezTo>
                  <a:pt x="132" y="169"/>
                  <a:pt x="132" y="169"/>
                  <a:pt x="132" y="169"/>
                </a:cubicBezTo>
                <a:cubicBezTo>
                  <a:pt x="135" y="182"/>
                  <a:pt x="135" y="182"/>
                  <a:pt x="135" y="182"/>
                </a:cubicBezTo>
                <a:cubicBezTo>
                  <a:pt x="136" y="183"/>
                  <a:pt x="136" y="183"/>
                  <a:pt x="136" y="183"/>
                </a:cubicBezTo>
                <a:cubicBezTo>
                  <a:pt x="136" y="183"/>
                  <a:pt x="136" y="183"/>
                  <a:pt x="137" y="183"/>
                </a:cubicBezTo>
                <a:cubicBezTo>
                  <a:pt x="140" y="185"/>
                  <a:pt x="140" y="185"/>
                  <a:pt x="140" y="185"/>
                </a:cubicBezTo>
                <a:cubicBezTo>
                  <a:pt x="146" y="186"/>
                  <a:pt x="146" y="186"/>
                  <a:pt x="146" y="186"/>
                </a:cubicBezTo>
                <a:cubicBezTo>
                  <a:pt x="152" y="187"/>
                  <a:pt x="152" y="187"/>
                  <a:pt x="152" y="187"/>
                </a:cubicBezTo>
                <a:cubicBezTo>
                  <a:pt x="152" y="187"/>
                  <a:pt x="152" y="187"/>
                  <a:pt x="152" y="187"/>
                </a:cubicBezTo>
                <a:cubicBezTo>
                  <a:pt x="157" y="187"/>
                  <a:pt x="157" y="187"/>
                  <a:pt x="157" y="187"/>
                </a:cubicBezTo>
                <a:cubicBezTo>
                  <a:pt x="158" y="187"/>
                  <a:pt x="158" y="187"/>
                  <a:pt x="158" y="187"/>
                </a:cubicBezTo>
                <a:cubicBezTo>
                  <a:pt x="159" y="185"/>
                  <a:pt x="159" y="185"/>
                  <a:pt x="159" y="185"/>
                </a:cubicBezTo>
                <a:cubicBezTo>
                  <a:pt x="164" y="180"/>
                  <a:pt x="164" y="180"/>
                  <a:pt x="164" y="180"/>
                </a:cubicBezTo>
                <a:cubicBezTo>
                  <a:pt x="165" y="180"/>
                  <a:pt x="165" y="180"/>
                  <a:pt x="165" y="180"/>
                </a:cubicBezTo>
                <a:cubicBezTo>
                  <a:pt x="165" y="179"/>
                  <a:pt x="166" y="179"/>
                  <a:pt x="166" y="178"/>
                </a:cubicBezTo>
                <a:cubicBezTo>
                  <a:pt x="166" y="176"/>
                  <a:pt x="165" y="173"/>
                  <a:pt x="164" y="170"/>
                </a:cubicBezTo>
                <a:close/>
                <a:moveTo>
                  <a:pt x="43" y="6"/>
                </a:moveTo>
                <a:cubicBezTo>
                  <a:pt x="59" y="6"/>
                  <a:pt x="72" y="19"/>
                  <a:pt x="72" y="35"/>
                </a:cubicBezTo>
                <a:cubicBezTo>
                  <a:pt x="72" y="37"/>
                  <a:pt x="72" y="39"/>
                  <a:pt x="71" y="42"/>
                </a:cubicBezTo>
                <a:cubicBezTo>
                  <a:pt x="54" y="32"/>
                  <a:pt x="32" y="34"/>
                  <a:pt x="17" y="48"/>
                </a:cubicBezTo>
                <a:cubicBezTo>
                  <a:pt x="15" y="44"/>
                  <a:pt x="14" y="39"/>
                  <a:pt x="14" y="35"/>
                </a:cubicBezTo>
                <a:cubicBezTo>
                  <a:pt x="14" y="19"/>
                  <a:pt x="27" y="6"/>
                  <a:pt x="43" y="6"/>
                </a:cubicBezTo>
                <a:close/>
                <a:moveTo>
                  <a:pt x="29" y="65"/>
                </a:moveTo>
                <a:cubicBezTo>
                  <a:pt x="32" y="66"/>
                  <a:pt x="35" y="67"/>
                  <a:pt x="38" y="68"/>
                </a:cubicBezTo>
                <a:cubicBezTo>
                  <a:pt x="37" y="63"/>
                  <a:pt x="37" y="63"/>
                  <a:pt x="37" y="63"/>
                </a:cubicBezTo>
                <a:cubicBezTo>
                  <a:pt x="37" y="63"/>
                  <a:pt x="37" y="63"/>
                  <a:pt x="37" y="63"/>
                </a:cubicBezTo>
                <a:cubicBezTo>
                  <a:pt x="35" y="62"/>
                  <a:pt x="34" y="62"/>
                  <a:pt x="32" y="61"/>
                </a:cubicBezTo>
                <a:cubicBezTo>
                  <a:pt x="32" y="61"/>
                  <a:pt x="32" y="61"/>
                  <a:pt x="32" y="61"/>
                </a:cubicBezTo>
                <a:cubicBezTo>
                  <a:pt x="35" y="60"/>
                  <a:pt x="39" y="62"/>
                  <a:pt x="39" y="65"/>
                </a:cubicBezTo>
                <a:cubicBezTo>
                  <a:pt x="40" y="68"/>
                  <a:pt x="39" y="71"/>
                  <a:pt x="36" y="72"/>
                </a:cubicBezTo>
                <a:cubicBezTo>
                  <a:pt x="33" y="72"/>
                  <a:pt x="30" y="71"/>
                  <a:pt x="29" y="68"/>
                </a:cubicBezTo>
                <a:cubicBezTo>
                  <a:pt x="28" y="67"/>
                  <a:pt x="28" y="66"/>
                  <a:pt x="29" y="65"/>
                </a:cubicBezTo>
                <a:close/>
                <a:moveTo>
                  <a:pt x="71" y="171"/>
                </a:moveTo>
                <a:cubicBezTo>
                  <a:pt x="56" y="123"/>
                  <a:pt x="56" y="123"/>
                  <a:pt x="56" y="123"/>
                </a:cubicBezTo>
                <a:cubicBezTo>
                  <a:pt x="58" y="123"/>
                  <a:pt x="59" y="122"/>
                  <a:pt x="61" y="122"/>
                </a:cubicBezTo>
                <a:cubicBezTo>
                  <a:pt x="76" y="169"/>
                  <a:pt x="76" y="169"/>
                  <a:pt x="76" y="169"/>
                </a:cubicBezTo>
                <a:lnTo>
                  <a:pt x="71" y="171"/>
                </a:lnTo>
                <a:close/>
                <a:moveTo>
                  <a:pt x="156" y="178"/>
                </a:moveTo>
                <a:cubicBezTo>
                  <a:pt x="82" y="104"/>
                  <a:pt x="82" y="104"/>
                  <a:pt x="82" y="104"/>
                </a:cubicBezTo>
                <a:cubicBezTo>
                  <a:pt x="84" y="102"/>
                  <a:pt x="85" y="100"/>
                  <a:pt x="86" y="98"/>
                </a:cubicBezTo>
                <a:cubicBezTo>
                  <a:pt x="161" y="173"/>
                  <a:pt x="161" y="173"/>
                  <a:pt x="161" y="173"/>
                </a:cubicBezTo>
                <a:lnTo>
                  <a:pt x="156" y="178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grpSp>
        <p:nvGrpSpPr>
          <p:cNvPr id="201" name="组合 200"/>
          <p:cNvGrpSpPr/>
          <p:nvPr/>
        </p:nvGrpSpPr>
        <p:grpSpPr>
          <a:xfrm>
            <a:off x="5573631" y="984043"/>
            <a:ext cx="375687" cy="163147"/>
            <a:chOff x="5540376" y="912813"/>
            <a:chExt cx="398463" cy="173038"/>
          </a:xfrm>
          <a:solidFill>
            <a:schemeClr val="bg2">
              <a:lumMod val="10000"/>
            </a:schemeClr>
          </a:solidFill>
        </p:grpSpPr>
        <p:sp>
          <p:nvSpPr>
            <p:cNvPr id="413" name="Freeform 231"/>
            <p:cNvSpPr/>
            <p:nvPr/>
          </p:nvSpPr>
          <p:spPr bwMode="auto">
            <a:xfrm>
              <a:off x="5703889" y="1027113"/>
              <a:ext cx="47625" cy="49212"/>
            </a:xfrm>
            <a:custGeom>
              <a:gdLst>
                <a:gd fmla="*/ 23 w 24" name="T0"/>
                <a:gd fmla="*/ 7 h 24" name="T1"/>
                <a:gd fmla="*/ 24 w 24" name="T2"/>
                <a:gd fmla="*/ 3 h 24" name="T3"/>
                <a:gd fmla="*/ 22 w 24" name="T4"/>
                <a:gd fmla="*/ 1 h 24" name="T5"/>
                <a:gd fmla="*/ 20 w 24" name="T6"/>
                <a:gd fmla="*/ 0 h 24" name="T7"/>
                <a:gd fmla="*/ 16 w 24" name="T8"/>
                <a:gd fmla="*/ 2 h 24" name="T9"/>
                <a:gd fmla="*/ 0 w 24" name="T10"/>
                <a:gd fmla="*/ 22 h 24" name="T11"/>
                <a:gd fmla="*/ 8 w 24" name="T12"/>
                <a:gd fmla="*/ 24 h 24" name="T13"/>
                <a:gd fmla="*/ 8 w 24" name="T14"/>
                <a:gd fmla="*/ 24 h 24" name="T15"/>
                <a:gd fmla="*/ 21 w 24" name="T16"/>
                <a:gd fmla="*/ 9 h 24" name="T17"/>
                <a:gd fmla="*/ 23 w 24" name="T18"/>
                <a:gd fmla="*/ 7 h 2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4" w="24">
                  <a:moveTo>
                    <a:pt x="23" y="7"/>
                  </a:moveTo>
                  <a:cubicBezTo>
                    <a:pt x="23" y="6"/>
                    <a:pt x="24" y="5"/>
                    <a:pt x="24" y="3"/>
                  </a:cubicBezTo>
                  <a:cubicBezTo>
                    <a:pt x="23" y="2"/>
                    <a:pt x="23" y="2"/>
                    <a:pt x="22" y="1"/>
                  </a:cubicBezTo>
                  <a:cubicBezTo>
                    <a:pt x="22" y="0"/>
                    <a:pt x="21" y="0"/>
                    <a:pt x="20" y="0"/>
                  </a:cubicBezTo>
                  <a:cubicBezTo>
                    <a:pt x="18" y="0"/>
                    <a:pt x="17" y="1"/>
                    <a:pt x="16" y="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3" y="23"/>
                    <a:pt x="5" y="23"/>
                    <a:pt x="8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8"/>
                    <a:pt x="22" y="7"/>
                    <a:pt x="2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  <p:sp>
          <p:nvSpPr>
            <p:cNvPr id="414" name="Freeform 232"/>
            <p:cNvSpPr/>
            <p:nvPr/>
          </p:nvSpPr>
          <p:spPr bwMode="auto">
            <a:xfrm>
              <a:off x="5680076" y="1025526"/>
              <a:ext cx="41275" cy="42862"/>
            </a:xfrm>
            <a:custGeom>
              <a:gdLst>
                <a:gd fmla="*/ 21 w 21" name="T0"/>
                <a:gd fmla="*/ 4 h 21" name="T1"/>
                <a:gd fmla="*/ 19 w 21" name="T2"/>
                <a:gd fmla="*/ 1 h 21" name="T3"/>
                <a:gd fmla="*/ 17 w 21" name="T4"/>
                <a:gd fmla="*/ 0 h 21" name="T5"/>
                <a:gd fmla="*/ 13 w 21" name="T6"/>
                <a:gd fmla="*/ 2 h 21" name="T7"/>
                <a:gd fmla="*/ 0 w 21" name="T8"/>
                <a:gd fmla="*/ 18 h 21" name="T9"/>
                <a:gd fmla="*/ 8 w 21" name="T10"/>
                <a:gd fmla="*/ 21 h 21" name="T11"/>
                <a:gd fmla="*/ 20 w 21" name="T12"/>
                <a:gd fmla="*/ 7 h 21" name="T13"/>
                <a:gd fmla="*/ 21 w 21" name="T14"/>
                <a:gd fmla="*/ 4 h 21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1" w="21">
                  <a:moveTo>
                    <a:pt x="21" y="4"/>
                  </a:moveTo>
                  <a:cubicBezTo>
                    <a:pt x="21" y="2"/>
                    <a:pt x="20" y="1"/>
                    <a:pt x="19" y="1"/>
                  </a:cubicBezTo>
                  <a:cubicBezTo>
                    <a:pt x="19" y="0"/>
                    <a:pt x="18" y="0"/>
                    <a:pt x="17" y="0"/>
                  </a:cubicBezTo>
                  <a:cubicBezTo>
                    <a:pt x="16" y="0"/>
                    <a:pt x="14" y="1"/>
                    <a:pt x="13" y="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" y="19"/>
                    <a:pt x="5" y="20"/>
                    <a:pt x="8" y="21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6"/>
                    <a:pt x="21" y="5"/>
                    <a:pt x="2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  <p:sp>
          <p:nvSpPr>
            <p:cNvPr id="415" name="Freeform 233"/>
            <p:cNvSpPr/>
            <p:nvPr/>
          </p:nvSpPr>
          <p:spPr bwMode="auto">
            <a:xfrm>
              <a:off x="5727701" y="1047751"/>
              <a:ext cx="38100" cy="36512"/>
            </a:xfrm>
            <a:custGeom>
              <a:gdLst>
                <a:gd fmla="*/ 14 w 19" name="T0"/>
                <a:gd fmla="*/ 0 h 18" name="T1"/>
                <a:gd fmla="*/ 13 w 19" name="T2"/>
                <a:gd fmla="*/ 0 h 18" name="T3"/>
                <a:gd fmla="*/ 0 w 19" name="T4"/>
                <a:gd fmla="*/ 16 h 18" name="T5"/>
                <a:gd fmla="*/ 9 w 19" name="T6"/>
                <a:gd fmla="*/ 18 h 18" name="T7"/>
                <a:gd fmla="*/ 17 w 19" name="T8"/>
                <a:gd fmla="*/ 8 h 18" name="T9"/>
                <a:gd fmla="*/ 17 w 19" name="T10"/>
                <a:gd fmla="*/ 7 h 18" name="T11"/>
                <a:gd fmla="*/ 18 w 19" name="T12"/>
                <a:gd fmla="*/ 6 h 18" name="T13"/>
                <a:gd fmla="*/ 17 w 19" name="T14"/>
                <a:gd fmla="*/ 1 h 18" name="T15"/>
                <a:gd fmla="*/ 14 w 19" name="T16"/>
                <a:gd fmla="*/ 0 h 1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8" w="19">
                  <a:moveTo>
                    <a:pt x="14" y="0"/>
                  </a:moveTo>
                  <a:cubicBezTo>
                    <a:pt x="14" y="0"/>
                    <a:pt x="13" y="0"/>
                    <a:pt x="13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3" y="16"/>
                    <a:pt x="6" y="17"/>
                    <a:pt x="9" y="1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9" y="5"/>
                    <a:pt x="19" y="2"/>
                    <a:pt x="17" y="1"/>
                  </a:cubicBezTo>
                  <a:cubicBezTo>
                    <a:pt x="16" y="0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  <p:sp>
          <p:nvSpPr>
            <p:cNvPr id="416" name="Freeform 234"/>
            <p:cNvSpPr/>
            <p:nvPr/>
          </p:nvSpPr>
          <p:spPr bwMode="auto">
            <a:xfrm>
              <a:off x="5661026" y="1038226"/>
              <a:ext cx="22225" cy="19050"/>
            </a:xfrm>
            <a:custGeom>
              <a:gdLst>
                <a:gd fmla="*/ 9 w 11" name="T0"/>
                <a:gd fmla="*/ 1 h 10" name="T1"/>
                <a:gd fmla="*/ 6 w 11" name="T2"/>
                <a:gd fmla="*/ 0 h 10" name="T3"/>
                <a:gd fmla="*/ 6 w 11" name="T4"/>
                <a:gd fmla="*/ 0 h 10" name="T5"/>
                <a:gd fmla="*/ 0 w 11" name="T6"/>
                <a:gd fmla="*/ 7 h 10" name="T7"/>
                <a:gd fmla="*/ 5 w 11" name="T8"/>
                <a:gd fmla="*/ 10 h 10" name="T9"/>
                <a:gd fmla="*/ 10 w 11" name="T10"/>
                <a:gd fmla="*/ 4 h 10" name="T11"/>
                <a:gd fmla="*/ 9 w 11" name="T12"/>
                <a:gd fmla="*/ 1 h 1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10" w="11">
                  <a:moveTo>
                    <a:pt x="9" y="1"/>
                  </a:moveTo>
                  <a:cubicBezTo>
                    <a:pt x="8" y="0"/>
                    <a:pt x="7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8"/>
                    <a:pt x="3" y="9"/>
                    <a:pt x="5" y="10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0" y="2"/>
                    <a:pt x="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  <p:sp>
          <p:nvSpPr>
            <p:cNvPr id="417" name="Freeform 235"/>
            <p:cNvSpPr/>
            <p:nvPr/>
          </p:nvSpPr>
          <p:spPr bwMode="auto">
            <a:xfrm>
              <a:off x="5754689" y="1076326"/>
              <a:ext cx="7938" cy="9525"/>
            </a:xfrm>
            <a:custGeom>
              <a:gdLst>
                <a:gd fmla="*/ 0 w 4" name="T0"/>
                <a:gd fmla="*/ 5 h 5" name="T1"/>
                <a:gd fmla="*/ 0 w 4" name="T2"/>
                <a:gd fmla="*/ 5 h 5" name="T3"/>
                <a:gd fmla="*/ 4 w 4" name="T4"/>
                <a:gd fmla="*/ 4 h 5" name="T5"/>
                <a:gd fmla="*/ 4 w 4" name="T6"/>
                <a:gd fmla="*/ 0 h 5" name="T7"/>
                <a:gd fmla="*/ 0 w 4" name="T8"/>
                <a:gd fmla="*/ 5 h 5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" w="4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2" y="5"/>
                    <a:pt x="4" y="4"/>
                    <a:pt x="4" y="4"/>
                  </a:cubicBezTo>
                  <a:cubicBezTo>
                    <a:pt x="4" y="0"/>
                    <a:pt x="4" y="0"/>
                    <a:pt x="4" y="0"/>
                  </a:cubicBez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  <p:sp>
          <p:nvSpPr>
            <p:cNvPr id="418" name="Freeform 236"/>
            <p:cNvSpPr/>
            <p:nvPr/>
          </p:nvSpPr>
          <p:spPr bwMode="auto">
            <a:xfrm>
              <a:off x="5702301" y="917576"/>
              <a:ext cx="236538" cy="130175"/>
            </a:xfrm>
            <a:custGeom>
              <a:gdLst>
                <a:gd fmla="*/ 117 w 118" name="T0"/>
                <a:gd fmla="*/ 9 h 65" name="T1"/>
                <a:gd fmla="*/ 101 w 118" name="T2"/>
                <a:gd fmla="*/ 0 h 65" name="T3"/>
                <a:gd fmla="*/ 85 w 118" name="T4"/>
                <a:gd fmla="*/ 10 h 65" name="T5"/>
                <a:gd fmla="*/ 85 w 118" name="T6"/>
                <a:gd fmla="*/ 13 h 65" name="T7"/>
                <a:gd fmla="*/ 63 w 118" name="T8"/>
                <a:gd fmla="*/ 21 h 65" name="T9"/>
                <a:gd fmla="*/ 62 w 118" name="T10"/>
                <a:gd fmla="*/ 20 h 65" name="T11"/>
                <a:gd fmla="*/ 36 w 118" name="T12"/>
                <a:gd fmla="*/ 7 h 65" name="T13"/>
                <a:gd fmla="*/ 36 w 118" name="T14"/>
                <a:gd fmla="*/ 7 h 65" name="T15"/>
                <a:gd fmla="*/ 30 w 118" name="T16"/>
                <a:gd fmla="*/ 5 h 65" name="T17"/>
                <a:gd fmla="*/ 25 w 118" name="T18"/>
                <a:gd fmla="*/ 7 h 65" name="T19"/>
                <a:gd fmla="*/ 25 w 118" name="T20"/>
                <a:gd fmla="*/ 7 h 65" name="T21"/>
                <a:gd fmla="*/ 7 w 118" name="T22"/>
                <a:gd fmla="*/ 17 h 65" name="T23"/>
                <a:gd fmla="*/ 3 w 118" name="T24"/>
                <a:gd fmla="*/ 29 h 65" name="T25"/>
                <a:gd fmla="*/ 2 w 118" name="T26"/>
                <a:gd fmla="*/ 39 h 65" name="T27"/>
                <a:gd fmla="*/ 3 w 118" name="T28"/>
                <a:gd fmla="*/ 40 h 65" name="T29"/>
                <a:gd fmla="*/ 8 w 118" name="T30"/>
                <a:gd fmla="*/ 38 h 65" name="T31"/>
                <a:gd fmla="*/ 21 w 118" name="T32"/>
                <a:gd fmla="*/ 20 h 65" name="T33"/>
                <a:gd fmla="*/ 22 w 118" name="T34"/>
                <a:gd fmla="*/ 18 h 65" name="T35"/>
                <a:gd fmla="*/ 24 w 118" name="T36"/>
                <a:gd fmla="*/ 19 h 65" name="T37"/>
                <a:gd fmla="*/ 28 w 118" name="T38"/>
                <a:gd fmla="*/ 21 h 65" name="T39"/>
                <a:gd fmla="*/ 34 w 118" name="T40"/>
                <a:gd fmla="*/ 24 h 65" name="T41"/>
                <a:gd fmla="*/ 34 w 118" name="T42"/>
                <a:gd fmla="*/ 24 h 65" name="T43"/>
                <a:gd fmla="*/ 46 w 118" name="T44"/>
                <a:gd fmla="*/ 34 h 65" name="T45"/>
                <a:gd fmla="*/ 58 w 118" name="T46"/>
                <a:gd fmla="*/ 46 h 65" name="T47"/>
                <a:gd fmla="*/ 58 w 118" name="T48"/>
                <a:gd fmla="*/ 46 h 65" name="T49"/>
                <a:gd fmla="*/ 58 w 118" name="T50"/>
                <a:gd fmla="*/ 46 h 65" name="T51"/>
                <a:gd fmla="*/ 59 w 118" name="T52"/>
                <a:gd fmla="*/ 65 h 65" name="T53"/>
                <a:gd fmla="*/ 86 w 118" name="T54"/>
                <a:gd fmla="*/ 52 h 65" name="T55"/>
                <a:gd fmla="*/ 102 w 118" name="T56"/>
                <a:gd fmla="*/ 58 h 65" name="T57"/>
                <a:gd fmla="*/ 118 w 118" name="T58"/>
                <a:gd fmla="*/ 49 h 65" name="T59"/>
                <a:gd fmla="*/ 117 w 118" name="T60"/>
                <a:gd fmla="*/ 9 h 65" name="T6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b="b" l="0" r="r" t="0"/>
              <a:pathLst>
                <a:path h="65" w="118">
                  <a:moveTo>
                    <a:pt x="117" y="9"/>
                  </a:moveTo>
                  <a:cubicBezTo>
                    <a:pt x="117" y="4"/>
                    <a:pt x="110" y="0"/>
                    <a:pt x="101" y="0"/>
                  </a:cubicBezTo>
                  <a:cubicBezTo>
                    <a:pt x="92" y="0"/>
                    <a:pt x="85" y="5"/>
                    <a:pt x="85" y="10"/>
                  </a:cubicBezTo>
                  <a:cubicBezTo>
                    <a:pt x="85" y="13"/>
                    <a:pt x="85" y="13"/>
                    <a:pt x="85" y="13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0" y="18"/>
                    <a:pt x="45" y="11"/>
                    <a:pt x="36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4" y="6"/>
                    <a:pt x="32" y="5"/>
                    <a:pt x="30" y="5"/>
                  </a:cubicBezTo>
                  <a:cubicBezTo>
                    <a:pt x="27" y="5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0" y="37"/>
                    <a:pt x="1" y="39"/>
                    <a:pt x="2" y="39"/>
                  </a:cubicBezTo>
                  <a:cubicBezTo>
                    <a:pt x="2" y="39"/>
                    <a:pt x="2" y="40"/>
                    <a:pt x="3" y="40"/>
                  </a:cubicBezTo>
                  <a:cubicBezTo>
                    <a:pt x="5" y="40"/>
                    <a:pt x="7" y="39"/>
                    <a:pt x="8" y="38"/>
                  </a:cubicBezTo>
                  <a:cubicBezTo>
                    <a:pt x="16" y="33"/>
                    <a:pt x="21" y="20"/>
                    <a:pt x="21" y="20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5" y="20"/>
                    <a:pt x="26" y="20"/>
                    <a:pt x="28" y="21"/>
                  </a:cubicBezTo>
                  <a:cubicBezTo>
                    <a:pt x="30" y="22"/>
                    <a:pt x="33" y="23"/>
                    <a:pt x="34" y="24"/>
                  </a:cubicBezTo>
                  <a:cubicBezTo>
                    <a:pt x="34" y="24"/>
                    <a:pt x="34" y="24"/>
                    <a:pt x="34" y="24"/>
                  </a:cubicBezTo>
                  <a:cubicBezTo>
                    <a:pt x="38" y="28"/>
                    <a:pt x="42" y="31"/>
                    <a:pt x="46" y="34"/>
                  </a:cubicBezTo>
                  <a:cubicBezTo>
                    <a:pt x="51" y="38"/>
                    <a:pt x="56" y="41"/>
                    <a:pt x="5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54"/>
                    <a:pt x="59" y="61"/>
                    <a:pt x="59" y="65"/>
                  </a:cubicBezTo>
                  <a:cubicBezTo>
                    <a:pt x="86" y="52"/>
                    <a:pt x="86" y="52"/>
                    <a:pt x="86" y="52"/>
                  </a:cubicBezTo>
                  <a:cubicBezTo>
                    <a:pt x="88" y="56"/>
                    <a:pt x="94" y="58"/>
                    <a:pt x="102" y="58"/>
                  </a:cubicBezTo>
                  <a:cubicBezTo>
                    <a:pt x="111" y="58"/>
                    <a:pt x="118" y="54"/>
                    <a:pt x="118" y="49"/>
                  </a:cubicBezTo>
                  <a:lnTo>
                    <a:pt x="117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  <p:sp>
          <p:nvSpPr>
            <p:cNvPr id="419" name="Freeform 237"/>
            <p:cNvSpPr/>
            <p:nvPr/>
          </p:nvSpPr>
          <p:spPr bwMode="auto">
            <a:xfrm>
              <a:off x="5540376" y="912813"/>
              <a:ext cx="274638" cy="169862"/>
            </a:xfrm>
            <a:custGeom>
              <a:gdLst>
                <a:gd fmla="*/ 123 w 136" name="T0"/>
                <a:gd fmla="*/ 38 h 84" name="T1"/>
                <a:gd fmla="*/ 112 w 136" name="T2"/>
                <a:gd fmla="*/ 29 h 84" name="T3"/>
                <a:gd fmla="*/ 107 w 136" name="T4"/>
                <a:gd fmla="*/ 26 h 84" name="T5"/>
                <a:gd fmla="*/ 104 w 136" name="T6"/>
                <a:gd fmla="*/ 25 h 84" name="T7"/>
                <a:gd fmla="*/ 90 w 136" name="T8"/>
                <a:gd fmla="*/ 43 h 84" name="T9"/>
                <a:gd fmla="*/ 90 w 136" name="T10"/>
                <a:gd fmla="*/ 43 h 84" name="T11"/>
                <a:gd fmla="*/ 83 w 136" name="T12"/>
                <a:gd fmla="*/ 45 h 84" name="T13"/>
                <a:gd fmla="*/ 79 w 136" name="T14"/>
                <a:gd fmla="*/ 43 h 84" name="T15"/>
                <a:gd fmla="*/ 80 w 136" name="T16"/>
                <a:gd fmla="*/ 30 h 84" name="T17"/>
                <a:gd fmla="*/ 84 w 136" name="T18"/>
                <a:gd fmla="*/ 17 h 84" name="T19"/>
                <a:gd fmla="*/ 95 w 136" name="T20"/>
                <a:gd fmla="*/ 10 h 84" name="T21"/>
                <a:gd fmla="*/ 87 w 136" name="T22"/>
                <a:gd fmla="*/ 8 h 84" name="T23"/>
                <a:gd fmla="*/ 57 w 136" name="T24"/>
                <a:gd fmla="*/ 19 h 84" name="T25"/>
                <a:gd fmla="*/ 57 w 136" name="T26"/>
                <a:gd fmla="*/ 20 h 84" name="T27"/>
                <a:gd fmla="*/ 32 w 136" name="T28"/>
                <a:gd fmla="*/ 9 h 84" name="T29"/>
                <a:gd fmla="*/ 16 w 136" name="T30"/>
                <a:gd fmla="*/ 0 h 84" name="T31"/>
                <a:gd fmla="*/ 0 w 136" name="T32"/>
                <a:gd fmla="*/ 10 h 84" name="T33"/>
                <a:gd fmla="*/ 0 w 136" name="T34"/>
                <a:gd fmla="*/ 49 h 84" name="T35"/>
                <a:gd fmla="*/ 17 w 136" name="T36"/>
                <a:gd fmla="*/ 58 h 84" name="T37"/>
                <a:gd fmla="*/ 33 w 136" name="T38"/>
                <a:gd fmla="*/ 51 h 84" name="T39"/>
                <a:gd fmla="*/ 57 w 136" name="T40"/>
                <a:gd fmla="*/ 62 h 84" name="T41"/>
                <a:gd fmla="*/ 57 w 136" name="T42"/>
                <a:gd fmla="*/ 63 h 84" name="T43"/>
                <a:gd fmla="*/ 58 w 136" name="T44"/>
                <a:gd fmla="*/ 66 h 84" name="T45"/>
                <a:gd fmla="*/ 63 w 136" name="T46"/>
                <a:gd fmla="*/ 60 h 84" name="T47"/>
                <a:gd fmla="*/ 66 w 136" name="T48"/>
                <a:gd fmla="*/ 58 h 84" name="T49"/>
                <a:gd fmla="*/ 71 w 136" name="T50"/>
                <a:gd fmla="*/ 60 h 84" name="T51"/>
                <a:gd fmla="*/ 73 w 136" name="T52"/>
                <a:gd fmla="*/ 62 h 84" name="T53"/>
                <a:gd fmla="*/ 79 w 136" name="T54"/>
                <a:gd fmla="*/ 55 h 84" name="T55"/>
                <a:gd fmla="*/ 86 w 136" name="T56"/>
                <a:gd fmla="*/ 52 h 84" name="T57"/>
                <a:gd fmla="*/ 91 w 136" name="T58"/>
                <a:gd fmla="*/ 54 h 84" name="T59"/>
                <a:gd fmla="*/ 93 w 136" name="T60"/>
                <a:gd fmla="*/ 57 h 84" name="T61"/>
                <a:gd fmla="*/ 94 w 136" name="T62"/>
                <a:gd fmla="*/ 57 h 84" name="T63"/>
                <a:gd fmla="*/ 101 w 136" name="T64"/>
                <a:gd fmla="*/ 53 h 84" name="T65"/>
                <a:gd fmla="*/ 106 w 136" name="T66"/>
                <a:gd fmla="*/ 55 h 84" name="T67"/>
                <a:gd fmla="*/ 108 w 136" name="T68"/>
                <a:gd fmla="*/ 60 h 84" name="T69"/>
                <a:gd fmla="*/ 108 w 136" name="T70"/>
                <a:gd fmla="*/ 63 h 84" name="T71"/>
                <a:gd fmla="*/ 113 w 136" name="T72"/>
                <a:gd fmla="*/ 65 h 84" name="T73"/>
                <a:gd fmla="*/ 114 w 136" name="T74"/>
                <a:gd fmla="*/ 76 h 84" name="T75"/>
                <a:gd fmla="*/ 113 w 136" name="T76"/>
                <a:gd fmla="*/ 78 h 84" name="T77"/>
                <a:gd fmla="*/ 113 w 136" name="T78"/>
                <a:gd fmla="*/ 84 h 84" name="T79"/>
                <a:gd fmla="*/ 114 w 136" name="T80"/>
                <a:gd fmla="*/ 84 h 84" name="T81"/>
                <a:gd fmla="*/ 119 w 136" name="T82"/>
                <a:gd fmla="*/ 80 h 84" name="T83"/>
                <a:gd fmla="*/ 119 w 136" name="T84"/>
                <a:gd fmla="*/ 64 h 84" name="T85"/>
                <a:gd fmla="*/ 118 w 136" name="T86"/>
                <a:gd fmla="*/ 62 h 84" name="T87"/>
                <a:gd fmla="*/ 106 w 136" name="T88"/>
                <a:gd fmla="*/ 50 h 84" name="T89"/>
                <a:gd fmla="*/ 108 w 136" name="T90"/>
                <a:gd fmla="*/ 48 h 84" name="T91"/>
                <a:gd fmla="*/ 121 w 136" name="T92"/>
                <a:gd fmla="*/ 61 h 84" name="T93"/>
                <a:gd fmla="*/ 122 w 136" name="T94"/>
                <a:gd fmla="*/ 63 h 84" name="T95"/>
                <a:gd fmla="*/ 122 w 136" name="T96"/>
                <a:gd fmla="*/ 79 h 84" name="T97"/>
                <a:gd fmla="*/ 123 w 136" name="T98"/>
                <a:gd fmla="*/ 79 h 84" name="T99"/>
                <a:gd fmla="*/ 128 w 136" name="T100"/>
                <a:gd fmla="*/ 76 h 84" name="T101"/>
                <a:gd fmla="*/ 128 w 136" name="T102"/>
                <a:gd fmla="*/ 66 h 84" name="T103"/>
                <a:gd fmla="*/ 127 w 136" name="T104"/>
                <a:gd fmla="*/ 53 h 84" name="T105"/>
                <a:gd fmla="*/ 111 w 136" name="T106"/>
                <a:gd fmla="*/ 38 h 84" name="T107"/>
                <a:gd fmla="*/ 113 w 136" name="T108"/>
                <a:gd fmla="*/ 36 h 84" name="T109"/>
                <a:gd fmla="*/ 129 w 136" name="T110"/>
                <a:gd fmla="*/ 52 h 84" name="T111"/>
                <a:gd fmla="*/ 131 w 136" name="T112"/>
                <a:gd fmla="*/ 66 h 84" name="T113"/>
                <a:gd fmla="*/ 131 w 136" name="T114"/>
                <a:gd fmla="*/ 75 h 84" name="T115"/>
                <a:gd fmla="*/ 131 w 136" name="T116"/>
                <a:gd fmla="*/ 75 h 84" name="T117"/>
                <a:gd fmla="*/ 135 w 136" name="T118"/>
                <a:gd fmla="*/ 74 h 84" name="T119"/>
                <a:gd fmla="*/ 135 w 136" name="T120"/>
                <a:gd fmla="*/ 73 h 84" name="T121"/>
                <a:gd fmla="*/ 134 w 136" name="T122"/>
                <a:gd fmla="*/ 49 h 84" name="T123"/>
                <a:gd fmla="*/ 123 w 136" name="T124"/>
                <a:gd fmla="*/ 38 h 84" name="T1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b="b" l="0" r="r" t="0"/>
              <a:pathLst>
                <a:path h="84" w="136">
                  <a:moveTo>
                    <a:pt x="123" y="38"/>
                  </a:moveTo>
                  <a:cubicBezTo>
                    <a:pt x="120" y="35"/>
                    <a:pt x="115" y="32"/>
                    <a:pt x="112" y="29"/>
                  </a:cubicBezTo>
                  <a:cubicBezTo>
                    <a:pt x="111" y="28"/>
                    <a:pt x="109" y="27"/>
                    <a:pt x="107" y="26"/>
                  </a:cubicBezTo>
                  <a:cubicBezTo>
                    <a:pt x="106" y="26"/>
                    <a:pt x="105" y="26"/>
                    <a:pt x="104" y="25"/>
                  </a:cubicBezTo>
                  <a:cubicBezTo>
                    <a:pt x="102" y="29"/>
                    <a:pt x="97" y="39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9" y="43"/>
                    <a:pt x="86" y="45"/>
                    <a:pt x="83" y="45"/>
                  </a:cubicBezTo>
                  <a:cubicBezTo>
                    <a:pt x="81" y="45"/>
                    <a:pt x="79" y="44"/>
                    <a:pt x="79" y="43"/>
                  </a:cubicBezTo>
                  <a:cubicBezTo>
                    <a:pt x="77" y="41"/>
                    <a:pt x="77" y="37"/>
                    <a:pt x="80" y="30"/>
                  </a:cubicBezTo>
                  <a:cubicBezTo>
                    <a:pt x="84" y="17"/>
                    <a:pt x="84" y="17"/>
                    <a:pt x="84" y="17"/>
                  </a:cubicBezTo>
                  <a:cubicBezTo>
                    <a:pt x="95" y="10"/>
                    <a:pt x="95" y="10"/>
                    <a:pt x="95" y="10"/>
                  </a:cubicBezTo>
                  <a:cubicBezTo>
                    <a:pt x="93" y="9"/>
                    <a:pt x="90" y="8"/>
                    <a:pt x="87" y="8"/>
                  </a:cubicBezTo>
                  <a:cubicBezTo>
                    <a:pt x="74" y="9"/>
                    <a:pt x="57" y="19"/>
                    <a:pt x="57" y="19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4"/>
                    <a:pt x="25" y="0"/>
                    <a:pt x="16" y="0"/>
                  </a:cubicBezTo>
                  <a:cubicBezTo>
                    <a:pt x="7" y="1"/>
                    <a:pt x="0" y="5"/>
                    <a:pt x="0" y="1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5"/>
                    <a:pt x="8" y="59"/>
                    <a:pt x="17" y="58"/>
                  </a:cubicBezTo>
                  <a:cubicBezTo>
                    <a:pt x="25" y="58"/>
                    <a:pt x="31" y="55"/>
                    <a:pt x="33" y="51"/>
                  </a:cubicBezTo>
                  <a:cubicBezTo>
                    <a:pt x="57" y="62"/>
                    <a:pt x="57" y="62"/>
                    <a:pt x="57" y="62"/>
                  </a:cubicBezTo>
                  <a:cubicBezTo>
                    <a:pt x="57" y="63"/>
                    <a:pt x="57" y="63"/>
                    <a:pt x="57" y="63"/>
                  </a:cubicBezTo>
                  <a:cubicBezTo>
                    <a:pt x="57" y="64"/>
                    <a:pt x="57" y="65"/>
                    <a:pt x="58" y="66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63" y="59"/>
                    <a:pt x="65" y="58"/>
                    <a:pt x="66" y="58"/>
                  </a:cubicBezTo>
                  <a:cubicBezTo>
                    <a:pt x="68" y="58"/>
                    <a:pt x="70" y="59"/>
                    <a:pt x="71" y="60"/>
                  </a:cubicBezTo>
                  <a:cubicBezTo>
                    <a:pt x="72" y="61"/>
                    <a:pt x="73" y="62"/>
                    <a:pt x="73" y="62"/>
                  </a:cubicBezTo>
                  <a:cubicBezTo>
                    <a:pt x="79" y="55"/>
                    <a:pt x="79" y="55"/>
                    <a:pt x="79" y="55"/>
                  </a:cubicBezTo>
                  <a:cubicBezTo>
                    <a:pt x="81" y="53"/>
                    <a:pt x="83" y="52"/>
                    <a:pt x="86" y="52"/>
                  </a:cubicBezTo>
                  <a:cubicBezTo>
                    <a:pt x="88" y="52"/>
                    <a:pt x="90" y="53"/>
                    <a:pt x="91" y="54"/>
                  </a:cubicBezTo>
                  <a:cubicBezTo>
                    <a:pt x="92" y="55"/>
                    <a:pt x="93" y="56"/>
                    <a:pt x="93" y="57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6" y="54"/>
                    <a:pt x="98" y="53"/>
                    <a:pt x="101" y="53"/>
                  </a:cubicBezTo>
                  <a:cubicBezTo>
                    <a:pt x="103" y="53"/>
                    <a:pt x="104" y="54"/>
                    <a:pt x="106" y="55"/>
                  </a:cubicBezTo>
                  <a:cubicBezTo>
                    <a:pt x="107" y="56"/>
                    <a:pt x="108" y="58"/>
                    <a:pt x="108" y="60"/>
                  </a:cubicBezTo>
                  <a:cubicBezTo>
                    <a:pt x="109" y="61"/>
                    <a:pt x="108" y="62"/>
                    <a:pt x="108" y="63"/>
                  </a:cubicBezTo>
                  <a:cubicBezTo>
                    <a:pt x="110" y="63"/>
                    <a:pt x="111" y="64"/>
                    <a:pt x="113" y="65"/>
                  </a:cubicBezTo>
                  <a:cubicBezTo>
                    <a:pt x="116" y="68"/>
                    <a:pt x="117" y="73"/>
                    <a:pt x="114" y="76"/>
                  </a:cubicBezTo>
                  <a:cubicBezTo>
                    <a:pt x="113" y="78"/>
                    <a:pt x="113" y="78"/>
                    <a:pt x="113" y="78"/>
                  </a:cubicBezTo>
                  <a:cubicBezTo>
                    <a:pt x="113" y="84"/>
                    <a:pt x="113" y="84"/>
                    <a:pt x="113" y="84"/>
                  </a:cubicBezTo>
                  <a:cubicBezTo>
                    <a:pt x="113" y="84"/>
                    <a:pt x="113" y="84"/>
                    <a:pt x="114" y="84"/>
                  </a:cubicBezTo>
                  <a:cubicBezTo>
                    <a:pt x="117" y="84"/>
                    <a:pt x="119" y="81"/>
                    <a:pt x="119" y="80"/>
                  </a:cubicBezTo>
                  <a:cubicBezTo>
                    <a:pt x="119" y="78"/>
                    <a:pt x="120" y="69"/>
                    <a:pt x="119" y="64"/>
                  </a:cubicBezTo>
                  <a:cubicBezTo>
                    <a:pt x="119" y="63"/>
                    <a:pt x="118" y="63"/>
                    <a:pt x="118" y="62"/>
                  </a:cubicBezTo>
                  <a:cubicBezTo>
                    <a:pt x="117" y="59"/>
                    <a:pt x="109" y="53"/>
                    <a:pt x="106" y="50"/>
                  </a:cubicBezTo>
                  <a:cubicBezTo>
                    <a:pt x="108" y="48"/>
                    <a:pt x="108" y="48"/>
                    <a:pt x="108" y="48"/>
                  </a:cubicBezTo>
                  <a:cubicBezTo>
                    <a:pt x="109" y="49"/>
                    <a:pt x="119" y="56"/>
                    <a:pt x="121" y="61"/>
                  </a:cubicBezTo>
                  <a:cubicBezTo>
                    <a:pt x="121" y="62"/>
                    <a:pt x="121" y="62"/>
                    <a:pt x="122" y="63"/>
                  </a:cubicBezTo>
                  <a:cubicBezTo>
                    <a:pt x="123" y="68"/>
                    <a:pt x="122" y="76"/>
                    <a:pt x="122" y="79"/>
                  </a:cubicBezTo>
                  <a:cubicBezTo>
                    <a:pt x="123" y="79"/>
                    <a:pt x="123" y="79"/>
                    <a:pt x="123" y="79"/>
                  </a:cubicBezTo>
                  <a:cubicBezTo>
                    <a:pt x="127" y="79"/>
                    <a:pt x="128" y="77"/>
                    <a:pt x="128" y="76"/>
                  </a:cubicBezTo>
                  <a:cubicBezTo>
                    <a:pt x="128" y="76"/>
                    <a:pt x="128" y="71"/>
                    <a:pt x="128" y="66"/>
                  </a:cubicBezTo>
                  <a:cubicBezTo>
                    <a:pt x="128" y="58"/>
                    <a:pt x="127" y="54"/>
                    <a:pt x="127" y="53"/>
                  </a:cubicBezTo>
                  <a:cubicBezTo>
                    <a:pt x="125" y="49"/>
                    <a:pt x="115" y="41"/>
                    <a:pt x="111" y="38"/>
                  </a:cubicBezTo>
                  <a:cubicBezTo>
                    <a:pt x="113" y="36"/>
                    <a:pt x="113" y="36"/>
                    <a:pt x="113" y="36"/>
                  </a:cubicBezTo>
                  <a:cubicBezTo>
                    <a:pt x="113" y="36"/>
                    <a:pt x="127" y="46"/>
                    <a:pt x="129" y="52"/>
                  </a:cubicBezTo>
                  <a:cubicBezTo>
                    <a:pt x="130" y="54"/>
                    <a:pt x="131" y="59"/>
                    <a:pt x="131" y="66"/>
                  </a:cubicBezTo>
                  <a:cubicBezTo>
                    <a:pt x="131" y="70"/>
                    <a:pt x="131" y="74"/>
                    <a:pt x="131" y="75"/>
                  </a:cubicBezTo>
                  <a:cubicBezTo>
                    <a:pt x="131" y="75"/>
                    <a:pt x="131" y="75"/>
                    <a:pt x="131" y="75"/>
                  </a:cubicBezTo>
                  <a:cubicBezTo>
                    <a:pt x="133" y="75"/>
                    <a:pt x="134" y="75"/>
                    <a:pt x="135" y="74"/>
                  </a:cubicBezTo>
                  <a:cubicBezTo>
                    <a:pt x="135" y="73"/>
                    <a:pt x="135" y="73"/>
                    <a:pt x="135" y="73"/>
                  </a:cubicBezTo>
                  <a:cubicBezTo>
                    <a:pt x="135" y="73"/>
                    <a:pt x="136" y="63"/>
                    <a:pt x="134" y="49"/>
                  </a:cubicBezTo>
                  <a:cubicBezTo>
                    <a:pt x="133" y="45"/>
                    <a:pt x="128" y="42"/>
                    <a:pt x="123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</p:grpSp>
      <p:sp>
        <p:nvSpPr>
          <p:cNvPr id="202" name="Freeform 238"/>
          <p:cNvSpPr>
            <a:spLocks noEditPoints="1"/>
          </p:cNvSpPr>
          <p:nvPr/>
        </p:nvSpPr>
        <p:spPr bwMode="auto">
          <a:xfrm>
            <a:off x="11012858" y="3007663"/>
            <a:ext cx="229004" cy="368203"/>
          </a:xfrm>
          <a:custGeom>
            <a:gdLst>
              <a:gd fmla="*/ 0 w 153" name="T0"/>
              <a:gd fmla="*/ 246 h 246" name="T1"/>
              <a:gd fmla="*/ 153 w 153" name="T2"/>
              <a:gd fmla="*/ 0 h 246" name="T3"/>
              <a:gd fmla="*/ 27 w 153" name="T4"/>
              <a:gd fmla="*/ 219 h 246" name="T5"/>
              <a:gd fmla="*/ 14 w 153" name="T6"/>
              <a:gd fmla="*/ 205 h 246" name="T7"/>
              <a:gd fmla="*/ 27 w 153" name="T8"/>
              <a:gd fmla="*/ 219 h 246" name="T9"/>
              <a:gd fmla="*/ 14 w 153" name="T10"/>
              <a:gd fmla="*/ 185 h 246" name="T11"/>
              <a:gd fmla="*/ 27 w 153" name="T12"/>
              <a:gd fmla="*/ 171 h 246" name="T13"/>
              <a:gd fmla="*/ 27 w 153" name="T14"/>
              <a:gd fmla="*/ 151 h 246" name="T15"/>
              <a:gd fmla="*/ 14 w 153" name="T16"/>
              <a:gd fmla="*/ 137 h 246" name="T17"/>
              <a:gd fmla="*/ 27 w 153" name="T18"/>
              <a:gd fmla="*/ 151 h 246" name="T19"/>
              <a:gd fmla="*/ 14 w 153" name="T20"/>
              <a:gd fmla="*/ 115 h 246" name="T21"/>
              <a:gd fmla="*/ 27 w 153" name="T22"/>
              <a:gd fmla="*/ 101 h 246" name="T23"/>
              <a:gd fmla="*/ 27 w 153" name="T24"/>
              <a:gd fmla="*/ 81 h 246" name="T25"/>
              <a:gd fmla="*/ 14 w 153" name="T26"/>
              <a:gd fmla="*/ 67 h 246" name="T27"/>
              <a:gd fmla="*/ 27 w 153" name="T28"/>
              <a:gd fmla="*/ 81 h 246" name="T29"/>
              <a:gd fmla="*/ 14 w 153" name="T30"/>
              <a:gd fmla="*/ 47 h 246" name="T31"/>
              <a:gd fmla="*/ 27 w 153" name="T32"/>
              <a:gd fmla="*/ 33 h 246" name="T33"/>
              <a:gd fmla="*/ 118 w 153" name="T34"/>
              <a:gd fmla="*/ 223 h 246" name="T35"/>
              <a:gd fmla="*/ 36 w 153" name="T36"/>
              <a:gd fmla="*/ 133 h 246" name="T37"/>
              <a:gd fmla="*/ 118 w 153" name="T38"/>
              <a:gd fmla="*/ 223 h 246" name="T39"/>
              <a:gd fmla="*/ 36 w 153" name="T40"/>
              <a:gd fmla="*/ 112 h 246" name="T41"/>
              <a:gd fmla="*/ 118 w 153" name="T42"/>
              <a:gd fmla="*/ 23 h 246" name="T43"/>
              <a:gd fmla="*/ 141 w 153" name="T44"/>
              <a:gd fmla="*/ 219 h 246" name="T45"/>
              <a:gd fmla="*/ 127 w 153" name="T46"/>
              <a:gd fmla="*/ 205 h 246" name="T47"/>
              <a:gd fmla="*/ 141 w 153" name="T48"/>
              <a:gd fmla="*/ 219 h 246" name="T49"/>
              <a:gd fmla="*/ 127 w 153" name="T50"/>
              <a:gd fmla="*/ 185 h 246" name="T51"/>
              <a:gd fmla="*/ 141 w 153" name="T52"/>
              <a:gd fmla="*/ 171 h 246" name="T53"/>
              <a:gd fmla="*/ 141 w 153" name="T54"/>
              <a:gd fmla="*/ 151 h 246" name="T55"/>
              <a:gd fmla="*/ 127 w 153" name="T56"/>
              <a:gd fmla="*/ 137 h 246" name="T57"/>
              <a:gd fmla="*/ 141 w 153" name="T58"/>
              <a:gd fmla="*/ 151 h 246" name="T59"/>
              <a:gd fmla="*/ 127 w 153" name="T60"/>
              <a:gd fmla="*/ 115 h 246" name="T61"/>
              <a:gd fmla="*/ 141 w 153" name="T62"/>
              <a:gd fmla="*/ 101 h 246" name="T63"/>
              <a:gd fmla="*/ 141 w 153" name="T64"/>
              <a:gd fmla="*/ 81 h 246" name="T65"/>
              <a:gd fmla="*/ 127 w 153" name="T66"/>
              <a:gd fmla="*/ 67 h 246" name="T67"/>
              <a:gd fmla="*/ 141 w 153" name="T68"/>
              <a:gd fmla="*/ 81 h 246" name="T69"/>
              <a:gd fmla="*/ 127 w 153" name="T70"/>
              <a:gd fmla="*/ 47 h 246" name="T71"/>
              <a:gd fmla="*/ 141 w 153" name="T72"/>
              <a:gd fmla="*/ 33 h 246" name="T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b="b" l="0" r="r" t="0"/>
            <a:pathLst>
              <a:path h="246" w="153">
                <a:moveTo>
                  <a:pt x="0" y="0"/>
                </a:moveTo>
                <a:lnTo>
                  <a:pt x="0" y="246"/>
                </a:lnTo>
                <a:lnTo>
                  <a:pt x="153" y="246"/>
                </a:lnTo>
                <a:lnTo>
                  <a:pt x="153" y="0"/>
                </a:lnTo>
                <a:lnTo>
                  <a:pt x="0" y="0"/>
                </a:lnTo>
                <a:close/>
                <a:moveTo>
                  <a:pt x="27" y="219"/>
                </a:moveTo>
                <a:lnTo>
                  <a:pt x="14" y="219"/>
                </a:lnTo>
                <a:lnTo>
                  <a:pt x="14" y="205"/>
                </a:lnTo>
                <a:lnTo>
                  <a:pt x="27" y="205"/>
                </a:lnTo>
                <a:lnTo>
                  <a:pt x="27" y="219"/>
                </a:lnTo>
                <a:close/>
                <a:moveTo>
                  <a:pt x="27" y="185"/>
                </a:moveTo>
                <a:lnTo>
                  <a:pt x="14" y="185"/>
                </a:lnTo>
                <a:lnTo>
                  <a:pt x="14" y="171"/>
                </a:lnTo>
                <a:lnTo>
                  <a:pt x="27" y="171"/>
                </a:lnTo>
                <a:lnTo>
                  <a:pt x="27" y="185"/>
                </a:lnTo>
                <a:close/>
                <a:moveTo>
                  <a:pt x="27" y="151"/>
                </a:moveTo>
                <a:lnTo>
                  <a:pt x="14" y="151"/>
                </a:lnTo>
                <a:lnTo>
                  <a:pt x="14" y="137"/>
                </a:lnTo>
                <a:lnTo>
                  <a:pt x="27" y="137"/>
                </a:lnTo>
                <a:lnTo>
                  <a:pt x="27" y="151"/>
                </a:lnTo>
                <a:close/>
                <a:moveTo>
                  <a:pt x="27" y="115"/>
                </a:moveTo>
                <a:lnTo>
                  <a:pt x="14" y="115"/>
                </a:lnTo>
                <a:lnTo>
                  <a:pt x="14" y="101"/>
                </a:lnTo>
                <a:lnTo>
                  <a:pt x="27" y="101"/>
                </a:lnTo>
                <a:lnTo>
                  <a:pt x="27" y="115"/>
                </a:lnTo>
                <a:close/>
                <a:moveTo>
                  <a:pt x="27" y="81"/>
                </a:moveTo>
                <a:lnTo>
                  <a:pt x="14" y="81"/>
                </a:lnTo>
                <a:lnTo>
                  <a:pt x="14" y="67"/>
                </a:lnTo>
                <a:lnTo>
                  <a:pt x="27" y="67"/>
                </a:lnTo>
                <a:lnTo>
                  <a:pt x="27" y="81"/>
                </a:lnTo>
                <a:close/>
                <a:moveTo>
                  <a:pt x="27" y="47"/>
                </a:moveTo>
                <a:lnTo>
                  <a:pt x="14" y="47"/>
                </a:lnTo>
                <a:lnTo>
                  <a:pt x="14" y="33"/>
                </a:lnTo>
                <a:lnTo>
                  <a:pt x="27" y="33"/>
                </a:lnTo>
                <a:lnTo>
                  <a:pt x="27" y="47"/>
                </a:lnTo>
                <a:close/>
                <a:moveTo>
                  <a:pt x="118" y="223"/>
                </a:moveTo>
                <a:lnTo>
                  <a:pt x="36" y="223"/>
                </a:lnTo>
                <a:lnTo>
                  <a:pt x="36" y="133"/>
                </a:lnTo>
                <a:lnTo>
                  <a:pt x="118" y="133"/>
                </a:lnTo>
                <a:lnTo>
                  <a:pt x="118" y="223"/>
                </a:lnTo>
                <a:close/>
                <a:moveTo>
                  <a:pt x="118" y="112"/>
                </a:moveTo>
                <a:lnTo>
                  <a:pt x="36" y="112"/>
                </a:lnTo>
                <a:lnTo>
                  <a:pt x="36" y="23"/>
                </a:lnTo>
                <a:lnTo>
                  <a:pt x="118" y="23"/>
                </a:lnTo>
                <a:lnTo>
                  <a:pt x="118" y="112"/>
                </a:lnTo>
                <a:close/>
                <a:moveTo>
                  <a:pt x="141" y="219"/>
                </a:moveTo>
                <a:lnTo>
                  <a:pt x="127" y="219"/>
                </a:lnTo>
                <a:lnTo>
                  <a:pt x="127" y="205"/>
                </a:lnTo>
                <a:lnTo>
                  <a:pt x="141" y="205"/>
                </a:lnTo>
                <a:lnTo>
                  <a:pt x="141" y="219"/>
                </a:lnTo>
                <a:close/>
                <a:moveTo>
                  <a:pt x="141" y="185"/>
                </a:moveTo>
                <a:lnTo>
                  <a:pt x="127" y="185"/>
                </a:lnTo>
                <a:lnTo>
                  <a:pt x="127" y="171"/>
                </a:lnTo>
                <a:lnTo>
                  <a:pt x="141" y="171"/>
                </a:lnTo>
                <a:lnTo>
                  <a:pt x="141" y="185"/>
                </a:lnTo>
                <a:close/>
                <a:moveTo>
                  <a:pt x="141" y="151"/>
                </a:moveTo>
                <a:lnTo>
                  <a:pt x="127" y="151"/>
                </a:lnTo>
                <a:lnTo>
                  <a:pt x="127" y="137"/>
                </a:lnTo>
                <a:lnTo>
                  <a:pt x="141" y="137"/>
                </a:lnTo>
                <a:lnTo>
                  <a:pt x="141" y="151"/>
                </a:lnTo>
                <a:close/>
                <a:moveTo>
                  <a:pt x="141" y="115"/>
                </a:moveTo>
                <a:lnTo>
                  <a:pt x="127" y="115"/>
                </a:lnTo>
                <a:lnTo>
                  <a:pt x="127" y="101"/>
                </a:lnTo>
                <a:lnTo>
                  <a:pt x="141" y="101"/>
                </a:lnTo>
                <a:lnTo>
                  <a:pt x="141" y="115"/>
                </a:lnTo>
                <a:close/>
                <a:moveTo>
                  <a:pt x="141" y="81"/>
                </a:moveTo>
                <a:lnTo>
                  <a:pt x="127" y="81"/>
                </a:lnTo>
                <a:lnTo>
                  <a:pt x="127" y="67"/>
                </a:lnTo>
                <a:lnTo>
                  <a:pt x="141" y="67"/>
                </a:lnTo>
                <a:lnTo>
                  <a:pt x="141" y="81"/>
                </a:lnTo>
                <a:close/>
                <a:moveTo>
                  <a:pt x="141" y="47"/>
                </a:moveTo>
                <a:lnTo>
                  <a:pt x="127" y="47"/>
                </a:lnTo>
                <a:lnTo>
                  <a:pt x="127" y="33"/>
                </a:lnTo>
                <a:lnTo>
                  <a:pt x="141" y="33"/>
                </a:lnTo>
                <a:lnTo>
                  <a:pt x="141" y="47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203" name="Freeform 239"/>
          <p:cNvSpPr>
            <a:spLocks noEditPoints="1"/>
          </p:cNvSpPr>
          <p:nvPr/>
        </p:nvSpPr>
        <p:spPr bwMode="auto">
          <a:xfrm>
            <a:off x="2252321" y="4074854"/>
            <a:ext cx="333778" cy="360718"/>
          </a:xfrm>
          <a:custGeom>
            <a:gdLst>
              <a:gd fmla="*/ 145 w 176" name="T0"/>
              <a:gd fmla="*/ 0 h 190" name="T1"/>
              <a:gd fmla="*/ 31 w 176" name="T2"/>
              <a:gd fmla="*/ 0 h 190" name="T3"/>
              <a:gd fmla="*/ 0 w 176" name="T4"/>
              <a:gd fmla="*/ 31 h 190" name="T5"/>
              <a:gd fmla="*/ 0 w 176" name="T6"/>
              <a:gd fmla="*/ 119 h 190" name="T7"/>
              <a:gd fmla="*/ 6 w 176" name="T8"/>
              <a:gd fmla="*/ 137 h 190" name="T9"/>
              <a:gd fmla="*/ 6 w 176" name="T10"/>
              <a:gd fmla="*/ 138 h 190" name="T11"/>
              <a:gd fmla="*/ 6 w 176" name="T12"/>
              <a:gd fmla="*/ 138 h 190" name="T13"/>
              <a:gd fmla="*/ 31 w 176" name="T14"/>
              <a:gd fmla="*/ 150 h 190" name="T15"/>
              <a:gd fmla="*/ 69 w 176" name="T16"/>
              <a:gd fmla="*/ 150 h 190" name="T17"/>
              <a:gd fmla="*/ 47 w 176" name="T18"/>
              <a:gd fmla="*/ 185 h 190" name="T19"/>
              <a:gd fmla="*/ 55 w 176" name="T20"/>
              <a:gd fmla="*/ 190 h 190" name="T21"/>
              <a:gd fmla="*/ 81 w 176" name="T22"/>
              <a:gd fmla="*/ 150 h 190" name="T23"/>
              <a:gd fmla="*/ 88 w 176" name="T24"/>
              <a:gd fmla="*/ 150 h 190" name="T25"/>
              <a:gd fmla="*/ 116 w 176" name="T26"/>
              <a:gd fmla="*/ 190 h 190" name="T27"/>
              <a:gd fmla="*/ 124 w 176" name="T28"/>
              <a:gd fmla="*/ 184 h 190" name="T29"/>
              <a:gd fmla="*/ 100 w 176" name="T30"/>
              <a:gd fmla="*/ 150 h 190" name="T31"/>
              <a:gd fmla="*/ 145 w 176" name="T32"/>
              <a:gd fmla="*/ 150 h 190" name="T33"/>
              <a:gd fmla="*/ 176 w 176" name="T34"/>
              <a:gd fmla="*/ 119 h 190" name="T35"/>
              <a:gd fmla="*/ 176 w 176" name="T36"/>
              <a:gd fmla="*/ 31 h 190" name="T37"/>
              <a:gd fmla="*/ 145 w 176" name="T38"/>
              <a:gd fmla="*/ 0 h 190" name="T39"/>
              <a:gd fmla="*/ 13 w 176" name="T40"/>
              <a:gd fmla="*/ 39 h 190" name="T41"/>
              <a:gd fmla="*/ 39 w 176" name="T42"/>
              <a:gd fmla="*/ 13 h 190" name="T43"/>
              <a:gd fmla="*/ 137 w 176" name="T44"/>
              <a:gd fmla="*/ 13 h 190" name="T45"/>
              <a:gd fmla="*/ 163 w 176" name="T46"/>
              <a:gd fmla="*/ 39 h 190" name="T47"/>
              <a:gd fmla="*/ 163 w 176" name="T48"/>
              <a:gd fmla="*/ 111 h 190" name="T49"/>
              <a:gd fmla="*/ 162 w 176" name="T50"/>
              <a:gd fmla="*/ 118 h 190" name="T51"/>
              <a:gd fmla="*/ 14 w 176" name="T52"/>
              <a:gd fmla="*/ 118 h 190" name="T53"/>
              <a:gd fmla="*/ 13 w 176" name="T54"/>
              <a:gd fmla="*/ 111 h 190" name="T55"/>
              <a:gd fmla="*/ 13 w 176" name="T56"/>
              <a:gd fmla="*/ 39 h 190" name="T57"/>
              <a:gd fmla="*/ 59 w 176" name="T58"/>
              <a:gd fmla="*/ 136 h 190" name="T59"/>
              <a:gd fmla="*/ 59 w 176" name="T60"/>
              <a:gd fmla="*/ 129 h 190" name="T61"/>
              <a:gd fmla="*/ 113 w 176" name="T62"/>
              <a:gd fmla="*/ 129 h 190" name="T63"/>
              <a:gd fmla="*/ 113 w 176" name="T64"/>
              <a:gd fmla="*/ 136 h 190" name="T65"/>
              <a:gd fmla="*/ 59 w 176" name="T66"/>
              <a:gd fmla="*/ 136 h 190" name="T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b="b" l="0" r="r" t="0"/>
            <a:pathLst>
              <a:path h="190" w="176">
                <a:moveTo>
                  <a:pt x="145" y="0"/>
                </a:moveTo>
                <a:cubicBezTo>
                  <a:pt x="31" y="0"/>
                  <a:pt x="31" y="0"/>
                  <a:pt x="31" y="0"/>
                </a:cubicBezTo>
                <a:cubicBezTo>
                  <a:pt x="14" y="0"/>
                  <a:pt x="0" y="14"/>
                  <a:pt x="0" y="31"/>
                </a:cubicBezTo>
                <a:cubicBezTo>
                  <a:pt x="0" y="119"/>
                  <a:pt x="0" y="119"/>
                  <a:pt x="0" y="119"/>
                </a:cubicBezTo>
                <a:cubicBezTo>
                  <a:pt x="0" y="126"/>
                  <a:pt x="2" y="132"/>
                  <a:pt x="6" y="137"/>
                </a:cubicBezTo>
                <a:cubicBezTo>
                  <a:pt x="6" y="138"/>
                  <a:pt x="6" y="138"/>
                  <a:pt x="6" y="138"/>
                </a:cubicBezTo>
                <a:cubicBezTo>
                  <a:pt x="6" y="138"/>
                  <a:pt x="6" y="138"/>
                  <a:pt x="6" y="138"/>
                </a:cubicBezTo>
                <a:cubicBezTo>
                  <a:pt x="12" y="145"/>
                  <a:pt x="21" y="150"/>
                  <a:pt x="31" y="150"/>
                </a:cubicBezTo>
                <a:cubicBezTo>
                  <a:pt x="69" y="150"/>
                  <a:pt x="69" y="150"/>
                  <a:pt x="69" y="150"/>
                </a:cubicBezTo>
                <a:cubicBezTo>
                  <a:pt x="47" y="185"/>
                  <a:pt x="47" y="185"/>
                  <a:pt x="47" y="185"/>
                </a:cubicBezTo>
                <a:cubicBezTo>
                  <a:pt x="55" y="190"/>
                  <a:pt x="55" y="190"/>
                  <a:pt x="55" y="190"/>
                </a:cubicBezTo>
                <a:cubicBezTo>
                  <a:pt x="81" y="150"/>
                  <a:pt x="81" y="150"/>
                  <a:pt x="81" y="150"/>
                </a:cubicBezTo>
                <a:cubicBezTo>
                  <a:pt x="88" y="150"/>
                  <a:pt x="88" y="150"/>
                  <a:pt x="88" y="150"/>
                </a:cubicBezTo>
                <a:cubicBezTo>
                  <a:pt x="116" y="190"/>
                  <a:pt x="116" y="190"/>
                  <a:pt x="116" y="190"/>
                </a:cubicBezTo>
                <a:cubicBezTo>
                  <a:pt x="124" y="184"/>
                  <a:pt x="124" y="184"/>
                  <a:pt x="124" y="184"/>
                </a:cubicBezTo>
                <a:cubicBezTo>
                  <a:pt x="100" y="150"/>
                  <a:pt x="100" y="150"/>
                  <a:pt x="100" y="150"/>
                </a:cubicBezTo>
                <a:cubicBezTo>
                  <a:pt x="145" y="150"/>
                  <a:pt x="145" y="150"/>
                  <a:pt x="145" y="150"/>
                </a:cubicBezTo>
                <a:cubicBezTo>
                  <a:pt x="162" y="150"/>
                  <a:pt x="176" y="136"/>
                  <a:pt x="176" y="119"/>
                </a:cubicBezTo>
                <a:cubicBezTo>
                  <a:pt x="176" y="31"/>
                  <a:pt x="176" y="31"/>
                  <a:pt x="176" y="31"/>
                </a:cubicBezTo>
                <a:cubicBezTo>
                  <a:pt x="176" y="14"/>
                  <a:pt x="162" y="0"/>
                  <a:pt x="145" y="0"/>
                </a:cubicBezTo>
                <a:close/>
                <a:moveTo>
                  <a:pt x="13" y="39"/>
                </a:moveTo>
                <a:cubicBezTo>
                  <a:pt x="13" y="25"/>
                  <a:pt x="24" y="13"/>
                  <a:pt x="39" y="13"/>
                </a:cubicBezTo>
                <a:cubicBezTo>
                  <a:pt x="137" y="13"/>
                  <a:pt x="137" y="13"/>
                  <a:pt x="137" y="13"/>
                </a:cubicBezTo>
                <a:cubicBezTo>
                  <a:pt x="151" y="13"/>
                  <a:pt x="163" y="25"/>
                  <a:pt x="163" y="39"/>
                </a:cubicBezTo>
                <a:cubicBezTo>
                  <a:pt x="163" y="111"/>
                  <a:pt x="163" y="111"/>
                  <a:pt x="163" y="111"/>
                </a:cubicBezTo>
                <a:cubicBezTo>
                  <a:pt x="163" y="113"/>
                  <a:pt x="162" y="116"/>
                  <a:pt x="162" y="118"/>
                </a:cubicBezTo>
                <a:cubicBezTo>
                  <a:pt x="14" y="118"/>
                  <a:pt x="14" y="118"/>
                  <a:pt x="14" y="118"/>
                </a:cubicBezTo>
                <a:cubicBezTo>
                  <a:pt x="13" y="116"/>
                  <a:pt x="13" y="113"/>
                  <a:pt x="13" y="111"/>
                </a:cubicBezTo>
                <a:lnTo>
                  <a:pt x="13" y="39"/>
                </a:lnTo>
                <a:close/>
                <a:moveTo>
                  <a:pt x="59" y="136"/>
                </a:moveTo>
                <a:cubicBezTo>
                  <a:pt x="59" y="129"/>
                  <a:pt x="59" y="129"/>
                  <a:pt x="59" y="129"/>
                </a:cubicBezTo>
                <a:cubicBezTo>
                  <a:pt x="113" y="129"/>
                  <a:pt x="113" y="129"/>
                  <a:pt x="113" y="129"/>
                </a:cubicBezTo>
                <a:cubicBezTo>
                  <a:pt x="113" y="136"/>
                  <a:pt x="113" y="136"/>
                  <a:pt x="113" y="136"/>
                </a:cubicBezTo>
                <a:lnTo>
                  <a:pt x="59" y="136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204" name="Freeform 240"/>
          <p:cNvSpPr/>
          <p:nvPr/>
        </p:nvSpPr>
        <p:spPr bwMode="auto">
          <a:xfrm>
            <a:off x="1716481" y="6215221"/>
            <a:ext cx="47897" cy="110760"/>
          </a:xfrm>
          <a:custGeom>
            <a:gdLst>
              <a:gd fmla="*/ 12 w 25" name="T0"/>
              <a:gd fmla="*/ 56 h 58" name="T1"/>
              <a:gd fmla="*/ 25 w 25" name="T2"/>
              <a:gd fmla="*/ 58 h 58" name="T3"/>
              <a:gd fmla="*/ 12 w 25" name="T4"/>
              <a:gd fmla="*/ 0 h 58" name="T5"/>
              <a:gd fmla="*/ 0 w 25" name="T6"/>
              <a:gd fmla="*/ 58 h 58" name="T7"/>
              <a:gd fmla="*/ 12 w 25" name="T8"/>
              <a:gd fmla="*/ 56 h 5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57" w="25">
                <a:moveTo>
                  <a:pt x="12" y="56"/>
                </a:moveTo>
                <a:cubicBezTo>
                  <a:pt x="17" y="56"/>
                  <a:pt x="21" y="57"/>
                  <a:pt x="25" y="58"/>
                </a:cubicBezTo>
                <a:cubicBezTo>
                  <a:pt x="12" y="0"/>
                  <a:pt x="12" y="0"/>
                  <a:pt x="12" y="0"/>
                </a:cubicBezTo>
                <a:cubicBezTo>
                  <a:pt x="0" y="58"/>
                  <a:pt x="0" y="58"/>
                  <a:pt x="0" y="58"/>
                </a:cubicBezTo>
                <a:cubicBezTo>
                  <a:pt x="4" y="57"/>
                  <a:pt x="8" y="56"/>
                  <a:pt x="12" y="56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205" name="Freeform 241"/>
          <p:cNvSpPr/>
          <p:nvPr/>
        </p:nvSpPr>
        <p:spPr bwMode="auto">
          <a:xfrm>
            <a:off x="1786827" y="6305026"/>
            <a:ext cx="106271" cy="76334"/>
          </a:xfrm>
          <a:custGeom>
            <a:gdLst>
              <a:gd fmla="*/ 0 w 56" name="T0"/>
              <a:gd fmla="*/ 18 h 40" name="T1"/>
              <a:gd fmla="*/ 12 w 56" name="T2"/>
              <a:gd fmla="*/ 40 h 40" name="T3"/>
              <a:gd fmla="*/ 56 w 56" name="T4"/>
              <a:gd fmla="*/ 0 h 40" name="T5"/>
              <a:gd fmla="*/ 0 w 56" name="T6"/>
              <a:gd fmla="*/ 18 h 4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40" w="56">
                <a:moveTo>
                  <a:pt x="0" y="18"/>
                </a:moveTo>
                <a:cubicBezTo>
                  <a:pt x="7" y="24"/>
                  <a:pt x="11" y="31"/>
                  <a:pt x="12" y="40"/>
                </a:cubicBezTo>
                <a:cubicBezTo>
                  <a:pt x="56" y="0"/>
                  <a:pt x="56" y="0"/>
                  <a:pt x="56" y="0"/>
                </a:cubicBezTo>
                <a:lnTo>
                  <a:pt x="0" y="18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206" name="Freeform 242"/>
          <p:cNvSpPr/>
          <p:nvPr/>
        </p:nvSpPr>
        <p:spPr bwMode="auto">
          <a:xfrm>
            <a:off x="1586261" y="6305026"/>
            <a:ext cx="106271" cy="76334"/>
          </a:xfrm>
          <a:custGeom>
            <a:gdLst>
              <a:gd fmla="*/ 56 w 56" name="T0"/>
              <a:gd fmla="*/ 18 h 40" name="T1"/>
              <a:gd fmla="*/ 0 w 56" name="T2"/>
              <a:gd fmla="*/ 0 h 40" name="T3"/>
              <a:gd fmla="*/ 44 w 56" name="T4"/>
              <a:gd fmla="*/ 40 h 40" name="T5"/>
              <a:gd fmla="*/ 56 w 56" name="T6"/>
              <a:gd fmla="*/ 18 h 4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40" w="56">
                <a:moveTo>
                  <a:pt x="56" y="18"/>
                </a:moveTo>
                <a:cubicBezTo>
                  <a:pt x="0" y="0"/>
                  <a:pt x="0" y="0"/>
                  <a:pt x="0" y="0"/>
                </a:cubicBezTo>
                <a:cubicBezTo>
                  <a:pt x="44" y="40"/>
                  <a:pt x="44" y="40"/>
                  <a:pt x="44" y="40"/>
                </a:cubicBezTo>
                <a:cubicBezTo>
                  <a:pt x="46" y="31"/>
                  <a:pt x="50" y="24"/>
                  <a:pt x="56" y="18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207" name="Freeform 243"/>
          <p:cNvSpPr/>
          <p:nvPr/>
        </p:nvSpPr>
        <p:spPr bwMode="auto">
          <a:xfrm>
            <a:off x="1782338" y="6406806"/>
            <a:ext cx="110760" cy="76334"/>
          </a:xfrm>
          <a:custGeom>
            <a:gdLst>
              <a:gd fmla="*/ 0 w 59" name="T0"/>
              <a:gd fmla="*/ 21 h 40" name="T1"/>
              <a:gd fmla="*/ 59 w 59" name="T2"/>
              <a:gd fmla="*/ 40 h 40" name="T3"/>
              <a:gd fmla="*/ 15 w 59" name="T4"/>
              <a:gd fmla="*/ 0 h 40" name="T5"/>
              <a:gd fmla="*/ 0 w 59" name="T6"/>
              <a:gd fmla="*/ 21 h 4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40" w="59">
                <a:moveTo>
                  <a:pt x="0" y="21"/>
                </a:moveTo>
                <a:cubicBezTo>
                  <a:pt x="59" y="40"/>
                  <a:pt x="59" y="40"/>
                  <a:pt x="59" y="40"/>
                </a:cubicBezTo>
                <a:cubicBezTo>
                  <a:pt x="15" y="0"/>
                  <a:pt x="15" y="0"/>
                  <a:pt x="15" y="0"/>
                </a:cubicBezTo>
                <a:cubicBezTo>
                  <a:pt x="13" y="8"/>
                  <a:pt x="7" y="16"/>
                  <a:pt x="0" y="21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208" name="Freeform 244"/>
          <p:cNvSpPr/>
          <p:nvPr/>
        </p:nvSpPr>
        <p:spPr bwMode="auto">
          <a:xfrm>
            <a:off x="1586261" y="6406806"/>
            <a:ext cx="112257" cy="76334"/>
          </a:xfrm>
          <a:custGeom>
            <a:gdLst>
              <a:gd fmla="*/ 45 w 59" name="T0"/>
              <a:gd fmla="*/ 0 h 40" name="T1"/>
              <a:gd fmla="*/ 0 w 59" name="T2"/>
              <a:gd fmla="*/ 40 h 40" name="T3"/>
              <a:gd fmla="*/ 59 w 59" name="T4"/>
              <a:gd fmla="*/ 21 h 40" name="T5"/>
              <a:gd fmla="*/ 45 w 59" name="T6"/>
              <a:gd fmla="*/ 0 h 4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40" w="59">
                <a:moveTo>
                  <a:pt x="45" y="0"/>
                </a:moveTo>
                <a:cubicBezTo>
                  <a:pt x="0" y="40"/>
                  <a:pt x="0" y="40"/>
                  <a:pt x="0" y="40"/>
                </a:cubicBezTo>
                <a:cubicBezTo>
                  <a:pt x="59" y="21"/>
                  <a:pt x="59" y="21"/>
                  <a:pt x="59" y="21"/>
                </a:cubicBezTo>
                <a:cubicBezTo>
                  <a:pt x="52" y="16"/>
                  <a:pt x="47" y="8"/>
                  <a:pt x="45" y="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209" name="Freeform 245"/>
          <p:cNvSpPr/>
          <p:nvPr/>
        </p:nvSpPr>
        <p:spPr bwMode="auto">
          <a:xfrm>
            <a:off x="1714983" y="6456199"/>
            <a:ext cx="49394" cy="116747"/>
          </a:xfrm>
          <a:custGeom>
            <a:gdLst>
              <a:gd fmla="*/ 13 w 26" name="T0"/>
              <a:gd fmla="*/ 2 h 61" name="T1"/>
              <a:gd fmla="*/ 0 w 26" name="T2"/>
              <a:gd fmla="*/ 0 h 61" name="T3"/>
              <a:gd fmla="*/ 13 w 26" name="T4"/>
              <a:gd fmla="*/ 61 h 61" name="T5"/>
              <a:gd fmla="*/ 26 w 26" name="T6"/>
              <a:gd fmla="*/ 0 h 61" name="T7"/>
              <a:gd fmla="*/ 13 w 26" name="T8"/>
              <a:gd fmla="*/ 2 h 6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61" w="26">
                <a:moveTo>
                  <a:pt x="13" y="2"/>
                </a:moveTo>
                <a:cubicBezTo>
                  <a:pt x="9" y="2"/>
                  <a:pt x="4" y="1"/>
                  <a:pt x="0" y="0"/>
                </a:cubicBezTo>
                <a:cubicBezTo>
                  <a:pt x="13" y="61"/>
                  <a:pt x="13" y="61"/>
                  <a:pt x="13" y="61"/>
                </a:cubicBezTo>
                <a:cubicBezTo>
                  <a:pt x="26" y="0"/>
                  <a:pt x="26" y="0"/>
                  <a:pt x="26" y="0"/>
                </a:cubicBezTo>
                <a:cubicBezTo>
                  <a:pt x="22" y="1"/>
                  <a:pt x="18" y="2"/>
                  <a:pt x="13" y="2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210" name="Oval 246"/>
          <p:cNvSpPr>
            <a:spLocks noChangeArrowheads="1"/>
          </p:cNvSpPr>
          <p:nvPr/>
        </p:nvSpPr>
        <p:spPr bwMode="auto">
          <a:xfrm>
            <a:off x="1691035" y="6342445"/>
            <a:ext cx="98786" cy="98786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211" name="Freeform 247"/>
          <p:cNvSpPr>
            <a:spLocks noEditPoints="1"/>
          </p:cNvSpPr>
          <p:nvPr/>
        </p:nvSpPr>
        <p:spPr bwMode="auto">
          <a:xfrm>
            <a:off x="10330336" y="4607700"/>
            <a:ext cx="257443" cy="359222"/>
          </a:xfrm>
          <a:custGeom>
            <a:gdLst>
              <a:gd fmla="*/ 121 w 136" name="T0"/>
              <a:gd fmla="*/ 81 h 189" name="T1"/>
              <a:gd fmla="*/ 121 w 136" name="T2"/>
              <a:gd fmla="*/ 46 h 189" name="T3"/>
              <a:gd fmla="*/ 68 w 136" name="T4"/>
              <a:gd fmla="*/ 0 h 189" name="T5"/>
              <a:gd fmla="*/ 15 w 136" name="T6"/>
              <a:gd fmla="*/ 46 h 189" name="T7"/>
              <a:gd fmla="*/ 15 w 136" name="T8"/>
              <a:gd fmla="*/ 59 h 189" name="T9"/>
              <a:gd fmla="*/ 31 w 136" name="T10"/>
              <a:gd fmla="*/ 59 h 189" name="T11"/>
              <a:gd fmla="*/ 31 w 136" name="T12"/>
              <a:gd fmla="*/ 51 h 189" name="T13"/>
              <a:gd fmla="*/ 68 w 136" name="T14"/>
              <a:gd fmla="*/ 20 h 189" name="T15"/>
              <a:gd fmla="*/ 105 w 136" name="T16"/>
              <a:gd fmla="*/ 51 h 189" name="T17"/>
              <a:gd fmla="*/ 105 w 136" name="T18"/>
              <a:gd fmla="*/ 67 h 189" name="T19"/>
              <a:gd fmla="*/ 68 w 136" name="T20"/>
              <a:gd fmla="*/ 56 h 189" name="T21"/>
              <a:gd fmla="*/ 0 w 136" name="T22"/>
              <a:gd fmla="*/ 123 h 189" name="T23"/>
              <a:gd fmla="*/ 68 w 136" name="T24"/>
              <a:gd fmla="*/ 189 h 189" name="T25"/>
              <a:gd fmla="*/ 136 w 136" name="T26"/>
              <a:gd fmla="*/ 123 h 189" name="T27"/>
              <a:gd fmla="*/ 121 w 136" name="T28"/>
              <a:gd fmla="*/ 81 h 189" name="T29"/>
              <a:gd fmla="*/ 67 w 136" name="T30"/>
              <a:gd fmla="*/ 184 h 189" name="T31"/>
              <a:gd fmla="*/ 6 w 136" name="T32"/>
              <a:gd fmla="*/ 124 h 189" name="T33"/>
              <a:gd fmla="*/ 17 w 136" name="T34"/>
              <a:gd fmla="*/ 90 h 189" name="T35"/>
              <a:gd fmla="*/ 68 w 136" name="T36"/>
              <a:gd fmla="*/ 63 h 189" name="T37"/>
              <a:gd fmla="*/ 129 w 136" name="T38"/>
              <a:gd fmla="*/ 123 h 189" name="T39"/>
              <a:gd fmla="*/ 119 w 136" name="T40"/>
              <a:gd fmla="*/ 156 h 189" name="T41"/>
              <a:gd fmla="*/ 67 w 136" name="T42"/>
              <a:gd fmla="*/ 184 h 189" name="T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b="b" l="0" r="r" t="0"/>
            <a:pathLst>
              <a:path h="189" w="136">
                <a:moveTo>
                  <a:pt x="121" y="81"/>
                </a:moveTo>
                <a:cubicBezTo>
                  <a:pt x="121" y="46"/>
                  <a:pt x="121" y="46"/>
                  <a:pt x="121" y="46"/>
                </a:cubicBezTo>
                <a:cubicBezTo>
                  <a:pt x="121" y="21"/>
                  <a:pt x="97" y="0"/>
                  <a:pt x="68" y="0"/>
                </a:cubicBezTo>
                <a:cubicBezTo>
                  <a:pt x="39" y="0"/>
                  <a:pt x="15" y="21"/>
                  <a:pt x="15" y="46"/>
                </a:cubicBezTo>
                <a:cubicBezTo>
                  <a:pt x="15" y="59"/>
                  <a:pt x="15" y="59"/>
                  <a:pt x="15" y="59"/>
                </a:cubicBezTo>
                <a:cubicBezTo>
                  <a:pt x="31" y="59"/>
                  <a:pt x="31" y="59"/>
                  <a:pt x="31" y="59"/>
                </a:cubicBezTo>
                <a:cubicBezTo>
                  <a:pt x="31" y="51"/>
                  <a:pt x="31" y="51"/>
                  <a:pt x="31" y="51"/>
                </a:cubicBezTo>
                <a:cubicBezTo>
                  <a:pt x="31" y="34"/>
                  <a:pt x="48" y="20"/>
                  <a:pt x="68" y="20"/>
                </a:cubicBezTo>
                <a:cubicBezTo>
                  <a:pt x="88" y="20"/>
                  <a:pt x="105" y="34"/>
                  <a:pt x="105" y="51"/>
                </a:cubicBezTo>
                <a:cubicBezTo>
                  <a:pt x="105" y="67"/>
                  <a:pt x="105" y="67"/>
                  <a:pt x="105" y="67"/>
                </a:cubicBezTo>
                <a:cubicBezTo>
                  <a:pt x="94" y="60"/>
                  <a:pt x="82" y="56"/>
                  <a:pt x="68" y="56"/>
                </a:cubicBezTo>
                <a:cubicBezTo>
                  <a:pt x="30" y="56"/>
                  <a:pt x="0" y="86"/>
                  <a:pt x="0" y="123"/>
                </a:cubicBezTo>
                <a:cubicBezTo>
                  <a:pt x="0" y="159"/>
                  <a:pt x="30" y="189"/>
                  <a:pt x="68" y="189"/>
                </a:cubicBezTo>
                <a:cubicBezTo>
                  <a:pt x="106" y="189"/>
                  <a:pt x="136" y="159"/>
                  <a:pt x="136" y="123"/>
                </a:cubicBezTo>
                <a:cubicBezTo>
                  <a:pt x="136" y="107"/>
                  <a:pt x="131" y="93"/>
                  <a:pt x="121" y="81"/>
                </a:cubicBezTo>
                <a:close/>
                <a:moveTo>
                  <a:pt x="67" y="184"/>
                </a:moveTo>
                <a:cubicBezTo>
                  <a:pt x="33" y="184"/>
                  <a:pt x="6" y="157"/>
                  <a:pt x="6" y="124"/>
                </a:cubicBezTo>
                <a:cubicBezTo>
                  <a:pt x="6" y="111"/>
                  <a:pt x="10" y="100"/>
                  <a:pt x="17" y="90"/>
                </a:cubicBezTo>
                <a:cubicBezTo>
                  <a:pt x="27" y="74"/>
                  <a:pt x="46" y="63"/>
                  <a:pt x="68" y="63"/>
                </a:cubicBezTo>
                <a:cubicBezTo>
                  <a:pt x="102" y="63"/>
                  <a:pt x="129" y="89"/>
                  <a:pt x="129" y="123"/>
                </a:cubicBezTo>
                <a:cubicBezTo>
                  <a:pt x="129" y="135"/>
                  <a:pt x="126" y="147"/>
                  <a:pt x="119" y="156"/>
                </a:cubicBezTo>
                <a:cubicBezTo>
                  <a:pt x="108" y="173"/>
                  <a:pt x="89" y="184"/>
                  <a:pt x="67" y="184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212" name="Freeform 248"/>
          <p:cNvSpPr>
            <a:spLocks noEditPoints="1"/>
          </p:cNvSpPr>
          <p:nvPr/>
        </p:nvSpPr>
        <p:spPr bwMode="auto">
          <a:xfrm>
            <a:off x="10348297" y="4733427"/>
            <a:ext cx="220024" cy="214037"/>
          </a:xfrm>
          <a:custGeom>
            <a:gdLst>
              <a:gd fmla="*/ 58 w 116" name="T0"/>
              <a:gd fmla="*/ 0 h 113" name="T1"/>
              <a:gd fmla="*/ 0 w 116" name="T2"/>
              <a:gd fmla="*/ 57 h 113" name="T3"/>
              <a:gd fmla="*/ 58 w 116" name="T4"/>
              <a:gd fmla="*/ 113 h 113" name="T5"/>
              <a:gd fmla="*/ 116 w 116" name="T6"/>
              <a:gd fmla="*/ 57 h 113" name="T7"/>
              <a:gd fmla="*/ 58 w 116" name="T8"/>
              <a:gd fmla="*/ 0 h 113" name="T9"/>
              <a:gd fmla="*/ 66 w 116" name="T10"/>
              <a:gd fmla="*/ 70 h 113" name="T11"/>
              <a:gd fmla="*/ 53 w 116" name="T12"/>
              <a:gd fmla="*/ 70 h 113" name="T13"/>
              <a:gd fmla="*/ 57 w 116" name="T14"/>
              <a:gd fmla="*/ 58 h 113" name="T15"/>
              <a:gd fmla="*/ 53 w 116" name="T16"/>
              <a:gd fmla="*/ 52 h 113" name="T17"/>
              <a:gd fmla="*/ 59 w 116" name="T18"/>
              <a:gd fmla="*/ 45 h 113" name="T19"/>
              <a:gd fmla="*/ 66 w 116" name="T20"/>
              <a:gd fmla="*/ 52 h 113" name="T21"/>
              <a:gd fmla="*/ 62 w 116" name="T22"/>
              <a:gd fmla="*/ 58 h 113" name="T23"/>
              <a:gd fmla="*/ 66 w 116" name="T24"/>
              <a:gd fmla="*/ 70 h 113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13" w="115">
                <a:moveTo>
                  <a:pt x="58" y="0"/>
                </a:moveTo>
                <a:cubicBezTo>
                  <a:pt x="26" y="0"/>
                  <a:pt x="0" y="25"/>
                  <a:pt x="0" y="57"/>
                </a:cubicBezTo>
                <a:cubicBezTo>
                  <a:pt x="0" y="88"/>
                  <a:pt x="26" y="113"/>
                  <a:pt x="58" y="113"/>
                </a:cubicBezTo>
                <a:cubicBezTo>
                  <a:pt x="90" y="113"/>
                  <a:pt x="116" y="88"/>
                  <a:pt x="116" y="57"/>
                </a:cubicBezTo>
                <a:cubicBezTo>
                  <a:pt x="116" y="25"/>
                  <a:pt x="90" y="0"/>
                  <a:pt x="58" y="0"/>
                </a:cubicBezTo>
                <a:close/>
                <a:moveTo>
                  <a:pt x="66" y="70"/>
                </a:moveTo>
                <a:cubicBezTo>
                  <a:pt x="53" y="70"/>
                  <a:pt x="53" y="70"/>
                  <a:pt x="53" y="70"/>
                </a:cubicBezTo>
                <a:cubicBezTo>
                  <a:pt x="57" y="58"/>
                  <a:pt x="57" y="58"/>
                  <a:pt x="57" y="58"/>
                </a:cubicBezTo>
                <a:cubicBezTo>
                  <a:pt x="55" y="57"/>
                  <a:pt x="53" y="55"/>
                  <a:pt x="53" y="52"/>
                </a:cubicBezTo>
                <a:cubicBezTo>
                  <a:pt x="53" y="48"/>
                  <a:pt x="56" y="45"/>
                  <a:pt x="59" y="45"/>
                </a:cubicBezTo>
                <a:cubicBezTo>
                  <a:pt x="63" y="45"/>
                  <a:pt x="66" y="48"/>
                  <a:pt x="66" y="52"/>
                </a:cubicBezTo>
                <a:cubicBezTo>
                  <a:pt x="66" y="55"/>
                  <a:pt x="64" y="57"/>
                  <a:pt x="62" y="58"/>
                </a:cubicBezTo>
                <a:lnTo>
                  <a:pt x="66" y="7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213" name="Freeform 249"/>
          <p:cNvSpPr>
            <a:spLocks noEditPoints="1"/>
          </p:cNvSpPr>
          <p:nvPr/>
        </p:nvSpPr>
        <p:spPr bwMode="auto">
          <a:xfrm>
            <a:off x="4241514" y="5145037"/>
            <a:ext cx="359222" cy="359222"/>
          </a:xfrm>
          <a:custGeom>
            <a:gdLst>
              <a:gd fmla="*/ 94 w 189" name="T0"/>
              <a:gd fmla="*/ 0 h 189" name="T1"/>
              <a:gd fmla="*/ 0 w 189" name="T2"/>
              <a:gd fmla="*/ 95 h 189" name="T3"/>
              <a:gd fmla="*/ 94 w 189" name="T4"/>
              <a:gd fmla="*/ 189 h 189" name="T5"/>
              <a:gd fmla="*/ 189 w 189" name="T6"/>
              <a:gd fmla="*/ 95 h 189" name="T7"/>
              <a:gd fmla="*/ 94 w 189" name="T8"/>
              <a:gd fmla="*/ 0 h 189" name="T9"/>
              <a:gd fmla="*/ 146 w 189" name="T10"/>
              <a:gd fmla="*/ 128 h 189" name="T11"/>
              <a:gd fmla="*/ 127 w 189" name="T12"/>
              <a:gd fmla="*/ 147 h 189" name="T13"/>
              <a:gd fmla="*/ 96 w 189" name="T14"/>
              <a:gd fmla="*/ 116 h 189" name="T15"/>
              <a:gd fmla="*/ 65 w 189" name="T16"/>
              <a:gd fmla="*/ 147 h 189" name="T17"/>
              <a:gd fmla="*/ 45 w 189" name="T18"/>
              <a:gd fmla="*/ 128 h 189" name="T19"/>
              <a:gd fmla="*/ 76 w 189" name="T20"/>
              <a:gd fmla="*/ 97 h 189" name="T21"/>
              <a:gd fmla="*/ 45 w 189" name="T22"/>
              <a:gd fmla="*/ 66 h 189" name="T23"/>
              <a:gd fmla="*/ 65 w 189" name="T24"/>
              <a:gd fmla="*/ 46 h 189" name="T25"/>
              <a:gd fmla="*/ 96 w 189" name="T26"/>
              <a:gd fmla="*/ 77 h 189" name="T27"/>
              <a:gd fmla="*/ 127 w 189" name="T28"/>
              <a:gd fmla="*/ 46 h 189" name="T29"/>
              <a:gd fmla="*/ 146 w 189" name="T30"/>
              <a:gd fmla="*/ 66 h 189" name="T31"/>
              <a:gd fmla="*/ 115 w 189" name="T32"/>
              <a:gd fmla="*/ 97 h 189" name="T33"/>
              <a:gd fmla="*/ 146 w 189" name="T34"/>
              <a:gd fmla="*/ 128 h 189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189" w="189">
                <a:moveTo>
                  <a:pt x="94" y="0"/>
                </a:moveTo>
                <a:cubicBezTo>
                  <a:pt x="42" y="0"/>
                  <a:pt x="0" y="43"/>
                  <a:pt x="0" y="95"/>
                </a:cubicBezTo>
                <a:cubicBezTo>
                  <a:pt x="0" y="147"/>
                  <a:pt x="42" y="189"/>
                  <a:pt x="94" y="189"/>
                </a:cubicBezTo>
                <a:cubicBezTo>
                  <a:pt x="147" y="189"/>
                  <a:pt x="189" y="147"/>
                  <a:pt x="189" y="95"/>
                </a:cubicBezTo>
                <a:cubicBezTo>
                  <a:pt x="189" y="43"/>
                  <a:pt x="147" y="0"/>
                  <a:pt x="94" y="0"/>
                </a:cubicBezTo>
                <a:close/>
                <a:moveTo>
                  <a:pt x="146" y="128"/>
                </a:moveTo>
                <a:cubicBezTo>
                  <a:pt x="127" y="147"/>
                  <a:pt x="127" y="147"/>
                  <a:pt x="127" y="147"/>
                </a:cubicBezTo>
                <a:cubicBezTo>
                  <a:pt x="96" y="116"/>
                  <a:pt x="96" y="116"/>
                  <a:pt x="96" y="116"/>
                </a:cubicBezTo>
                <a:cubicBezTo>
                  <a:pt x="65" y="147"/>
                  <a:pt x="65" y="147"/>
                  <a:pt x="65" y="147"/>
                </a:cubicBezTo>
                <a:cubicBezTo>
                  <a:pt x="45" y="128"/>
                  <a:pt x="45" y="128"/>
                  <a:pt x="45" y="128"/>
                </a:cubicBezTo>
                <a:cubicBezTo>
                  <a:pt x="76" y="97"/>
                  <a:pt x="76" y="97"/>
                  <a:pt x="76" y="97"/>
                </a:cubicBezTo>
                <a:cubicBezTo>
                  <a:pt x="45" y="66"/>
                  <a:pt x="45" y="66"/>
                  <a:pt x="45" y="66"/>
                </a:cubicBezTo>
                <a:cubicBezTo>
                  <a:pt x="65" y="46"/>
                  <a:pt x="65" y="46"/>
                  <a:pt x="65" y="46"/>
                </a:cubicBezTo>
                <a:cubicBezTo>
                  <a:pt x="96" y="77"/>
                  <a:pt x="96" y="77"/>
                  <a:pt x="96" y="77"/>
                </a:cubicBezTo>
                <a:cubicBezTo>
                  <a:pt x="127" y="46"/>
                  <a:pt x="127" y="46"/>
                  <a:pt x="127" y="46"/>
                </a:cubicBezTo>
                <a:cubicBezTo>
                  <a:pt x="146" y="66"/>
                  <a:pt x="146" y="66"/>
                  <a:pt x="146" y="66"/>
                </a:cubicBezTo>
                <a:cubicBezTo>
                  <a:pt x="115" y="97"/>
                  <a:pt x="115" y="97"/>
                  <a:pt x="115" y="97"/>
                </a:cubicBezTo>
                <a:lnTo>
                  <a:pt x="146" y="128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214" name="Freeform 250"/>
          <p:cNvSpPr>
            <a:spLocks noEditPoints="1"/>
          </p:cNvSpPr>
          <p:nvPr/>
        </p:nvSpPr>
        <p:spPr bwMode="auto">
          <a:xfrm>
            <a:off x="5643980" y="3003172"/>
            <a:ext cx="212539" cy="357725"/>
          </a:xfrm>
          <a:custGeom>
            <a:gdLst>
              <a:gd fmla="*/ 96 w 112" name="T0"/>
              <a:gd fmla="*/ 0 h 188" name="T1"/>
              <a:gd fmla="*/ 19 w 112" name="T2"/>
              <a:gd fmla="*/ 0 h 188" name="T3"/>
              <a:gd fmla="*/ 0 w 112" name="T4"/>
              <a:gd fmla="*/ 26 h 188" name="T5"/>
              <a:gd fmla="*/ 0 w 112" name="T6"/>
              <a:gd fmla="*/ 188 h 188" name="T7"/>
              <a:gd fmla="*/ 112 w 112" name="T8"/>
              <a:gd fmla="*/ 188 h 188" name="T9"/>
              <a:gd fmla="*/ 112 w 112" name="T10"/>
              <a:gd fmla="*/ 26 h 188" name="T11"/>
              <a:gd fmla="*/ 96 w 112" name="T12"/>
              <a:gd fmla="*/ 0 h 188" name="T13"/>
              <a:gd fmla="*/ 14 w 112" name="T14"/>
              <a:gd fmla="*/ 53 h 188" name="T15"/>
              <a:gd fmla="*/ 32 w 112" name="T16"/>
              <a:gd fmla="*/ 33 h 188" name="T17"/>
              <a:gd fmla="*/ 51 w 112" name="T18"/>
              <a:gd fmla="*/ 53 h 188" name="T19"/>
              <a:gd fmla="*/ 32 w 112" name="T20"/>
              <a:gd fmla="*/ 73 h 188" name="T21"/>
              <a:gd fmla="*/ 14 w 112" name="T22"/>
              <a:gd fmla="*/ 53 h 188" name="T23"/>
              <a:gd fmla="*/ 91 w 112" name="T24"/>
              <a:gd fmla="*/ 141 h 188" name="T25"/>
              <a:gd fmla="*/ 56 w 112" name="T26"/>
              <a:gd fmla="*/ 178 h 188" name="T27"/>
              <a:gd fmla="*/ 21 w 112" name="T28"/>
              <a:gd fmla="*/ 141 h 188" name="T29"/>
              <a:gd fmla="*/ 21 w 112" name="T30"/>
              <a:gd fmla="*/ 140 h 188" name="T31"/>
              <a:gd fmla="*/ 21 w 112" name="T32"/>
              <a:gd fmla="*/ 139 h 188" name="T33"/>
              <a:gd fmla="*/ 56 w 112" name="T34"/>
              <a:gd fmla="*/ 102 h 188" name="T35"/>
              <a:gd fmla="*/ 91 w 112" name="T36"/>
              <a:gd fmla="*/ 139 h 188" name="T37"/>
              <a:gd fmla="*/ 91 w 112" name="T38"/>
              <a:gd fmla="*/ 140 h 188" name="T39"/>
              <a:gd fmla="*/ 91 w 112" name="T40"/>
              <a:gd fmla="*/ 141 h 188" name="T41"/>
              <a:gd fmla="*/ 80 w 112" name="T42"/>
              <a:gd fmla="*/ 91 h 188" name="T43"/>
              <a:gd fmla="*/ 61 w 112" name="T44"/>
              <a:gd fmla="*/ 71 h 188" name="T45"/>
              <a:gd fmla="*/ 80 w 112" name="T46"/>
              <a:gd fmla="*/ 51 h 188" name="T47"/>
              <a:gd fmla="*/ 98 w 112" name="T48"/>
              <a:gd fmla="*/ 71 h 188" name="T49"/>
              <a:gd fmla="*/ 80 w 112" name="T50"/>
              <a:gd fmla="*/ 91 h 188" name="T5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b="b" l="0" r="r" t="0"/>
            <a:pathLst>
              <a:path h="188" w="112">
                <a:moveTo>
                  <a:pt x="96" y="0"/>
                </a:moveTo>
                <a:cubicBezTo>
                  <a:pt x="19" y="0"/>
                  <a:pt x="19" y="0"/>
                  <a:pt x="19" y="0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188"/>
                  <a:pt x="0" y="188"/>
                  <a:pt x="0" y="188"/>
                </a:cubicBezTo>
                <a:cubicBezTo>
                  <a:pt x="112" y="188"/>
                  <a:pt x="112" y="188"/>
                  <a:pt x="112" y="188"/>
                </a:cubicBezTo>
                <a:cubicBezTo>
                  <a:pt x="112" y="26"/>
                  <a:pt x="112" y="26"/>
                  <a:pt x="112" y="26"/>
                </a:cubicBezTo>
                <a:lnTo>
                  <a:pt x="96" y="0"/>
                </a:lnTo>
                <a:close/>
                <a:moveTo>
                  <a:pt x="14" y="53"/>
                </a:moveTo>
                <a:cubicBezTo>
                  <a:pt x="14" y="42"/>
                  <a:pt x="22" y="33"/>
                  <a:pt x="32" y="33"/>
                </a:cubicBezTo>
                <a:cubicBezTo>
                  <a:pt x="43" y="33"/>
                  <a:pt x="51" y="42"/>
                  <a:pt x="51" y="53"/>
                </a:cubicBezTo>
                <a:cubicBezTo>
                  <a:pt x="51" y="64"/>
                  <a:pt x="43" y="73"/>
                  <a:pt x="32" y="73"/>
                </a:cubicBezTo>
                <a:cubicBezTo>
                  <a:pt x="22" y="73"/>
                  <a:pt x="14" y="64"/>
                  <a:pt x="14" y="53"/>
                </a:cubicBezTo>
                <a:close/>
                <a:moveTo>
                  <a:pt x="91" y="141"/>
                </a:moveTo>
                <a:cubicBezTo>
                  <a:pt x="91" y="162"/>
                  <a:pt x="75" y="178"/>
                  <a:pt x="56" y="178"/>
                </a:cubicBezTo>
                <a:cubicBezTo>
                  <a:pt x="37" y="178"/>
                  <a:pt x="21" y="162"/>
                  <a:pt x="21" y="141"/>
                </a:cubicBezTo>
                <a:cubicBezTo>
                  <a:pt x="21" y="141"/>
                  <a:pt x="21" y="141"/>
                  <a:pt x="21" y="140"/>
                </a:cubicBezTo>
                <a:cubicBezTo>
                  <a:pt x="21" y="140"/>
                  <a:pt x="21" y="140"/>
                  <a:pt x="21" y="139"/>
                </a:cubicBezTo>
                <a:cubicBezTo>
                  <a:pt x="21" y="119"/>
                  <a:pt x="37" y="102"/>
                  <a:pt x="56" y="102"/>
                </a:cubicBezTo>
                <a:cubicBezTo>
                  <a:pt x="75" y="102"/>
                  <a:pt x="91" y="119"/>
                  <a:pt x="91" y="139"/>
                </a:cubicBezTo>
                <a:cubicBezTo>
                  <a:pt x="91" y="140"/>
                  <a:pt x="91" y="140"/>
                  <a:pt x="91" y="140"/>
                </a:cubicBezTo>
                <a:cubicBezTo>
                  <a:pt x="91" y="141"/>
                  <a:pt x="91" y="141"/>
                  <a:pt x="91" y="141"/>
                </a:cubicBezTo>
                <a:close/>
                <a:moveTo>
                  <a:pt x="80" y="91"/>
                </a:moveTo>
                <a:cubicBezTo>
                  <a:pt x="69" y="91"/>
                  <a:pt x="61" y="82"/>
                  <a:pt x="61" y="71"/>
                </a:cubicBezTo>
                <a:cubicBezTo>
                  <a:pt x="61" y="60"/>
                  <a:pt x="69" y="51"/>
                  <a:pt x="80" y="51"/>
                </a:cubicBezTo>
                <a:cubicBezTo>
                  <a:pt x="90" y="51"/>
                  <a:pt x="98" y="60"/>
                  <a:pt x="98" y="71"/>
                </a:cubicBezTo>
                <a:cubicBezTo>
                  <a:pt x="98" y="82"/>
                  <a:pt x="90" y="91"/>
                  <a:pt x="80" y="91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215" name="Oval 251"/>
          <p:cNvSpPr>
            <a:spLocks noChangeArrowheads="1"/>
          </p:cNvSpPr>
          <p:nvPr/>
        </p:nvSpPr>
        <p:spPr bwMode="auto">
          <a:xfrm>
            <a:off x="5729294" y="3244150"/>
            <a:ext cx="41909" cy="46400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216" name="Oval 252"/>
          <p:cNvSpPr>
            <a:spLocks noChangeArrowheads="1"/>
          </p:cNvSpPr>
          <p:nvPr/>
        </p:nvSpPr>
        <p:spPr bwMode="auto">
          <a:xfrm>
            <a:off x="5783177" y="3122914"/>
            <a:ext cx="23948" cy="26941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217" name="Oval 253"/>
          <p:cNvSpPr>
            <a:spLocks noChangeArrowheads="1"/>
          </p:cNvSpPr>
          <p:nvPr/>
        </p:nvSpPr>
        <p:spPr bwMode="auto">
          <a:xfrm>
            <a:off x="5693372" y="3089985"/>
            <a:ext cx="25445" cy="25444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218" name="Freeform 254"/>
          <p:cNvSpPr/>
          <p:nvPr/>
        </p:nvSpPr>
        <p:spPr bwMode="auto">
          <a:xfrm>
            <a:off x="1622184" y="3007663"/>
            <a:ext cx="176618" cy="246965"/>
          </a:xfrm>
          <a:custGeom>
            <a:gdLst>
              <a:gd fmla="*/ 118 w 118" name="T0"/>
              <a:gd fmla="*/ 71 h 165" name="T1"/>
              <a:gd fmla="*/ 118 w 118" name="T2"/>
              <a:gd fmla="*/ 0 h 165" name="T3"/>
              <a:gd fmla="*/ 43 w 118" name="T4"/>
              <a:gd fmla="*/ 76 h 165" name="T5"/>
              <a:gd fmla="*/ 0 w 118" name="T6"/>
              <a:gd fmla="*/ 76 h 165" name="T7"/>
              <a:gd fmla="*/ 0 w 118" name="T8"/>
              <a:gd fmla="*/ 165 h 165" name="T9"/>
              <a:gd fmla="*/ 27 w 118" name="T10"/>
              <a:gd fmla="*/ 165 h 165" name="T11"/>
              <a:gd fmla="*/ 118 w 118" name="T12"/>
              <a:gd fmla="*/ 71 h 16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165" w="118">
                <a:moveTo>
                  <a:pt x="118" y="71"/>
                </a:moveTo>
                <a:lnTo>
                  <a:pt x="118" y="0"/>
                </a:lnTo>
                <a:lnTo>
                  <a:pt x="43" y="76"/>
                </a:lnTo>
                <a:lnTo>
                  <a:pt x="0" y="76"/>
                </a:lnTo>
                <a:lnTo>
                  <a:pt x="0" y="165"/>
                </a:lnTo>
                <a:lnTo>
                  <a:pt x="27" y="165"/>
                </a:lnTo>
                <a:lnTo>
                  <a:pt x="118" y="71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219" name="Freeform 255"/>
          <p:cNvSpPr/>
          <p:nvPr/>
        </p:nvSpPr>
        <p:spPr bwMode="auto">
          <a:xfrm>
            <a:off x="1587758" y="3012153"/>
            <a:ext cx="332281" cy="341262"/>
          </a:xfrm>
          <a:custGeom>
            <a:gdLst>
              <a:gd fmla="*/ 5 w 222" name="T0"/>
              <a:gd fmla="*/ 228 h 228" name="T1"/>
              <a:gd fmla="*/ 0 w 222" name="T2"/>
              <a:gd fmla="*/ 223 h 228" name="T3"/>
              <a:gd fmla="*/ 218 w 222" name="T4"/>
              <a:gd fmla="*/ 0 h 228" name="T5"/>
              <a:gd fmla="*/ 222 w 222" name="T6"/>
              <a:gd fmla="*/ 5 h 228" name="T7"/>
              <a:gd fmla="*/ 5 w 222" name="T8"/>
              <a:gd fmla="*/ 228 h 228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28" w="221">
                <a:moveTo>
                  <a:pt x="5" y="228"/>
                </a:moveTo>
                <a:lnTo>
                  <a:pt x="0" y="223"/>
                </a:lnTo>
                <a:lnTo>
                  <a:pt x="218" y="0"/>
                </a:lnTo>
                <a:lnTo>
                  <a:pt x="222" y="5"/>
                </a:lnTo>
                <a:lnTo>
                  <a:pt x="5" y="228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220" name="Freeform 256"/>
          <p:cNvSpPr/>
          <p:nvPr/>
        </p:nvSpPr>
        <p:spPr bwMode="auto">
          <a:xfrm>
            <a:off x="1694028" y="3163326"/>
            <a:ext cx="100284" cy="199069"/>
          </a:xfrm>
          <a:custGeom>
            <a:gdLst>
              <a:gd fmla="*/ 0 w 67" name="T0"/>
              <a:gd fmla="*/ 70 h 133" name="T1"/>
              <a:gd fmla="*/ 67 w 67" name="T2"/>
              <a:gd fmla="*/ 133 h 133" name="T3"/>
              <a:gd fmla="*/ 67 w 67" name="T4"/>
              <a:gd fmla="*/ 0 h 133" name="T5"/>
              <a:gd fmla="*/ 0 w 67" name="T6"/>
              <a:gd fmla="*/ 70 h 133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133" w="67">
                <a:moveTo>
                  <a:pt x="0" y="70"/>
                </a:moveTo>
                <a:lnTo>
                  <a:pt x="67" y="133"/>
                </a:lnTo>
                <a:lnTo>
                  <a:pt x="67" y="0"/>
                </a:lnTo>
                <a:lnTo>
                  <a:pt x="0" y="7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221" name="Freeform 257"/>
          <p:cNvSpPr>
            <a:spLocks noEditPoints="1"/>
          </p:cNvSpPr>
          <p:nvPr/>
        </p:nvSpPr>
        <p:spPr bwMode="auto">
          <a:xfrm>
            <a:off x="6254658" y="3003172"/>
            <a:ext cx="354732" cy="357725"/>
          </a:xfrm>
          <a:custGeom>
            <a:gdLst>
              <a:gd fmla="*/ 0 w 187" name="T0"/>
              <a:gd fmla="*/ 0 h 188" name="T1"/>
              <a:gd fmla="*/ 0 w 187" name="T2"/>
              <a:gd fmla="*/ 188 h 188" name="T3"/>
              <a:gd fmla="*/ 187 w 187" name="T4"/>
              <a:gd fmla="*/ 188 h 188" name="T5"/>
              <a:gd fmla="*/ 187 w 187" name="T6"/>
              <a:gd fmla="*/ 0 h 188" name="T7"/>
              <a:gd fmla="*/ 0 w 187" name="T8"/>
              <a:gd fmla="*/ 0 h 188" name="T9"/>
              <a:gd fmla="*/ 151 w 187" name="T10"/>
              <a:gd fmla="*/ 128 h 188" name="T11"/>
              <a:gd fmla="*/ 134 w 187" name="T12"/>
              <a:gd fmla="*/ 141 h 188" name="T13"/>
              <a:gd fmla="*/ 108 w 187" name="T14"/>
              <a:gd fmla="*/ 126 h 188" name="T15"/>
              <a:gd fmla="*/ 127 w 187" name="T16"/>
              <a:gd fmla="*/ 102 h 188" name="T17"/>
              <a:gd fmla="*/ 145 w 187" name="T18"/>
              <a:gd fmla="*/ 105 h 188" name="T19"/>
              <a:gd fmla="*/ 145 w 187" name="T20"/>
              <a:gd fmla="*/ 47 h 188" name="T21"/>
              <a:gd fmla="*/ 81 w 187" name="T22"/>
              <a:gd fmla="*/ 62 h 188" name="T23"/>
              <a:gd fmla="*/ 82 w 187" name="T24"/>
              <a:gd fmla="*/ 140 h 188" name="T25"/>
              <a:gd fmla="*/ 63 w 187" name="T26"/>
              <a:gd fmla="*/ 158 h 188" name="T27"/>
              <a:gd fmla="*/ 36 w 187" name="T28"/>
              <a:gd fmla="*/ 143 h 188" name="T29"/>
              <a:gd fmla="*/ 55 w 187" name="T30"/>
              <a:gd fmla="*/ 119 h 188" name="T31"/>
              <a:gd fmla="*/ 74 w 187" name="T32"/>
              <a:gd fmla="*/ 123 h 188" name="T33"/>
              <a:gd fmla="*/ 74 w 187" name="T34"/>
              <a:gd fmla="*/ 45 h 188" name="T35"/>
              <a:gd fmla="*/ 152 w 187" name="T36"/>
              <a:gd fmla="*/ 30 h 188" name="T37"/>
              <a:gd fmla="*/ 151 w 187" name="T38"/>
              <a:gd fmla="*/ 128 h 188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188" w="187">
                <a:moveTo>
                  <a:pt x="0" y="0"/>
                </a:moveTo>
                <a:cubicBezTo>
                  <a:pt x="0" y="188"/>
                  <a:pt x="0" y="188"/>
                  <a:pt x="0" y="188"/>
                </a:cubicBezTo>
                <a:cubicBezTo>
                  <a:pt x="187" y="188"/>
                  <a:pt x="187" y="188"/>
                  <a:pt x="187" y="188"/>
                </a:cubicBezTo>
                <a:cubicBezTo>
                  <a:pt x="187" y="0"/>
                  <a:pt x="187" y="0"/>
                  <a:pt x="187" y="0"/>
                </a:cubicBezTo>
                <a:lnTo>
                  <a:pt x="0" y="0"/>
                </a:lnTo>
                <a:close/>
                <a:moveTo>
                  <a:pt x="151" y="128"/>
                </a:moveTo>
                <a:cubicBezTo>
                  <a:pt x="148" y="134"/>
                  <a:pt x="142" y="139"/>
                  <a:pt x="134" y="141"/>
                </a:cubicBezTo>
                <a:cubicBezTo>
                  <a:pt x="122" y="143"/>
                  <a:pt x="110" y="136"/>
                  <a:pt x="108" y="126"/>
                </a:cubicBezTo>
                <a:cubicBezTo>
                  <a:pt x="106" y="115"/>
                  <a:pt x="114" y="104"/>
                  <a:pt x="127" y="102"/>
                </a:cubicBezTo>
                <a:cubicBezTo>
                  <a:pt x="134" y="100"/>
                  <a:pt x="140" y="102"/>
                  <a:pt x="145" y="105"/>
                </a:cubicBezTo>
                <a:cubicBezTo>
                  <a:pt x="145" y="47"/>
                  <a:pt x="145" y="47"/>
                  <a:pt x="145" y="47"/>
                </a:cubicBezTo>
                <a:cubicBezTo>
                  <a:pt x="81" y="62"/>
                  <a:pt x="81" y="62"/>
                  <a:pt x="81" y="62"/>
                </a:cubicBezTo>
                <a:cubicBezTo>
                  <a:pt x="81" y="62"/>
                  <a:pt x="82" y="139"/>
                  <a:pt x="82" y="140"/>
                </a:cubicBezTo>
                <a:cubicBezTo>
                  <a:pt x="80" y="149"/>
                  <a:pt x="73" y="156"/>
                  <a:pt x="63" y="158"/>
                </a:cubicBezTo>
                <a:cubicBezTo>
                  <a:pt x="50" y="161"/>
                  <a:pt x="38" y="154"/>
                  <a:pt x="36" y="143"/>
                </a:cubicBezTo>
                <a:cubicBezTo>
                  <a:pt x="34" y="133"/>
                  <a:pt x="42" y="122"/>
                  <a:pt x="55" y="119"/>
                </a:cubicBezTo>
                <a:cubicBezTo>
                  <a:pt x="62" y="118"/>
                  <a:pt x="69" y="119"/>
                  <a:pt x="74" y="123"/>
                </a:cubicBezTo>
                <a:cubicBezTo>
                  <a:pt x="74" y="45"/>
                  <a:pt x="74" y="45"/>
                  <a:pt x="74" y="45"/>
                </a:cubicBezTo>
                <a:cubicBezTo>
                  <a:pt x="152" y="30"/>
                  <a:pt x="152" y="30"/>
                  <a:pt x="152" y="30"/>
                </a:cubicBezTo>
                <a:cubicBezTo>
                  <a:pt x="152" y="30"/>
                  <a:pt x="152" y="113"/>
                  <a:pt x="151" y="128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222" name="Freeform 258"/>
          <p:cNvSpPr/>
          <p:nvPr/>
        </p:nvSpPr>
        <p:spPr bwMode="auto">
          <a:xfrm>
            <a:off x="10988910" y="323972"/>
            <a:ext cx="203559" cy="353235"/>
          </a:xfrm>
          <a:custGeom>
            <a:gdLst>
              <a:gd fmla="*/ 98 w 108" name="T0"/>
              <a:gd fmla="*/ 106 h 186" name="T1"/>
              <a:gd fmla="*/ 75 w 108" name="T2"/>
              <a:gd fmla="*/ 59 h 186" name="T3"/>
              <a:gd fmla="*/ 68 w 108" name="T4"/>
              <a:gd fmla="*/ 77 h 186" name="T5"/>
              <a:gd fmla="*/ 90 w 108" name="T6"/>
              <a:gd fmla="*/ 134 h 186" name="T7"/>
              <a:gd fmla="*/ 69 w 108" name="T8"/>
              <a:gd fmla="*/ 136 h 186" name="T9"/>
              <a:gd fmla="*/ 62 w 108" name="T10"/>
              <a:gd fmla="*/ 186 h 186" name="T11"/>
              <a:gd fmla="*/ 46 w 108" name="T12"/>
              <a:gd fmla="*/ 186 h 186" name="T13"/>
              <a:gd fmla="*/ 39 w 108" name="T14"/>
              <a:gd fmla="*/ 136 h 186" name="T15"/>
              <a:gd fmla="*/ 18 w 108" name="T16"/>
              <a:gd fmla="*/ 134 h 186" name="T17"/>
              <a:gd fmla="*/ 40 w 108" name="T18"/>
              <a:gd fmla="*/ 77 h 186" name="T19"/>
              <a:gd fmla="*/ 33 w 108" name="T20"/>
              <a:gd fmla="*/ 59 h 186" name="T21"/>
              <a:gd fmla="*/ 11 w 108" name="T22"/>
              <a:gd fmla="*/ 106 h 186" name="T23"/>
              <a:gd fmla="*/ 0 w 108" name="T24"/>
              <a:gd fmla="*/ 102 h 186" name="T25"/>
              <a:gd fmla="*/ 25 w 108" name="T26"/>
              <a:gd fmla="*/ 41 h 186" name="T27"/>
              <a:gd fmla="*/ 46 w 108" name="T28"/>
              <a:gd fmla="*/ 40 h 186" name="T29"/>
              <a:gd fmla="*/ 46 w 108" name="T30"/>
              <a:gd fmla="*/ 35 h 186" name="T31"/>
              <a:gd fmla="*/ 39 w 108" name="T32"/>
              <a:gd fmla="*/ 28 h 186" name="T33"/>
              <a:gd fmla="*/ 36 w 108" name="T34"/>
              <a:gd fmla="*/ 20 h 186" name="T35"/>
              <a:gd fmla="*/ 40 w 108" name="T36"/>
              <a:gd fmla="*/ 7 h 186" name="T37"/>
              <a:gd fmla="*/ 54 w 108" name="T38"/>
              <a:gd fmla="*/ 0 h 186" name="T39"/>
              <a:gd fmla="*/ 68 w 108" name="T40"/>
              <a:gd fmla="*/ 7 h 186" name="T41"/>
              <a:gd fmla="*/ 72 w 108" name="T42"/>
              <a:gd fmla="*/ 13 h 186" name="T43"/>
              <a:gd fmla="*/ 73 w 108" name="T44"/>
              <a:gd fmla="*/ 21 h 186" name="T45"/>
              <a:gd fmla="*/ 72 w 108" name="T46"/>
              <a:gd fmla="*/ 25 h 186" name="T47"/>
              <a:gd fmla="*/ 69 w 108" name="T48"/>
              <a:gd fmla="*/ 28 h 186" name="T49"/>
              <a:gd fmla="*/ 62 w 108" name="T50"/>
              <a:gd fmla="*/ 35 h 186" name="T51"/>
              <a:gd fmla="*/ 62 w 108" name="T52"/>
              <a:gd fmla="*/ 40 h 186" name="T53"/>
              <a:gd fmla="*/ 83 w 108" name="T54"/>
              <a:gd fmla="*/ 41 h 186" name="T55"/>
              <a:gd fmla="*/ 108 w 108" name="T56"/>
              <a:gd fmla="*/ 102 h 186" name="T57"/>
              <a:gd fmla="*/ 98 w 108" name="T58"/>
              <a:gd fmla="*/ 106 h 186" name="T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b="b" l="0" r="r" t="0"/>
            <a:pathLst>
              <a:path h="186" w="108">
                <a:moveTo>
                  <a:pt x="98" y="106"/>
                </a:moveTo>
                <a:cubicBezTo>
                  <a:pt x="75" y="59"/>
                  <a:pt x="75" y="59"/>
                  <a:pt x="75" y="59"/>
                </a:cubicBezTo>
                <a:cubicBezTo>
                  <a:pt x="68" y="77"/>
                  <a:pt x="68" y="77"/>
                  <a:pt x="68" y="77"/>
                </a:cubicBezTo>
                <a:cubicBezTo>
                  <a:pt x="90" y="134"/>
                  <a:pt x="90" y="134"/>
                  <a:pt x="90" y="134"/>
                </a:cubicBezTo>
                <a:cubicBezTo>
                  <a:pt x="69" y="136"/>
                  <a:pt x="69" y="136"/>
                  <a:pt x="69" y="136"/>
                </a:cubicBezTo>
                <a:cubicBezTo>
                  <a:pt x="62" y="186"/>
                  <a:pt x="62" y="186"/>
                  <a:pt x="62" y="186"/>
                </a:cubicBezTo>
                <a:cubicBezTo>
                  <a:pt x="46" y="186"/>
                  <a:pt x="46" y="186"/>
                  <a:pt x="46" y="186"/>
                </a:cubicBezTo>
                <a:cubicBezTo>
                  <a:pt x="39" y="136"/>
                  <a:pt x="39" y="136"/>
                  <a:pt x="39" y="136"/>
                </a:cubicBezTo>
                <a:cubicBezTo>
                  <a:pt x="18" y="134"/>
                  <a:pt x="18" y="134"/>
                  <a:pt x="18" y="134"/>
                </a:cubicBezTo>
                <a:cubicBezTo>
                  <a:pt x="40" y="77"/>
                  <a:pt x="40" y="77"/>
                  <a:pt x="40" y="77"/>
                </a:cubicBezTo>
                <a:cubicBezTo>
                  <a:pt x="33" y="59"/>
                  <a:pt x="33" y="59"/>
                  <a:pt x="33" y="59"/>
                </a:cubicBezTo>
                <a:cubicBezTo>
                  <a:pt x="11" y="106"/>
                  <a:pt x="11" y="106"/>
                  <a:pt x="11" y="106"/>
                </a:cubicBezTo>
                <a:cubicBezTo>
                  <a:pt x="0" y="102"/>
                  <a:pt x="0" y="102"/>
                  <a:pt x="0" y="102"/>
                </a:cubicBezTo>
                <a:cubicBezTo>
                  <a:pt x="25" y="41"/>
                  <a:pt x="25" y="41"/>
                  <a:pt x="25" y="41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35"/>
                  <a:pt x="46" y="35"/>
                  <a:pt x="46" y="35"/>
                </a:cubicBezTo>
                <a:cubicBezTo>
                  <a:pt x="39" y="28"/>
                  <a:pt x="39" y="28"/>
                  <a:pt x="39" y="28"/>
                </a:cubicBezTo>
                <a:cubicBezTo>
                  <a:pt x="38" y="27"/>
                  <a:pt x="37" y="25"/>
                  <a:pt x="36" y="20"/>
                </a:cubicBezTo>
                <a:cubicBezTo>
                  <a:pt x="35" y="16"/>
                  <a:pt x="37" y="11"/>
                  <a:pt x="40" y="7"/>
                </a:cubicBezTo>
                <a:cubicBezTo>
                  <a:pt x="44" y="2"/>
                  <a:pt x="48" y="0"/>
                  <a:pt x="54" y="0"/>
                </a:cubicBezTo>
                <a:cubicBezTo>
                  <a:pt x="60" y="0"/>
                  <a:pt x="64" y="2"/>
                  <a:pt x="68" y="7"/>
                </a:cubicBezTo>
                <a:cubicBezTo>
                  <a:pt x="70" y="9"/>
                  <a:pt x="71" y="11"/>
                  <a:pt x="72" y="13"/>
                </a:cubicBezTo>
                <a:cubicBezTo>
                  <a:pt x="72" y="16"/>
                  <a:pt x="73" y="18"/>
                  <a:pt x="73" y="21"/>
                </a:cubicBezTo>
                <a:cubicBezTo>
                  <a:pt x="73" y="22"/>
                  <a:pt x="72" y="24"/>
                  <a:pt x="72" y="25"/>
                </a:cubicBezTo>
                <a:cubicBezTo>
                  <a:pt x="71" y="26"/>
                  <a:pt x="71" y="27"/>
                  <a:pt x="69" y="28"/>
                </a:cubicBezTo>
                <a:cubicBezTo>
                  <a:pt x="62" y="35"/>
                  <a:pt x="62" y="35"/>
                  <a:pt x="62" y="35"/>
                </a:cubicBezTo>
                <a:cubicBezTo>
                  <a:pt x="62" y="40"/>
                  <a:pt x="62" y="40"/>
                  <a:pt x="62" y="40"/>
                </a:cubicBezTo>
                <a:cubicBezTo>
                  <a:pt x="83" y="41"/>
                  <a:pt x="83" y="41"/>
                  <a:pt x="83" y="41"/>
                </a:cubicBezTo>
                <a:cubicBezTo>
                  <a:pt x="108" y="102"/>
                  <a:pt x="108" y="102"/>
                  <a:pt x="108" y="102"/>
                </a:cubicBezTo>
                <a:lnTo>
                  <a:pt x="98" y="106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grpSp>
        <p:nvGrpSpPr>
          <p:cNvPr id="223" name="组合 222"/>
          <p:cNvGrpSpPr/>
          <p:nvPr/>
        </p:nvGrpSpPr>
        <p:grpSpPr>
          <a:xfrm>
            <a:off x="10388709" y="326965"/>
            <a:ext cx="142193" cy="365210"/>
            <a:chOff x="10647364" y="215901"/>
            <a:chExt cx="150813" cy="387350"/>
          </a:xfrm>
          <a:solidFill>
            <a:schemeClr val="bg2">
              <a:lumMod val="10000"/>
            </a:schemeClr>
          </a:solidFill>
        </p:grpSpPr>
        <p:sp>
          <p:nvSpPr>
            <p:cNvPr id="411" name="Oval 259"/>
            <p:cNvSpPr>
              <a:spLocks noChangeArrowheads="1"/>
            </p:cNvSpPr>
            <p:nvPr/>
          </p:nvSpPr>
          <p:spPr bwMode="auto">
            <a:xfrm>
              <a:off x="10698164" y="215901"/>
              <a:ext cx="55563" cy="5873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  <p:sp>
          <p:nvSpPr>
            <p:cNvPr id="412" name="Freeform 260"/>
            <p:cNvSpPr/>
            <p:nvPr/>
          </p:nvSpPr>
          <p:spPr bwMode="auto">
            <a:xfrm>
              <a:off x="10647364" y="279401"/>
              <a:ext cx="150813" cy="323850"/>
            </a:xfrm>
            <a:custGeom>
              <a:gdLst>
                <a:gd fmla="*/ 75 w 75" name="T0"/>
                <a:gd fmla="*/ 83 h 161" name="T1"/>
                <a:gd fmla="*/ 59 w 75" name="T2"/>
                <a:gd fmla="*/ 84 h 161" name="T3"/>
                <a:gd fmla="*/ 59 w 75" name="T4"/>
                <a:gd fmla="*/ 28 h 161" name="T5"/>
                <a:gd fmla="*/ 57 w 75" name="T6"/>
                <a:gd fmla="*/ 27 h 161" name="T7"/>
                <a:gd fmla="*/ 57 w 75" name="T8"/>
                <a:gd fmla="*/ 147 h 161" name="T9"/>
                <a:gd fmla="*/ 39 w 75" name="T10"/>
                <a:gd fmla="*/ 151 h 161" name="T11"/>
                <a:gd fmla="*/ 38 w 75" name="T12"/>
                <a:gd fmla="*/ 77 h 161" name="T13"/>
                <a:gd fmla="*/ 36 w 75" name="T14"/>
                <a:gd fmla="*/ 76 h 161" name="T15"/>
                <a:gd fmla="*/ 36 w 75" name="T16"/>
                <a:gd fmla="*/ 150 h 161" name="T17"/>
                <a:gd fmla="*/ 17 w 75" name="T18"/>
                <a:gd fmla="*/ 150 h 161" name="T19"/>
                <a:gd fmla="*/ 18 w 75" name="T20"/>
                <a:gd fmla="*/ 28 h 161" name="T21"/>
                <a:gd fmla="*/ 16 w 75" name="T22"/>
                <a:gd fmla="*/ 28 h 161" name="T23"/>
                <a:gd fmla="*/ 16 w 75" name="T24"/>
                <a:gd fmla="*/ 85 h 161" name="T25"/>
                <a:gd fmla="*/ 0 w 75" name="T26"/>
                <a:gd fmla="*/ 85 h 161" name="T27"/>
                <a:gd fmla="*/ 0 w 75" name="T28"/>
                <a:gd fmla="*/ 15 h 161" name="T29"/>
                <a:gd fmla="*/ 16 w 75" name="T30"/>
                <a:gd fmla="*/ 0 h 161" name="T31"/>
                <a:gd fmla="*/ 59 w 75" name="T32"/>
                <a:gd fmla="*/ 0 h 161" name="T33"/>
                <a:gd fmla="*/ 75 w 75" name="T34"/>
                <a:gd fmla="*/ 17 h 161" name="T35"/>
                <a:gd fmla="*/ 75 w 75" name="T36"/>
                <a:gd fmla="*/ 83 h 161" name="T3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b="b" l="0" r="r" t="0"/>
              <a:pathLst>
                <a:path h="161" w="75">
                  <a:moveTo>
                    <a:pt x="75" y="83"/>
                  </a:moveTo>
                  <a:cubicBezTo>
                    <a:pt x="74" y="94"/>
                    <a:pt x="58" y="92"/>
                    <a:pt x="59" y="84"/>
                  </a:cubicBezTo>
                  <a:cubicBezTo>
                    <a:pt x="59" y="28"/>
                    <a:pt x="59" y="28"/>
                    <a:pt x="59" y="28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7" y="147"/>
                    <a:pt x="57" y="147"/>
                    <a:pt x="57" y="147"/>
                  </a:cubicBezTo>
                  <a:cubicBezTo>
                    <a:pt x="57" y="160"/>
                    <a:pt x="39" y="160"/>
                    <a:pt x="39" y="151"/>
                  </a:cubicBezTo>
                  <a:cubicBezTo>
                    <a:pt x="38" y="77"/>
                    <a:pt x="38" y="77"/>
                    <a:pt x="38" y="77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6" y="150"/>
                    <a:pt x="36" y="150"/>
                    <a:pt x="36" y="150"/>
                  </a:cubicBezTo>
                  <a:cubicBezTo>
                    <a:pt x="34" y="161"/>
                    <a:pt x="17" y="158"/>
                    <a:pt x="17" y="150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85"/>
                    <a:pt x="16" y="85"/>
                    <a:pt x="16" y="85"/>
                  </a:cubicBezTo>
                  <a:cubicBezTo>
                    <a:pt x="15" y="96"/>
                    <a:pt x="0" y="93"/>
                    <a:pt x="0" y="8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6"/>
                    <a:pt x="7" y="0"/>
                    <a:pt x="16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8" y="1"/>
                    <a:pt x="75" y="7"/>
                    <a:pt x="75" y="17"/>
                  </a:cubicBezTo>
                  <a:lnTo>
                    <a:pt x="75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</p:grpSp>
      <p:sp>
        <p:nvSpPr>
          <p:cNvPr id="224" name="Freeform 261"/>
          <p:cNvSpPr>
            <a:spLocks noEditPoints="1"/>
          </p:cNvSpPr>
          <p:nvPr/>
        </p:nvSpPr>
        <p:spPr bwMode="auto">
          <a:xfrm>
            <a:off x="2903411" y="1400142"/>
            <a:ext cx="356229" cy="356229"/>
          </a:xfrm>
          <a:custGeom>
            <a:gdLst>
              <a:gd fmla="*/ 94 w 188" name="T0"/>
              <a:gd fmla="*/ 0 h 188" name="T1"/>
              <a:gd fmla="*/ 0 w 188" name="T2"/>
              <a:gd fmla="*/ 94 h 188" name="T3"/>
              <a:gd fmla="*/ 1 w 188" name="T4"/>
              <a:gd fmla="*/ 109 h 188" name="T5"/>
              <a:gd fmla="*/ 94 w 188" name="T6"/>
              <a:gd fmla="*/ 188 h 188" name="T7"/>
              <a:gd fmla="*/ 187 w 188" name="T8"/>
              <a:gd fmla="*/ 109 h 188" name="T9"/>
              <a:gd fmla="*/ 188 w 188" name="T10"/>
              <a:gd fmla="*/ 94 h 188" name="T11"/>
              <a:gd fmla="*/ 94 w 188" name="T12"/>
              <a:gd fmla="*/ 0 h 188" name="T13"/>
              <a:gd fmla="*/ 137 w 188" name="T14"/>
              <a:gd fmla="*/ 159 h 188" name="T15"/>
              <a:gd fmla="*/ 94 w 188" name="T16"/>
              <a:gd fmla="*/ 172 h 188" name="T17"/>
              <a:gd fmla="*/ 18 w 188" name="T18"/>
              <a:gd fmla="*/ 111 h 188" name="T19"/>
              <a:gd fmla="*/ 16 w 188" name="T20"/>
              <a:gd fmla="*/ 94 h 188" name="T21"/>
              <a:gd fmla="*/ 29 w 188" name="T22"/>
              <a:gd fmla="*/ 51 h 188" name="T23"/>
              <a:gd fmla="*/ 33 w 188" name="T24"/>
              <a:gd fmla="*/ 45 h 188" name="T25"/>
              <a:gd fmla="*/ 66 w 188" name="T26"/>
              <a:gd fmla="*/ 78 h 188" name="T27"/>
              <a:gd fmla="*/ 66 w 188" name="T28"/>
              <a:gd fmla="*/ 110 h 188" name="T29"/>
              <a:gd fmla="*/ 78 w 188" name="T30"/>
              <a:gd fmla="*/ 110 h 188" name="T31"/>
              <a:gd fmla="*/ 78 w 188" name="T32"/>
              <a:gd fmla="*/ 90 h 188" name="T33"/>
              <a:gd fmla="*/ 79 w 188" name="T34"/>
              <a:gd fmla="*/ 91 h 188" name="T35"/>
              <a:gd fmla="*/ 79 w 188" name="T36"/>
              <a:gd fmla="*/ 157 h 188" name="T37"/>
              <a:gd fmla="*/ 93 w 188" name="T38"/>
              <a:gd fmla="*/ 157 h 188" name="T39"/>
              <a:gd fmla="*/ 93 w 188" name="T40"/>
              <a:gd fmla="*/ 105 h 188" name="T41"/>
              <a:gd fmla="*/ 94 w 188" name="T42"/>
              <a:gd fmla="*/ 107 h 188" name="T43"/>
              <a:gd fmla="*/ 95 w 188" name="T44"/>
              <a:gd fmla="*/ 158 h 188" name="T45"/>
              <a:gd fmla="*/ 108 w 188" name="T46"/>
              <a:gd fmla="*/ 156 h 188" name="T47"/>
              <a:gd fmla="*/ 108 w 188" name="T48"/>
              <a:gd fmla="*/ 121 h 188" name="T49"/>
              <a:gd fmla="*/ 143 w 188" name="T50"/>
              <a:gd fmla="*/ 155 h 188" name="T51"/>
              <a:gd fmla="*/ 137 w 188" name="T52"/>
              <a:gd fmla="*/ 159 h 188" name="T53"/>
              <a:gd fmla="*/ 108 w 188" name="T54"/>
              <a:gd fmla="*/ 68 h 188" name="T55"/>
              <a:gd fmla="*/ 109 w 188" name="T56"/>
              <a:gd fmla="*/ 68 h 188" name="T57"/>
              <a:gd fmla="*/ 109 w 188" name="T58"/>
              <a:gd fmla="*/ 97 h 188" name="T59"/>
              <a:gd fmla="*/ 108 w 188" name="T60"/>
              <a:gd fmla="*/ 96 h 188" name="T61"/>
              <a:gd fmla="*/ 108 w 188" name="T62"/>
              <a:gd fmla="*/ 68 h 188" name="T63"/>
              <a:gd fmla="*/ 170 w 188" name="T64"/>
              <a:gd fmla="*/ 111 h 188" name="T65"/>
              <a:gd fmla="*/ 159 w 188" name="T66"/>
              <a:gd fmla="*/ 137 h 188" name="T67"/>
              <a:gd fmla="*/ 155 w 188" name="T68"/>
              <a:gd fmla="*/ 143 h 188" name="T69"/>
              <a:gd fmla="*/ 121 w 188" name="T70"/>
              <a:gd fmla="*/ 109 h 188" name="T71"/>
              <a:gd fmla="*/ 122 w 188" name="T72"/>
              <a:gd fmla="*/ 109 h 188" name="T73"/>
              <a:gd fmla="*/ 122 w 188" name="T74"/>
              <a:gd fmla="*/ 60 h 188" name="T75"/>
              <a:gd fmla="*/ 110 w 188" name="T76"/>
              <a:gd fmla="*/ 48 h 188" name="T77"/>
              <a:gd fmla="*/ 78 w 188" name="T78"/>
              <a:gd fmla="*/ 48 h 188" name="T79"/>
              <a:gd fmla="*/ 67 w 188" name="T80"/>
              <a:gd fmla="*/ 55 h 188" name="T81"/>
              <a:gd fmla="*/ 45 w 188" name="T82"/>
              <a:gd fmla="*/ 33 h 188" name="T83"/>
              <a:gd fmla="*/ 51 w 188" name="T84"/>
              <a:gd fmla="*/ 29 h 188" name="T85"/>
              <a:gd fmla="*/ 94 w 188" name="T86"/>
              <a:gd fmla="*/ 16 h 188" name="T87"/>
              <a:gd fmla="*/ 172 w 188" name="T88"/>
              <a:gd fmla="*/ 94 h 188" name="T89"/>
              <a:gd fmla="*/ 170 w 188" name="T90"/>
              <a:gd fmla="*/ 111 h 188" name="T9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b="b" l="0" r="r" t="0"/>
            <a:pathLst>
              <a:path h="188" w="188">
                <a:moveTo>
                  <a:pt x="94" y="0"/>
                </a:moveTo>
                <a:cubicBezTo>
                  <a:pt x="42" y="0"/>
                  <a:pt x="0" y="42"/>
                  <a:pt x="0" y="94"/>
                </a:cubicBezTo>
                <a:cubicBezTo>
                  <a:pt x="0" y="99"/>
                  <a:pt x="0" y="104"/>
                  <a:pt x="1" y="109"/>
                </a:cubicBezTo>
                <a:cubicBezTo>
                  <a:pt x="8" y="155"/>
                  <a:pt x="48" y="188"/>
                  <a:pt x="94" y="188"/>
                </a:cubicBezTo>
                <a:cubicBezTo>
                  <a:pt x="140" y="188"/>
                  <a:pt x="179" y="155"/>
                  <a:pt x="187" y="109"/>
                </a:cubicBezTo>
                <a:cubicBezTo>
                  <a:pt x="188" y="104"/>
                  <a:pt x="188" y="99"/>
                  <a:pt x="188" y="94"/>
                </a:cubicBezTo>
                <a:cubicBezTo>
                  <a:pt x="188" y="42"/>
                  <a:pt x="146" y="0"/>
                  <a:pt x="94" y="0"/>
                </a:cubicBezTo>
                <a:close/>
                <a:moveTo>
                  <a:pt x="137" y="159"/>
                </a:moveTo>
                <a:cubicBezTo>
                  <a:pt x="125" y="168"/>
                  <a:pt x="110" y="172"/>
                  <a:pt x="94" y="172"/>
                </a:cubicBezTo>
                <a:cubicBezTo>
                  <a:pt x="57" y="172"/>
                  <a:pt x="26" y="147"/>
                  <a:pt x="18" y="111"/>
                </a:cubicBezTo>
                <a:cubicBezTo>
                  <a:pt x="16" y="106"/>
                  <a:pt x="16" y="100"/>
                  <a:pt x="16" y="94"/>
                </a:cubicBezTo>
                <a:cubicBezTo>
                  <a:pt x="16" y="79"/>
                  <a:pt x="20" y="64"/>
                  <a:pt x="29" y="51"/>
                </a:cubicBezTo>
                <a:cubicBezTo>
                  <a:pt x="33" y="45"/>
                  <a:pt x="33" y="45"/>
                  <a:pt x="33" y="45"/>
                </a:cubicBezTo>
                <a:cubicBezTo>
                  <a:pt x="66" y="78"/>
                  <a:pt x="66" y="78"/>
                  <a:pt x="66" y="78"/>
                </a:cubicBezTo>
                <a:cubicBezTo>
                  <a:pt x="66" y="110"/>
                  <a:pt x="66" y="110"/>
                  <a:pt x="66" y="110"/>
                </a:cubicBezTo>
                <a:cubicBezTo>
                  <a:pt x="66" y="116"/>
                  <a:pt x="77" y="118"/>
                  <a:pt x="78" y="110"/>
                </a:cubicBezTo>
                <a:cubicBezTo>
                  <a:pt x="78" y="90"/>
                  <a:pt x="78" y="90"/>
                  <a:pt x="78" y="90"/>
                </a:cubicBezTo>
                <a:cubicBezTo>
                  <a:pt x="79" y="91"/>
                  <a:pt x="79" y="91"/>
                  <a:pt x="79" y="91"/>
                </a:cubicBezTo>
                <a:cubicBezTo>
                  <a:pt x="79" y="157"/>
                  <a:pt x="79" y="157"/>
                  <a:pt x="79" y="157"/>
                </a:cubicBezTo>
                <a:cubicBezTo>
                  <a:pt x="79" y="164"/>
                  <a:pt x="92" y="166"/>
                  <a:pt x="93" y="157"/>
                </a:cubicBezTo>
                <a:cubicBezTo>
                  <a:pt x="93" y="105"/>
                  <a:pt x="93" y="105"/>
                  <a:pt x="93" y="105"/>
                </a:cubicBezTo>
                <a:cubicBezTo>
                  <a:pt x="94" y="107"/>
                  <a:pt x="94" y="107"/>
                  <a:pt x="94" y="107"/>
                </a:cubicBezTo>
                <a:cubicBezTo>
                  <a:pt x="95" y="158"/>
                  <a:pt x="95" y="158"/>
                  <a:pt x="95" y="158"/>
                </a:cubicBezTo>
                <a:cubicBezTo>
                  <a:pt x="95" y="165"/>
                  <a:pt x="108" y="164"/>
                  <a:pt x="108" y="156"/>
                </a:cubicBezTo>
                <a:cubicBezTo>
                  <a:pt x="108" y="121"/>
                  <a:pt x="108" y="121"/>
                  <a:pt x="108" y="121"/>
                </a:cubicBezTo>
                <a:cubicBezTo>
                  <a:pt x="143" y="155"/>
                  <a:pt x="143" y="155"/>
                  <a:pt x="143" y="155"/>
                </a:cubicBezTo>
                <a:lnTo>
                  <a:pt x="137" y="159"/>
                </a:lnTo>
                <a:close/>
                <a:moveTo>
                  <a:pt x="108" y="68"/>
                </a:moveTo>
                <a:cubicBezTo>
                  <a:pt x="109" y="68"/>
                  <a:pt x="109" y="68"/>
                  <a:pt x="109" y="68"/>
                </a:cubicBezTo>
                <a:cubicBezTo>
                  <a:pt x="109" y="97"/>
                  <a:pt x="109" y="97"/>
                  <a:pt x="109" y="97"/>
                </a:cubicBezTo>
                <a:cubicBezTo>
                  <a:pt x="108" y="96"/>
                  <a:pt x="108" y="96"/>
                  <a:pt x="108" y="96"/>
                </a:cubicBezTo>
                <a:lnTo>
                  <a:pt x="108" y="68"/>
                </a:lnTo>
                <a:close/>
                <a:moveTo>
                  <a:pt x="170" y="111"/>
                </a:moveTo>
                <a:cubicBezTo>
                  <a:pt x="168" y="121"/>
                  <a:pt x="164" y="129"/>
                  <a:pt x="159" y="137"/>
                </a:cubicBezTo>
                <a:cubicBezTo>
                  <a:pt x="155" y="143"/>
                  <a:pt x="155" y="143"/>
                  <a:pt x="155" y="143"/>
                </a:cubicBezTo>
                <a:cubicBezTo>
                  <a:pt x="121" y="109"/>
                  <a:pt x="121" y="109"/>
                  <a:pt x="121" y="109"/>
                </a:cubicBezTo>
                <a:cubicBezTo>
                  <a:pt x="121" y="109"/>
                  <a:pt x="122" y="109"/>
                  <a:pt x="122" y="109"/>
                </a:cubicBezTo>
                <a:cubicBezTo>
                  <a:pt x="122" y="60"/>
                  <a:pt x="122" y="60"/>
                  <a:pt x="122" y="60"/>
                </a:cubicBezTo>
                <a:cubicBezTo>
                  <a:pt x="122" y="53"/>
                  <a:pt x="116" y="48"/>
                  <a:pt x="110" y="48"/>
                </a:cubicBezTo>
                <a:cubicBezTo>
                  <a:pt x="78" y="48"/>
                  <a:pt x="78" y="48"/>
                  <a:pt x="78" y="48"/>
                </a:cubicBezTo>
                <a:cubicBezTo>
                  <a:pt x="73" y="48"/>
                  <a:pt x="69" y="51"/>
                  <a:pt x="67" y="55"/>
                </a:cubicBezTo>
                <a:cubicBezTo>
                  <a:pt x="45" y="33"/>
                  <a:pt x="45" y="33"/>
                  <a:pt x="45" y="33"/>
                </a:cubicBezTo>
                <a:cubicBezTo>
                  <a:pt x="51" y="29"/>
                  <a:pt x="51" y="29"/>
                  <a:pt x="51" y="29"/>
                </a:cubicBezTo>
                <a:cubicBezTo>
                  <a:pt x="63" y="20"/>
                  <a:pt x="78" y="16"/>
                  <a:pt x="94" y="16"/>
                </a:cubicBezTo>
                <a:cubicBezTo>
                  <a:pt x="137" y="16"/>
                  <a:pt x="172" y="51"/>
                  <a:pt x="172" y="94"/>
                </a:cubicBezTo>
                <a:cubicBezTo>
                  <a:pt x="172" y="100"/>
                  <a:pt x="171" y="106"/>
                  <a:pt x="170" y="111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225" name="Oval 262"/>
          <p:cNvSpPr>
            <a:spLocks noChangeArrowheads="1"/>
          </p:cNvSpPr>
          <p:nvPr/>
        </p:nvSpPr>
        <p:spPr bwMode="auto">
          <a:xfrm>
            <a:off x="3063565" y="1448038"/>
            <a:ext cx="38916" cy="38916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226" name="Freeform 263"/>
          <p:cNvSpPr>
            <a:spLocks noEditPoints="1"/>
          </p:cNvSpPr>
          <p:nvPr/>
        </p:nvSpPr>
        <p:spPr bwMode="auto">
          <a:xfrm>
            <a:off x="9608897" y="325468"/>
            <a:ext cx="356229" cy="359222"/>
          </a:xfrm>
          <a:custGeom>
            <a:gdLst>
              <a:gd fmla="*/ 183 w 188" name="T0"/>
              <a:gd fmla="*/ 6 h 189" name="T1"/>
              <a:gd fmla="*/ 169 w 188" name="T2"/>
              <a:gd fmla="*/ 0 h 189" name="T3"/>
              <a:gd fmla="*/ 19 w 188" name="T4"/>
              <a:gd fmla="*/ 0 h 189" name="T5"/>
              <a:gd fmla="*/ 5 w 188" name="T6"/>
              <a:gd fmla="*/ 6 h 189" name="T7"/>
              <a:gd fmla="*/ 0 w 188" name="T8"/>
              <a:gd fmla="*/ 20 h 189" name="T9"/>
              <a:gd fmla="*/ 0 w 188" name="T10"/>
              <a:gd fmla="*/ 170 h 189" name="T11"/>
              <a:gd fmla="*/ 5 w 188" name="T12"/>
              <a:gd fmla="*/ 184 h 189" name="T13"/>
              <a:gd fmla="*/ 19 w 188" name="T14"/>
              <a:gd fmla="*/ 189 h 189" name="T15"/>
              <a:gd fmla="*/ 169 w 188" name="T16"/>
              <a:gd fmla="*/ 189 h 189" name="T17"/>
              <a:gd fmla="*/ 183 w 188" name="T18"/>
              <a:gd fmla="*/ 184 h 189" name="T19"/>
              <a:gd fmla="*/ 188 w 188" name="T20"/>
              <a:gd fmla="*/ 170 h 189" name="T21"/>
              <a:gd fmla="*/ 188 w 188" name="T22"/>
              <a:gd fmla="*/ 20 h 189" name="T23"/>
              <a:gd fmla="*/ 183 w 188" name="T24"/>
              <a:gd fmla="*/ 6 h 189" name="T25"/>
              <a:gd fmla="*/ 137 w 188" name="T26"/>
              <a:gd fmla="*/ 108 h 189" name="T27"/>
              <a:gd fmla="*/ 115 w 188" name="T28"/>
              <a:gd fmla="*/ 62 h 189" name="T29"/>
              <a:gd fmla="*/ 108 w 188" name="T30"/>
              <a:gd fmla="*/ 79 h 189" name="T31"/>
              <a:gd fmla="*/ 129 w 188" name="T32"/>
              <a:gd fmla="*/ 135 h 189" name="T33"/>
              <a:gd fmla="*/ 109 w 188" name="T34"/>
              <a:gd fmla="*/ 137 h 189" name="T35"/>
              <a:gd fmla="*/ 102 w 188" name="T36"/>
              <a:gd fmla="*/ 187 h 189" name="T37"/>
              <a:gd fmla="*/ 86 w 188" name="T38"/>
              <a:gd fmla="*/ 187 h 189" name="T39"/>
              <a:gd fmla="*/ 79 w 188" name="T40"/>
              <a:gd fmla="*/ 137 h 189" name="T41"/>
              <a:gd fmla="*/ 59 w 188" name="T42"/>
              <a:gd fmla="*/ 135 h 189" name="T43"/>
              <a:gd fmla="*/ 80 w 188" name="T44"/>
              <a:gd fmla="*/ 79 h 189" name="T45"/>
              <a:gd fmla="*/ 74 w 188" name="T46"/>
              <a:gd fmla="*/ 62 h 189" name="T47"/>
              <a:gd fmla="*/ 52 w 188" name="T48"/>
              <a:gd fmla="*/ 108 h 189" name="T49"/>
              <a:gd fmla="*/ 41 w 188" name="T50"/>
              <a:gd fmla="*/ 104 h 189" name="T51"/>
              <a:gd fmla="*/ 66 w 188" name="T52"/>
              <a:gd fmla="*/ 44 h 189" name="T53"/>
              <a:gd fmla="*/ 86 w 188" name="T54"/>
              <a:gd fmla="*/ 43 h 189" name="T55"/>
              <a:gd fmla="*/ 86 w 188" name="T56"/>
              <a:gd fmla="*/ 37 h 189" name="T57"/>
              <a:gd fmla="*/ 79 w 188" name="T58"/>
              <a:gd fmla="*/ 31 h 189" name="T59"/>
              <a:gd fmla="*/ 76 w 188" name="T60"/>
              <a:gd fmla="*/ 23 h 189" name="T61"/>
              <a:gd fmla="*/ 80 w 188" name="T62"/>
              <a:gd fmla="*/ 10 h 189" name="T63"/>
              <a:gd fmla="*/ 94 w 188" name="T64"/>
              <a:gd fmla="*/ 3 h 189" name="T65"/>
              <a:gd fmla="*/ 108 w 188" name="T66"/>
              <a:gd fmla="*/ 10 h 189" name="T67"/>
              <a:gd fmla="*/ 111 w 188" name="T68"/>
              <a:gd fmla="*/ 16 h 189" name="T69"/>
              <a:gd fmla="*/ 112 w 188" name="T70"/>
              <a:gd fmla="*/ 24 h 189" name="T71"/>
              <a:gd fmla="*/ 111 w 188" name="T72"/>
              <a:gd fmla="*/ 28 h 189" name="T73"/>
              <a:gd fmla="*/ 109 w 188" name="T74"/>
              <a:gd fmla="*/ 31 h 189" name="T75"/>
              <a:gd fmla="*/ 102 w 188" name="T76"/>
              <a:gd fmla="*/ 37 h 189" name="T77"/>
              <a:gd fmla="*/ 102 w 188" name="T78"/>
              <a:gd fmla="*/ 43 h 189" name="T79"/>
              <a:gd fmla="*/ 123 w 188" name="T80"/>
              <a:gd fmla="*/ 44 h 189" name="T81"/>
              <a:gd fmla="*/ 147 w 188" name="T82"/>
              <a:gd fmla="*/ 104 h 189" name="T83"/>
              <a:gd fmla="*/ 137 w 188" name="T84"/>
              <a:gd fmla="*/ 108 h 189" name="T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b="b" l="0" r="r" t="0"/>
            <a:pathLst>
              <a:path h="189" w="188">
                <a:moveTo>
                  <a:pt x="183" y="6"/>
                </a:moveTo>
                <a:cubicBezTo>
                  <a:pt x="179" y="2"/>
                  <a:pt x="174" y="0"/>
                  <a:pt x="16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4" y="0"/>
                  <a:pt x="9" y="2"/>
                  <a:pt x="5" y="6"/>
                </a:cubicBezTo>
                <a:cubicBezTo>
                  <a:pt x="2" y="10"/>
                  <a:pt x="0" y="15"/>
                  <a:pt x="0" y="20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175"/>
                  <a:pt x="2" y="180"/>
                  <a:pt x="5" y="184"/>
                </a:cubicBezTo>
                <a:cubicBezTo>
                  <a:pt x="9" y="187"/>
                  <a:pt x="14" y="189"/>
                  <a:pt x="19" y="189"/>
                </a:cubicBezTo>
                <a:cubicBezTo>
                  <a:pt x="169" y="189"/>
                  <a:pt x="169" y="189"/>
                  <a:pt x="169" y="189"/>
                </a:cubicBezTo>
                <a:cubicBezTo>
                  <a:pt x="174" y="189"/>
                  <a:pt x="179" y="187"/>
                  <a:pt x="183" y="184"/>
                </a:cubicBezTo>
                <a:cubicBezTo>
                  <a:pt x="186" y="180"/>
                  <a:pt x="188" y="176"/>
                  <a:pt x="188" y="170"/>
                </a:cubicBezTo>
                <a:cubicBezTo>
                  <a:pt x="188" y="20"/>
                  <a:pt x="188" y="20"/>
                  <a:pt x="188" y="20"/>
                </a:cubicBezTo>
                <a:cubicBezTo>
                  <a:pt x="188" y="15"/>
                  <a:pt x="186" y="10"/>
                  <a:pt x="183" y="6"/>
                </a:cubicBezTo>
                <a:close/>
                <a:moveTo>
                  <a:pt x="137" y="108"/>
                </a:moveTo>
                <a:cubicBezTo>
                  <a:pt x="115" y="62"/>
                  <a:pt x="115" y="62"/>
                  <a:pt x="115" y="62"/>
                </a:cubicBezTo>
                <a:cubicBezTo>
                  <a:pt x="108" y="79"/>
                  <a:pt x="108" y="79"/>
                  <a:pt x="108" y="79"/>
                </a:cubicBezTo>
                <a:cubicBezTo>
                  <a:pt x="129" y="135"/>
                  <a:pt x="129" y="135"/>
                  <a:pt x="129" y="135"/>
                </a:cubicBezTo>
                <a:cubicBezTo>
                  <a:pt x="109" y="137"/>
                  <a:pt x="109" y="137"/>
                  <a:pt x="109" y="137"/>
                </a:cubicBezTo>
                <a:cubicBezTo>
                  <a:pt x="102" y="187"/>
                  <a:pt x="102" y="187"/>
                  <a:pt x="102" y="187"/>
                </a:cubicBezTo>
                <a:cubicBezTo>
                  <a:pt x="86" y="187"/>
                  <a:pt x="86" y="187"/>
                  <a:pt x="86" y="187"/>
                </a:cubicBezTo>
                <a:cubicBezTo>
                  <a:pt x="79" y="137"/>
                  <a:pt x="79" y="137"/>
                  <a:pt x="79" y="137"/>
                </a:cubicBezTo>
                <a:cubicBezTo>
                  <a:pt x="59" y="135"/>
                  <a:pt x="59" y="135"/>
                  <a:pt x="59" y="135"/>
                </a:cubicBezTo>
                <a:cubicBezTo>
                  <a:pt x="80" y="79"/>
                  <a:pt x="80" y="79"/>
                  <a:pt x="80" y="79"/>
                </a:cubicBezTo>
                <a:cubicBezTo>
                  <a:pt x="74" y="62"/>
                  <a:pt x="74" y="62"/>
                  <a:pt x="74" y="62"/>
                </a:cubicBezTo>
                <a:cubicBezTo>
                  <a:pt x="52" y="108"/>
                  <a:pt x="52" y="108"/>
                  <a:pt x="52" y="108"/>
                </a:cubicBezTo>
                <a:cubicBezTo>
                  <a:pt x="41" y="104"/>
                  <a:pt x="41" y="104"/>
                  <a:pt x="41" y="104"/>
                </a:cubicBezTo>
                <a:cubicBezTo>
                  <a:pt x="66" y="44"/>
                  <a:pt x="66" y="44"/>
                  <a:pt x="66" y="44"/>
                </a:cubicBezTo>
                <a:cubicBezTo>
                  <a:pt x="86" y="43"/>
                  <a:pt x="86" y="43"/>
                  <a:pt x="86" y="43"/>
                </a:cubicBezTo>
                <a:cubicBezTo>
                  <a:pt x="86" y="37"/>
                  <a:pt x="86" y="37"/>
                  <a:pt x="86" y="37"/>
                </a:cubicBezTo>
                <a:cubicBezTo>
                  <a:pt x="79" y="31"/>
                  <a:pt x="79" y="31"/>
                  <a:pt x="79" y="31"/>
                </a:cubicBezTo>
                <a:cubicBezTo>
                  <a:pt x="78" y="30"/>
                  <a:pt x="77" y="27"/>
                  <a:pt x="76" y="23"/>
                </a:cubicBezTo>
                <a:cubicBezTo>
                  <a:pt x="75" y="19"/>
                  <a:pt x="77" y="14"/>
                  <a:pt x="80" y="10"/>
                </a:cubicBezTo>
                <a:cubicBezTo>
                  <a:pt x="84" y="5"/>
                  <a:pt x="88" y="3"/>
                  <a:pt x="94" y="3"/>
                </a:cubicBezTo>
                <a:cubicBezTo>
                  <a:pt x="99" y="3"/>
                  <a:pt x="104" y="5"/>
                  <a:pt x="108" y="10"/>
                </a:cubicBezTo>
                <a:cubicBezTo>
                  <a:pt x="109" y="12"/>
                  <a:pt x="110" y="14"/>
                  <a:pt x="111" y="16"/>
                </a:cubicBezTo>
                <a:cubicBezTo>
                  <a:pt x="112" y="19"/>
                  <a:pt x="112" y="21"/>
                  <a:pt x="112" y="24"/>
                </a:cubicBezTo>
                <a:cubicBezTo>
                  <a:pt x="112" y="25"/>
                  <a:pt x="112" y="27"/>
                  <a:pt x="111" y="28"/>
                </a:cubicBezTo>
                <a:cubicBezTo>
                  <a:pt x="111" y="29"/>
                  <a:pt x="110" y="30"/>
                  <a:pt x="109" y="31"/>
                </a:cubicBezTo>
                <a:cubicBezTo>
                  <a:pt x="102" y="37"/>
                  <a:pt x="102" y="37"/>
                  <a:pt x="102" y="37"/>
                </a:cubicBezTo>
                <a:cubicBezTo>
                  <a:pt x="102" y="43"/>
                  <a:pt x="102" y="43"/>
                  <a:pt x="102" y="43"/>
                </a:cubicBezTo>
                <a:cubicBezTo>
                  <a:pt x="123" y="44"/>
                  <a:pt x="123" y="44"/>
                  <a:pt x="123" y="44"/>
                </a:cubicBezTo>
                <a:cubicBezTo>
                  <a:pt x="147" y="104"/>
                  <a:pt x="147" y="104"/>
                  <a:pt x="147" y="104"/>
                </a:cubicBezTo>
                <a:lnTo>
                  <a:pt x="137" y="108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227" name="Freeform 264"/>
          <p:cNvSpPr>
            <a:spLocks noEditPoints="1"/>
          </p:cNvSpPr>
          <p:nvPr/>
        </p:nvSpPr>
        <p:spPr bwMode="auto">
          <a:xfrm>
            <a:off x="8932361" y="326965"/>
            <a:ext cx="365210" cy="359222"/>
          </a:xfrm>
          <a:custGeom>
            <a:gdLst>
              <a:gd fmla="*/ 187 w 193" name="T0"/>
              <a:gd fmla="*/ 6 h 189" name="T1"/>
              <a:gd fmla="*/ 173 w 193" name="T2"/>
              <a:gd fmla="*/ 0 h 189" name="T3"/>
              <a:gd fmla="*/ 20 w 193" name="T4"/>
              <a:gd fmla="*/ 0 h 189" name="T5"/>
              <a:gd fmla="*/ 6 w 193" name="T6"/>
              <a:gd fmla="*/ 6 h 189" name="T7"/>
              <a:gd fmla="*/ 0 w 193" name="T8"/>
              <a:gd fmla="*/ 19 h 189" name="T9"/>
              <a:gd fmla="*/ 0 w 193" name="T10"/>
              <a:gd fmla="*/ 170 h 189" name="T11"/>
              <a:gd fmla="*/ 6 w 193" name="T12"/>
              <a:gd fmla="*/ 183 h 189" name="T13"/>
              <a:gd fmla="*/ 20 w 193" name="T14"/>
              <a:gd fmla="*/ 189 h 189" name="T15"/>
              <a:gd fmla="*/ 173 w 193" name="T16"/>
              <a:gd fmla="*/ 189 h 189" name="T17"/>
              <a:gd fmla="*/ 187 w 193" name="T18"/>
              <a:gd fmla="*/ 183 h 189" name="T19"/>
              <a:gd fmla="*/ 193 w 193" name="T20"/>
              <a:gd fmla="*/ 170 h 189" name="T21"/>
              <a:gd fmla="*/ 193 w 193" name="T22"/>
              <a:gd fmla="*/ 19 h 189" name="T23"/>
              <a:gd fmla="*/ 187 w 193" name="T24"/>
              <a:gd fmla="*/ 6 h 189" name="T25"/>
              <a:gd fmla="*/ 98 w 193" name="T26"/>
              <a:gd fmla="*/ 3 h 189" name="T27"/>
              <a:gd fmla="*/ 112 w 193" name="T28"/>
              <a:gd fmla="*/ 17 h 189" name="T29"/>
              <a:gd fmla="*/ 98 w 193" name="T30"/>
              <a:gd fmla="*/ 31 h 189" name="T31"/>
              <a:gd fmla="*/ 84 w 193" name="T32"/>
              <a:gd fmla="*/ 17 h 189" name="T33"/>
              <a:gd fmla="*/ 98 w 193" name="T34"/>
              <a:gd fmla="*/ 3 h 189" name="T35"/>
              <a:gd fmla="*/ 134 w 193" name="T36"/>
              <a:gd fmla="*/ 114 h 189" name="T37"/>
              <a:gd fmla="*/ 118 w 193" name="T38"/>
              <a:gd fmla="*/ 114 h 189" name="T39"/>
              <a:gd fmla="*/ 118 w 193" name="T40"/>
              <a:gd fmla="*/ 60 h 189" name="T41"/>
              <a:gd fmla="*/ 116 w 193" name="T42"/>
              <a:gd fmla="*/ 59 h 189" name="T43"/>
              <a:gd fmla="*/ 116 w 193" name="T44"/>
              <a:gd fmla="*/ 176 h 189" name="T45"/>
              <a:gd fmla="*/ 98 w 193" name="T46"/>
              <a:gd fmla="*/ 179 h 189" name="T47"/>
              <a:gd fmla="*/ 97 w 193" name="T48"/>
              <a:gd fmla="*/ 107 h 189" name="T49"/>
              <a:gd fmla="*/ 95 w 193" name="T50"/>
              <a:gd fmla="*/ 107 h 189" name="T51"/>
              <a:gd fmla="*/ 95 w 193" name="T52"/>
              <a:gd fmla="*/ 178 h 189" name="T53"/>
              <a:gd fmla="*/ 76 w 193" name="T54"/>
              <a:gd fmla="*/ 179 h 189" name="T55"/>
              <a:gd fmla="*/ 77 w 193" name="T56"/>
              <a:gd fmla="*/ 60 h 189" name="T57"/>
              <a:gd fmla="*/ 75 w 193" name="T58"/>
              <a:gd fmla="*/ 60 h 189" name="T59"/>
              <a:gd fmla="*/ 75 w 193" name="T60"/>
              <a:gd fmla="*/ 116 h 189" name="T61"/>
              <a:gd fmla="*/ 59 w 193" name="T62"/>
              <a:gd fmla="*/ 116 h 189" name="T63"/>
              <a:gd fmla="*/ 59 w 193" name="T64"/>
              <a:gd fmla="*/ 47 h 189" name="T65"/>
              <a:gd fmla="*/ 75 w 193" name="T66"/>
              <a:gd fmla="*/ 33 h 189" name="T67"/>
              <a:gd fmla="*/ 118 w 193" name="T68"/>
              <a:gd fmla="*/ 33 h 189" name="T69"/>
              <a:gd fmla="*/ 134 w 193" name="T70"/>
              <a:gd fmla="*/ 49 h 189" name="T71"/>
              <a:gd fmla="*/ 134 w 193" name="T72"/>
              <a:gd fmla="*/ 114 h 189" name="T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b="b" l="0" r="r" t="0"/>
            <a:pathLst>
              <a:path h="189" w="193">
                <a:moveTo>
                  <a:pt x="187" y="6"/>
                </a:moveTo>
                <a:cubicBezTo>
                  <a:pt x="183" y="2"/>
                  <a:pt x="179" y="0"/>
                  <a:pt x="173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14" y="0"/>
                  <a:pt x="10" y="2"/>
                  <a:pt x="6" y="6"/>
                </a:cubicBezTo>
                <a:cubicBezTo>
                  <a:pt x="2" y="9"/>
                  <a:pt x="0" y="14"/>
                  <a:pt x="0" y="19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175"/>
                  <a:pt x="2" y="180"/>
                  <a:pt x="6" y="183"/>
                </a:cubicBezTo>
                <a:cubicBezTo>
                  <a:pt x="10" y="187"/>
                  <a:pt x="14" y="189"/>
                  <a:pt x="20" y="189"/>
                </a:cubicBezTo>
                <a:cubicBezTo>
                  <a:pt x="173" y="189"/>
                  <a:pt x="173" y="189"/>
                  <a:pt x="173" y="189"/>
                </a:cubicBezTo>
                <a:cubicBezTo>
                  <a:pt x="179" y="189"/>
                  <a:pt x="183" y="187"/>
                  <a:pt x="187" y="183"/>
                </a:cubicBezTo>
                <a:cubicBezTo>
                  <a:pt x="191" y="180"/>
                  <a:pt x="193" y="175"/>
                  <a:pt x="193" y="170"/>
                </a:cubicBezTo>
                <a:cubicBezTo>
                  <a:pt x="193" y="19"/>
                  <a:pt x="193" y="19"/>
                  <a:pt x="193" y="19"/>
                </a:cubicBezTo>
                <a:cubicBezTo>
                  <a:pt x="193" y="14"/>
                  <a:pt x="191" y="10"/>
                  <a:pt x="187" y="6"/>
                </a:cubicBezTo>
                <a:close/>
                <a:moveTo>
                  <a:pt x="98" y="3"/>
                </a:moveTo>
                <a:cubicBezTo>
                  <a:pt x="106" y="3"/>
                  <a:pt x="112" y="9"/>
                  <a:pt x="112" y="17"/>
                </a:cubicBezTo>
                <a:cubicBezTo>
                  <a:pt x="112" y="25"/>
                  <a:pt x="106" y="31"/>
                  <a:pt x="98" y="31"/>
                </a:cubicBezTo>
                <a:cubicBezTo>
                  <a:pt x="91" y="31"/>
                  <a:pt x="84" y="25"/>
                  <a:pt x="84" y="17"/>
                </a:cubicBezTo>
                <a:cubicBezTo>
                  <a:pt x="84" y="9"/>
                  <a:pt x="91" y="3"/>
                  <a:pt x="98" y="3"/>
                </a:cubicBezTo>
                <a:close/>
                <a:moveTo>
                  <a:pt x="134" y="114"/>
                </a:moveTo>
                <a:cubicBezTo>
                  <a:pt x="134" y="124"/>
                  <a:pt x="117" y="122"/>
                  <a:pt x="118" y="114"/>
                </a:cubicBezTo>
                <a:cubicBezTo>
                  <a:pt x="118" y="60"/>
                  <a:pt x="118" y="60"/>
                  <a:pt x="118" y="60"/>
                </a:cubicBezTo>
                <a:cubicBezTo>
                  <a:pt x="116" y="59"/>
                  <a:pt x="116" y="59"/>
                  <a:pt x="116" y="59"/>
                </a:cubicBezTo>
                <a:cubicBezTo>
                  <a:pt x="116" y="176"/>
                  <a:pt x="116" y="176"/>
                  <a:pt x="116" y="176"/>
                </a:cubicBezTo>
                <a:cubicBezTo>
                  <a:pt x="116" y="188"/>
                  <a:pt x="98" y="188"/>
                  <a:pt x="98" y="179"/>
                </a:cubicBezTo>
                <a:cubicBezTo>
                  <a:pt x="97" y="107"/>
                  <a:pt x="97" y="107"/>
                  <a:pt x="97" y="107"/>
                </a:cubicBezTo>
                <a:cubicBezTo>
                  <a:pt x="95" y="107"/>
                  <a:pt x="95" y="107"/>
                  <a:pt x="95" y="107"/>
                </a:cubicBezTo>
                <a:cubicBezTo>
                  <a:pt x="95" y="178"/>
                  <a:pt x="95" y="178"/>
                  <a:pt x="95" y="178"/>
                </a:cubicBezTo>
                <a:cubicBezTo>
                  <a:pt x="93" y="189"/>
                  <a:pt x="76" y="187"/>
                  <a:pt x="76" y="179"/>
                </a:cubicBezTo>
                <a:cubicBezTo>
                  <a:pt x="77" y="60"/>
                  <a:pt x="77" y="60"/>
                  <a:pt x="77" y="60"/>
                </a:cubicBezTo>
                <a:cubicBezTo>
                  <a:pt x="75" y="60"/>
                  <a:pt x="75" y="60"/>
                  <a:pt x="75" y="60"/>
                </a:cubicBezTo>
                <a:cubicBezTo>
                  <a:pt x="75" y="116"/>
                  <a:pt x="75" y="116"/>
                  <a:pt x="75" y="116"/>
                </a:cubicBezTo>
                <a:cubicBezTo>
                  <a:pt x="74" y="126"/>
                  <a:pt x="59" y="123"/>
                  <a:pt x="59" y="116"/>
                </a:cubicBezTo>
                <a:cubicBezTo>
                  <a:pt x="59" y="47"/>
                  <a:pt x="59" y="47"/>
                  <a:pt x="59" y="47"/>
                </a:cubicBezTo>
                <a:cubicBezTo>
                  <a:pt x="59" y="39"/>
                  <a:pt x="66" y="33"/>
                  <a:pt x="75" y="33"/>
                </a:cubicBezTo>
                <a:cubicBezTo>
                  <a:pt x="118" y="33"/>
                  <a:pt x="118" y="33"/>
                  <a:pt x="118" y="33"/>
                </a:cubicBezTo>
                <a:cubicBezTo>
                  <a:pt x="127" y="34"/>
                  <a:pt x="134" y="40"/>
                  <a:pt x="134" y="49"/>
                </a:cubicBezTo>
                <a:lnTo>
                  <a:pt x="134" y="114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228" name="Freeform 265"/>
          <p:cNvSpPr/>
          <p:nvPr/>
        </p:nvSpPr>
        <p:spPr bwMode="auto">
          <a:xfrm>
            <a:off x="7655625" y="5252804"/>
            <a:ext cx="92799" cy="46400"/>
          </a:xfrm>
          <a:custGeom>
            <a:gdLst>
              <a:gd fmla="*/ 48 w 49" name="T0"/>
              <a:gd fmla="*/ 0 h 24" name="T1"/>
              <a:gd fmla="*/ 0 w 49" name="T2"/>
              <a:gd fmla="*/ 17 h 24" name="T3"/>
              <a:gd fmla="*/ 49 w 49" name="T4"/>
              <a:gd fmla="*/ 5 h 24" name="T5"/>
              <a:gd fmla="*/ 48 w 49" name="T6"/>
              <a:gd fmla="*/ 0 h 24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4" w="49">
                <a:moveTo>
                  <a:pt x="48" y="0"/>
                </a:moveTo>
                <a:cubicBezTo>
                  <a:pt x="41" y="3"/>
                  <a:pt x="8" y="14"/>
                  <a:pt x="0" y="17"/>
                </a:cubicBezTo>
                <a:cubicBezTo>
                  <a:pt x="31" y="24"/>
                  <a:pt x="26" y="22"/>
                  <a:pt x="49" y="5"/>
                </a:cubicBezTo>
                <a:cubicBezTo>
                  <a:pt x="48" y="3"/>
                  <a:pt x="48" y="3"/>
                  <a:pt x="48" y="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229" name="Freeform 266"/>
          <p:cNvSpPr/>
          <p:nvPr/>
        </p:nvSpPr>
        <p:spPr bwMode="auto">
          <a:xfrm>
            <a:off x="7751418" y="5242326"/>
            <a:ext cx="19458" cy="20955"/>
          </a:xfrm>
          <a:custGeom>
            <a:gdLst>
              <a:gd fmla="*/ 4 w 10" name="T0"/>
              <a:gd fmla="*/ 11 h 11" name="T1"/>
              <a:gd fmla="*/ 10 w 10" name="T2"/>
              <a:gd fmla="*/ 7 h 11" name="T3"/>
              <a:gd fmla="*/ 6 w 10" name="T4"/>
              <a:gd fmla="*/ 1 h 11" name="T5"/>
              <a:gd fmla="*/ 0 w 10" name="T6"/>
              <a:gd fmla="*/ 5 h 11" name="T7"/>
              <a:gd fmla="*/ 4 w 10" name="T8"/>
              <a:gd fmla="*/ 11 h 1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1" w="10">
                <a:moveTo>
                  <a:pt x="4" y="11"/>
                </a:moveTo>
                <a:cubicBezTo>
                  <a:pt x="7" y="11"/>
                  <a:pt x="9" y="10"/>
                  <a:pt x="10" y="7"/>
                </a:cubicBezTo>
                <a:cubicBezTo>
                  <a:pt x="10" y="4"/>
                  <a:pt x="9" y="1"/>
                  <a:pt x="6" y="1"/>
                </a:cubicBezTo>
                <a:cubicBezTo>
                  <a:pt x="4" y="0"/>
                  <a:pt x="1" y="2"/>
                  <a:pt x="0" y="5"/>
                </a:cubicBezTo>
                <a:cubicBezTo>
                  <a:pt x="0" y="7"/>
                  <a:pt x="2" y="10"/>
                  <a:pt x="4" y="11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230" name="Freeform 267"/>
          <p:cNvSpPr/>
          <p:nvPr/>
        </p:nvSpPr>
        <p:spPr bwMode="auto">
          <a:xfrm>
            <a:off x="7722979" y="5260287"/>
            <a:ext cx="109264" cy="240978"/>
          </a:xfrm>
          <a:custGeom>
            <a:gdLst>
              <a:gd fmla="*/ 57 w 57" name="T0"/>
              <a:gd fmla="*/ 42 h 127" name="T1"/>
              <a:gd fmla="*/ 27 w 57" name="T2"/>
              <a:gd fmla="*/ 0 h 127" name="T3"/>
              <a:gd fmla="*/ 24 w 57" name="T4"/>
              <a:gd fmla="*/ 3 h 127" name="T5"/>
              <a:gd fmla="*/ 24 w 57" name="T6"/>
              <a:gd fmla="*/ 2 h 127" name="T7"/>
              <a:gd fmla="*/ 17 w 57" name="T8"/>
              <a:gd fmla="*/ 2 h 127" name="T9"/>
              <a:gd fmla="*/ 0 w 57" name="T10"/>
              <a:gd fmla="*/ 127 h 127" name="T11"/>
              <a:gd fmla="*/ 46 w 57" name="T12"/>
              <a:gd fmla="*/ 127 h 127" name="T13"/>
              <a:gd fmla="*/ 24 w 57" name="T14"/>
              <a:gd fmla="*/ 3 h 127" name="T15"/>
              <a:gd fmla="*/ 57 w 57" name="T16"/>
              <a:gd fmla="*/ 42 h 127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27" w="57">
                <a:moveTo>
                  <a:pt x="57" y="42"/>
                </a:moveTo>
                <a:cubicBezTo>
                  <a:pt x="51" y="10"/>
                  <a:pt x="51" y="15"/>
                  <a:pt x="27" y="0"/>
                </a:cubicBezTo>
                <a:cubicBezTo>
                  <a:pt x="27" y="2"/>
                  <a:pt x="26" y="2"/>
                  <a:pt x="24" y="3"/>
                </a:cubicBezTo>
                <a:cubicBezTo>
                  <a:pt x="24" y="2"/>
                  <a:pt x="24" y="2"/>
                  <a:pt x="24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0" y="127"/>
                  <a:pt x="0" y="127"/>
                  <a:pt x="0" y="127"/>
                </a:cubicBezTo>
                <a:cubicBezTo>
                  <a:pt x="46" y="127"/>
                  <a:pt x="46" y="127"/>
                  <a:pt x="46" y="127"/>
                </a:cubicBezTo>
                <a:cubicBezTo>
                  <a:pt x="24" y="3"/>
                  <a:pt x="24" y="3"/>
                  <a:pt x="24" y="3"/>
                </a:cubicBezTo>
                <a:cubicBezTo>
                  <a:pt x="29" y="9"/>
                  <a:pt x="52" y="36"/>
                  <a:pt x="57" y="42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231" name="Freeform 268"/>
          <p:cNvSpPr/>
          <p:nvPr/>
        </p:nvSpPr>
        <p:spPr bwMode="auto">
          <a:xfrm>
            <a:off x="7751418" y="5145037"/>
            <a:ext cx="43406" cy="94295"/>
          </a:xfrm>
          <a:custGeom>
            <a:gdLst>
              <a:gd fmla="*/ 10 w 23" name="T0"/>
              <a:gd fmla="*/ 50 h 50" name="T1"/>
              <a:gd fmla="*/ 23 w 23" name="T2"/>
              <a:gd fmla="*/ 0 h 50" name="T3"/>
              <a:gd fmla="*/ 5 w 23" name="T4"/>
              <a:gd fmla="*/ 49 h 50" name="T5"/>
              <a:gd fmla="*/ 10 w 23" name="T6"/>
              <a:gd fmla="*/ 50 h 50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50" w="23">
                <a:moveTo>
                  <a:pt x="10" y="50"/>
                </a:moveTo>
                <a:cubicBezTo>
                  <a:pt x="11" y="43"/>
                  <a:pt x="20" y="8"/>
                  <a:pt x="23" y="0"/>
                </a:cubicBezTo>
                <a:cubicBezTo>
                  <a:pt x="0" y="23"/>
                  <a:pt x="4" y="19"/>
                  <a:pt x="5" y="49"/>
                </a:cubicBezTo>
                <a:cubicBezTo>
                  <a:pt x="6" y="49"/>
                  <a:pt x="8" y="48"/>
                  <a:pt x="10" y="5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232" name="Freeform 269"/>
          <p:cNvSpPr>
            <a:spLocks noEditPoints="1"/>
          </p:cNvSpPr>
          <p:nvPr/>
        </p:nvSpPr>
        <p:spPr bwMode="auto">
          <a:xfrm>
            <a:off x="8339644" y="5143541"/>
            <a:ext cx="227507" cy="357725"/>
          </a:xfrm>
          <a:custGeom>
            <a:gdLst>
              <a:gd fmla="*/ 85 w 120" name="T0"/>
              <a:gd fmla="*/ 66 h 189" name="T1"/>
              <a:gd fmla="*/ 74 w 120" name="T2"/>
              <a:gd fmla="*/ 56 h 189" name="T3"/>
              <a:gd fmla="*/ 120 w 120" name="T4"/>
              <a:gd fmla="*/ 10 h 189" name="T5"/>
              <a:gd fmla="*/ 110 w 120" name="T6"/>
              <a:gd fmla="*/ 0 h 189" name="T7"/>
              <a:gd fmla="*/ 60 w 120" name="T8"/>
              <a:gd fmla="*/ 49 h 189" name="T9"/>
              <a:gd fmla="*/ 10 w 120" name="T10"/>
              <a:gd fmla="*/ 0 h 189" name="T11"/>
              <a:gd fmla="*/ 0 w 120" name="T12"/>
              <a:gd fmla="*/ 10 h 189" name="T13"/>
              <a:gd fmla="*/ 46 w 120" name="T14"/>
              <a:gd fmla="*/ 56 h 189" name="T15"/>
              <a:gd fmla="*/ 38 w 120" name="T16"/>
              <a:gd fmla="*/ 63 h 189" name="T17"/>
              <a:gd fmla="*/ 35 w 120" name="T18"/>
              <a:gd fmla="*/ 74 h 189" name="T19"/>
              <a:gd fmla="*/ 0 w 120" name="T20"/>
              <a:gd fmla="*/ 108 h 189" name="T21"/>
              <a:gd fmla="*/ 10 w 120" name="T22"/>
              <a:gd fmla="*/ 119 h 189" name="T23"/>
              <a:gd fmla="*/ 31 w 120" name="T24"/>
              <a:gd fmla="*/ 98 h 189" name="T25"/>
              <a:gd fmla="*/ 30 w 120" name="T26"/>
              <a:gd fmla="*/ 106 h 189" name="T27"/>
              <a:gd fmla="*/ 23 w 120" name="T28"/>
              <a:gd fmla="*/ 139 h 189" name="T29"/>
              <a:gd fmla="*/ 24 w 120" name="T30"/>
              <a:gd fmla="*/ 138 h 189" name="T31"/>
              <a:gd fmla="*/ 19 w 120" name="T32"/>
              <a:gd fmla="*/ 172 h 189" name="T33"/>
              <a:gd fmla="*/ 21 w 120" name="T34"/>
              <a:gd fmla="*/ 172 h 189" name="T35"/>
              <a:gd fmla="*/ 19 w 120" name="T36"/>
              <a:gd fmla="*/ 189 h 189" name="T37"/>
              <a:gd fmla="*/ 104 w 120" name="T38"/>
              <a:gd fmla="*/ 189 h 189" name="T39"/>
              <a:gd fmla="*/ 101 w 120" name="T40"/>
              <a:gd fmla="*/ 172 h 189" name="T41"/>
              <a:gd fmla="*/ 104 w 120" name="T42"/>
              <a:gd fmla="*/ 172 h 189" name="T43"/>
              <a:gd fmla="*/ 91 w 120" name="T44"/>
              <a:gd fmla="*/ 100 h 189" name="T45"/>
              <a:gd fmla="*/ 110 w 120" name="T46"/>
              <a:gd fmla="*/ 119 h 189" name="T47"/>
              <a:gd fmla="*/ 120 w 120" name="T48"/>
              <a:gd fmla="*/ 108 h 189" name="T49"/>
              <a:gd fmla="*/ 86 w 120" name="T50"/>
              <a:gd fmla="*/ 75 h 189" name="T51"/>
              <a:gd fmla="*/ 85 w 120" name="T52"/>
              <a:gd fmla="*/ 66 h 189" name="T53"/>
              <a:gd fmla="*/ 37 w 120" name="T54"/>
              <a:gd fmla="*/ 157 h 189" name="T55"/>
              <a:gd fmla="*/ 30 w 120" name="T56"/>
              <a:gd fmla="*/ 157 h 189" name="T57"/>
              <a:gd fmla="*/ 30 w 120" name="T58"/>
              <a:gd fmla="*/ 143 h 189" name="T59"/>
              <a:gd fmla="*/ 37 w 120" name="T60"/>
              <a:gd fmla="*/ 143 h 189" name="T61"/>
              <a:gd fmla="*/ 37 w 120" name="T62"/>
              <a:gd fmla="*/ 157 h 189" name="T63"/>
              <a:gd fmla="*/ 44 w 120" name="T64"/>
              <a:gd fmla="*/ 107 h 189" name="T65"/>
              <a:gd fmla="*/ 37 w 120" name="T66"/>
              <a:gd fmla="*/ 107 h 189" name="T67"/>
              <a:gd fmla="*/ 37 w 120" name="T68"/>
              <a:gd fmla="*/ 93 h 189" name="T69"/>
              <a:gd fmla="*/ 44 w 120" name="T70"/>
              <a:gd fmla="*/ 93 h 189" name="T71"/>
              <a:gd fmla="*/ 44 w 120" name="T72"/>
              <a:gd fmla="*/ 107 h 189" name="T73"/>
              <a:gd fmla="*/ 45 w 120" name="T74"/>
              <a:gd fmla="*/ 85 h 189" name="T75"/>
              <a:gd fmla="*/ 47 w 120" name="T76"/>
              <a:gd fmla="*/ 83 h 189" name="T77"/>
              <a:gd fmla="*/ 74 w 120" name="T78"/>
              <a:gd fmla="*/ 83 h 189" name="T79"/>
              <a:gd fmla="*/ 76 w 120" name="T80"/>
              <a:gd fmla="*/ 85 h 189" name="T81"/>
              <a:gd fmla="*/ 45 w 120" name="T82"/>
              <a:gd fmla="*/ 85 h 189" name="T8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b="b" l="0" r="r" t="0"/>
            <a:pathLst>
              <a:path h="189" w="120">
                <a:moveTo>
                  <a:pt x="85" y="66"/>
                </a:moveTo>
                <a:cubicBezTo>
                  <a:pt x="82" y="61"/>
                  <a:pt x="79" y="58"/>
                  <a:pt x="74" y="56"/>
                </a:cubicBezTo>
                <a:cubicBezTo>
                  <a:pt x="120" y="10"/>
                  <a:pt x="120" y="10"/>
                  <a:pt x="120" y="10"/>
                </a:cubicBezTo>
                <a:cubicBezTo>
                  <a:pt x="110" y="0"/>
                  <a:pt x="110" y="0"/>
                  <a:pt x="110" y="0"/>
                </a:cubicBezTo>
                <a:cubicBezTo>
                  <a:pt x="60" y="49"/>
                  <a:pt x="60" y="49"/>
                  <a:pt x="60" y="49"/>
                </a:cubicBezTo>
                <a:cubicBezTo>
                  <a:pt x="10" y="0"/>
                  <a:pt x="10" y="0"/>
                  <a:pt x="10" y="0"/>
                </a:cubicBezTo>
                <a:cubicBezTo>
                  <a:pt x="0" y="10"/>
                  <a:pt x="0" y="10"/>
                  <a:pt x="0" y="10"/>
                </a:cubicBezTo>
                <a:cubicBezTo>
                  <a:pt x="46" y="56"/>
                  <a:pt x="46" y="56"/>
                  <a:pt x="46" y="56"/>
                </a:cubicBezTo>
                <a:cubicBezTo>
                  <a:pt x="43" y="57"/>
                  <a:pt x="41" y="60"/>
                  <a:pt x="38" y="63"/>
                </a:cubicBezTo>
                <a:cubicBezTo>
                  <a:pt x="37" y="66"/>
                  <a:pt x="36" y="69"/>
                  <a:pt x="35" y="74"/>
                </a:cubicBezTo>
                <a:cubicBezTo>
                  <a:pt x="0" y="108"/>
                  <a:pt x="0" y="108"/>
                  <a:pt x="0" y="108"/>
                </a:cubicBezTo>
                <a:cubicBezTo>
                  <a:pt x="10" y="119"/>
                  <a:pt x="10" y="119"/>
                  <a:pt x="10" y="119"/>
                </a:cubicBezTo>
                <a:cubicBezTo>
                  <a:pt x="31" y="98"/>
                  <a:pt x="31" y="98"/>
                  <a:pt x="31" y="98"/>
                </a:cubicBezTo>
                <a:cubicBezTo>
                  <a:pt x="30" y="106"/>
                  <a:pt x="30" y="106"/>
                  <a:pt x="30" y="106"/>
                </a:cubicBezTo>
                <a:cubicBezTo>
                  <a:pt x="23" y="139"/>
                  <a:pt x="23" y="139"/>
                  <a:pt x="23" y="139"/>
                </a:cubicBezTo>
                <a:cubicBezTo>
                  <a:pt x="24" y="138"/>
                  <a:pt x="24" y="138"/>
                  <a:pt x="24" y="138"/>
                </a:cubicBezTo>
                <a:cubicBezTo>
                  <a:pt x="19" y="172"/>
                  <a:pt x="19" y="172"/>
                  <a:pt x="19" y="172"/>
                </a:cubicBezTo>
                <a:cubicBezTo>
                  <a:pt x="21" y="172"/>
                  <a:pt x="21" y="172"/>
                  <a:pt x="21" y="172"/>
                </a:cubicBezTo>
                <a:cubicBezTo>
                  <a:pt x="19" y="189"/>
                  <a:pt x="19" y="189"/>
                  <a:pt x="19" y="189"/>
                </a:cubicBezTo>
                <a:cubicBezTo>
                  <a:pt x="104" y="189"/>
                  <a:pt x="104" y="189"/>
                  <a:pt x="104" y="189"/>
                </a:cubicBezTo>
                <a:cubicBezTo>
                  <a:pt x="101" y="172"/>
                  <a:pt x="101" y="172"/>
                  <a:pt x="101" y="172"/>
                </a:cubicBezTo>
                <a:cubicBezTo>
                  <a:pt x="104" y="172"/>
                  <a:pt x="104" y="172"/>
                  <a:pt x="104" y="172"/>
                </a:cubicBezTo>
                <a:cubicBezTo>
                  <a:pt x="91" y="100"/>
                  <a:pt x="91" y="100"/>
                  <a:pt x="91" y="100"/>
                </a:cubicBezTo>
                <a:cubicBezTo>
                  <a:pt x="110" y="119"/>
                  <a:pt x="110" y="119"/>
                  <a:pt x="110" y="119"/>
                </a:cubicBezTo>
                <a:cubicBezTo>
                  <a:pt x="120" y="108"/>
                  <a:pt x="120" y="108"/>
                  <a:pt x="120" y="108"/>
                </a:cubicBezTo>
                <a:cubicBezTo>
                  <a:pt x="86" y="75"/>
                  <a:pt x="86" y="75"/>
                  <a:pt x="86" y="75"/>
                </a:cubicBezTo>
                <a:lnTo>
                  <a:pt x="85" y="66"/>
                </a:lnTo>
                <a:close/>
                <a:moveTo>
                  <a:pt x="37" y="157"/>
                </a:moveTo>
                <a:cubicBezTo>
                  <a:pt x="30" y="157"/>
                  <a:pt x="30" y="157"/>
                  <a:pt x="30" y="157"/>
                </a:cubicBezTo>
                <a:cubicBezTo>
                  <a:pt x="30" y="143"/>
                  <a:pt x="30" y="143"/>
                  <a:pt x="30" y="143"/>
                </a:cubicBezTo>
                <a:cubicBezTo>
                  <a:pt x="37" y="143"/>
                  <a:pt x="37" y="143"/>
                  <a:pt x="37" y="143"/>
                </a:cubicBezTo>
                <a:lnTo>
                  <a:pt x="37" y="157"/>
                </a:lnTo>
                <a:close/>
                <a:moveTo>
                  <a:pt x="44" y="107"/>
                </a:moveTo>
                <a:cubicBezTo>
                  <a:pt x="37" y="107"/>
                  <a:pt x="37" y="107"/>
                  <a:pt x="37" y="107"/>
                </a:cubicBezTo>
                <a:cubicBezTo>
                  <a:pt x="37" y="93"/>
                  <a:pt x="37" y="93"/>
                  <a:pt x="37" y="93"/>
                </a:cubicBezTo>
                <a:cubicBezTo>
                  <a:pt x="44" y="93"/>
                  <a:pt x="44" y="93"/>
                  <a:pt x="44" y="93"/>
                </a:cubicBezTo>
                <a:lnTo>
                  <a:pt x="44" y="107"/>
                </a:lnTo>
                <a:close/>
                <a:moveTo>
                  <a:pt x="45" y="85"/>
                </a:moveTo>
                <a:cubicBezTo>
                  <a:pt x="47" y="83"/>
                  <a:pt x="47" y="83"/>
                  <a:pt x="47" y="83"/>
                </a:cubicBezTo>
                <a:cubicBezTo>
                  <a:pt x="74" y="83"/>
                  <a:pt x="74" y="83"/>
                  <a:pt x="74" y="83"/>
                </a:cubicBezTo>
                <a:cubicBezTo>
                  <a:pt x="76" y="85"/>
                  <a:pt x="76" y="85"/>
                  <a:pt x="76" y="85"/>
                </a:cubicBezTo>
                <a:lnTo>
                  <a:pt x="45" y="85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233" name="Freeform 270"/>
          <p:cNvSpPr/>
          <p:nvPr/>
        </p:nvSpPr>
        <p:spPr bwMode="auto">
          <a:xfrm>
            <a:off x="8366586" y="4609197"/>
            <a:ext cx="166141" cy="359222"/>
          </a:xfrm>
          <a:custGeom>
            <a:gdLst>
              <a:gd fmla="*/ 79 w 111" name="T0"/>
              <a:gd fmla="*/ 159 h 240" name="T1"/>
              <a:gd fmla="*/ 62 w 111" name="T2"/>
              <a:gd fmla="*/ 140 h 240" name="T3"/>
              <a:gd fmla="*/ 62 w 111" name="T4"/>
              <a:gd fmla="*/ 108 h 240" name="T5"/>
              <a:gd fmla="*/ 103 w 111" name="T6"/>
              <a:gd fmla="*/ 108 h 240" name="T7"/>
              <a:gd fmla="*/ 103 w 111" name="T8"/>
              <a:gd fmla="*/ 0 h 240" name="T9"/>
              <a:gd fmla="*/ 8 w 111" name="T10"/>
              <a:gd fmla="*/ 0 h 240" name="T11"/>
              <a:gd fmla="*/ 8 w 111" name="T12"/>
              <a:gd fmla="*/ 108 h 240" name="T13"/>
              <a:gd fmla="*/ 49 w 111" name="T14"/>
              <a:gd fmla="*/ 108 h 240" name="T15"/>
              <a:gd fmla="*/ 49 w 111" name="T16"/>
              <a:gd fmla="*/ 140 h 240" name="T17"/>
              <a:gd fmla="*/ 33 w 111" name="T18"/>
              <a:gd fmla="*/ 159 h 240" name="T19"/>
              <a:gd fmla="*/ 0 w 111" name="T20"/>
              <a:gd fmla="*/ 173 h 240" name="T21"/>
              <a:gd fmla="*/ 18 w 111" name="T22"/>
              <a:gd fmla="*/ 203 h 240" name="T23"/>
              <a:gd fmla="*/ 21 w 111" name="T24"/>
              <a:gd fmla="*/ 240 h 240" name="T25"/>
              <a:gd fmla="*/ 56 w 111" name="T26"/>
              <a:gd fmla="*/ 231 h 240" name="T27"/>
              <a:gd fmla="*/ 90 w 111" name="T28"/>
              <a:gd fmla="*/ 240 h 240" name="T29"/>
              <a:gd fmla="*/ 92 w 111" name="T30"/>
              <a:gd fmla="*/ 203 h 240" name="T31"/>
              <a:gd fmla="*/ 111 w 111" name="T32"/>
              <a:gd fmla="*/ 173 h 240" name="T33"/>
              <a:gd fmla="*/ 79 w 111" name="T34"/>
              <a:gd fmla="*/ 159 h 240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240" w="110">
                <a:moveTo>
                  <a:pt x="79" y="159"/>
                </a:moveTo>
                <a:lnTo>
                  <a:pt x="62" y="140"/>
                </a:lnTo>
                <a:lnTo>
                  <a:pt x="62" y="108"/>
                </a:lnTo>
                <a:lnTo>
                  <a:pt x="103" y="108"/>
                </a:lnTo>
                <a:lnTo>
                  <a:pt x="103" y="0"/>
                </a:lnTo>
                <a:lnTo>
                  <a:pt x="8" y="0"/>
                </a:lnTo>
                <a:lnTo>
                  <a:pt x="8" y="108"/>
                </a:lnTo>
                <a:lnTo>
                  <a:pt x="49" y="108"/>
                </a:lnTo>
                <a:lnTo>
                  <a:pt x="49" y="140"/>
                </a:lnTo>
                <a:lnTo>
                  <a:pt x="33" y="159"/>
                </a:lnTo>
                <a:lnTo>
                  <a:pt x="0" y="173"/>
                </a:lnTo>
                <a:lnTo>
                  <a:pt x="18" y="203"/>
                </a:lnTo>
                <a:lnTo>
                  <a:pt x="21" y="240"/>
                </a:lnTo>
                <a:lnTo>
                  <a:pt x="56" y="231"/>
                </a:lnTo>
                <a:lnTo>
                  <a:pt x="90" y="240"/>
                </a:lnTo>
                <a:lnTo>
                  <a:pt x="92" y="203"/>
                </a:lnTo>
                <a:lnTo>
                  <a:pt x="111" y="173"/>
                </a:lnTo>
                <a:lnTo>
                  <a:pt x="79" y="159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grpSp>
        <p:nvGrpSpPr>
          <p:cNvPr id="3" name="组合 2"/>
          <p:cNvGrpSpPr/>
          <p:nvPr/>
        </p:nvGrpSpPr>
        <p:grpSpPr>
          <a:xfrm>
            <a:off x="7685560" y="4607700"/>
            <a:ext cx="170630" cy="365210"/>
            <a:chOff x="8840152" y="4425722"/>
            <a:chExt cx="144287" cy="308826"/>
          </a:xfrm>
          <a:solidFill>
            <a:schemeClr val="bg2">
              <a:lumMod val="10000"/>
            </a:schemeClr>
          </a:solidFill>
        </p:grpSpPr>
        <p:sp>
          <p:nvSpPr>
            <p:cNvPr id="234" name="Oval 271"/>
            <p:cNvSpPr>
              <a:spLocks noChangeArrowheads="1"/>
            </p:cNvSpPr>
            <p:nvPr/>
          </p:nvSpPr>
          <p:spPr bwMode="auto">
            <a:xfrm>
              <a:off x="8840152" y="4588995"/>
              <a:ext cx="144287" cy="14555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  <p:sp>
          <p:nvSpPr>
            <p:cNvPr id="235" name="Oval 272"/>
            <p:cNvSpPr>
              <a:spLocks noChangeArrowheads="1"/>
            </p:cNvSpPr>
            <p:nvPr/>
          </p:nvSpPr>
          <p:spPr bwMode="auto">
            <a:xfrm>
              <a:off x="8899639" y="4562416"/>
              <a:ext cx="25314" cy="2657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  <p:sp>
          <p:nvSpPr>
            <p:cNvPr id="236" name="Rectangle 273"/>
            <p:cNvSpPr>
              <a:spLocks noChangeArrowheads="1"/>
            </p:cNvSpPr>
            <p:nvPr/>
          </p:nvSpPr>
          <p:spPr bwMode="auto">
            <a:xfrm>
              <a:off x="8854074" y="4425722"/>
              <a:ext cx="26580" cy="13795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  <p:sp>
          <p:nvSpPr>
            <p:cNvPr id="237" name="Rectangle 274"/>
            <p:cNvSpPr>
              <a:spLocks noChangeArrowheads="1"/>
            </p:cNvSpPr>
            <p:nvPr/>
          </p:nvSpPr>
          <p:spPr bwMode="auto">
            <a:xfrm>
              <a:off x="8943938" y="4425722"/>
              <a:ext cx="26580" cy="13795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</p:grpSp>
      <p:sp>
        <p:nvSpPr>
          <p:cNvPr id="238" name="Freeform 275"/>
          <p:cNvSpPr>
            <a:spLocks noEditPoints="1"/>
          </p:cNvSpPr>
          <p:nvPr/>
        </p:nvSpPr>
        <p:spPr bwMode="auto">
          <a:xfrm>
            <a:off x="5630508" y="4612190"/>
            <a:ext cx="275404" cy="357725"/>
          </a:xfrm>
          <a:custGeom>
            <a:gdLst>
              <a:gd fmla="*/ 84 w 145" name="T0"/>
              <a:gd fmla="*/ 44 h 189" name="T1"/>
              <a:gd fmla="*/ 92 w 145" name="T2"/>
              <a:gd fmla="*/ 0 h 189" name="T3"/>
              <a:gd fmla="*/ 75 w 145" name="T4"/>
              <a:gd fmla="*/ 43 h 189" name="T5"/>
              <a:gd fmla="*/ 73 w 145" name="T6"/>
              <a:gd fmla="*/ 43 h 189" name="T7"/>
              <a:gd fmla="*/ 0 w 145" name="T8"/>
              <a:gd fmla="*/ 116 h 189" name="T9"/>
              <a:gd fmla="*/ 73 w 145" name="T10"/>
              <a:gd fmla="*/ 189 h 189" name="T11"/>
              <a:gd fmla="*/ 145 w 145" name="T12"/>
              <a:gd fmla="*/ 116 h 189" name="T13"/>
              <a:gd fmla="*/ 84 w 145" name="T14"/>
              <a:gd fmla="*/ 44 h 189" name="T15"/>
              <a:gd fmla="*/ 59 w 145" name="T16"/>
              <a:gd fmla="*/ 172 h 189" name="T17"/>
              <a:gd fmla="*/ 11 w 145" name="T18"/>
              <a:gd fmla="*/ 124 h 189" name="T19"/>
              <a:gd fmla="*/ 40 w 145" name="T20"/>
              <a:gd fmla="*/ 79 h 189" name="T21"/>
              <a:gd fmla="*/ 19 w 145" name="T22"/>
              <a:gd fmla="*/ 119 h 189" name="T23"/>
              <a:gd fmla="*/ 68 w 145" name="T24"/>
              <a:gd fmla="*/ 167 h 189" name="T25"/>
              <a:gd fmla="*/ 87 w 145" name="T26"/>
              <a:gd fmla="*/ 164 h 189" name="T27"/>
              <a:gd fmla="*/ 59 w 145" name="T28"/>
              <a:gd fmla="*/ 172 h 189" name="T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b="b" l="0" r="r" t="0"/>
            <a:pathLst>
              <a:path h="189" w="145">
                <a:moveTo>
                  <a:pt x="84" y="44"/>
                </a:moveTo>
                <a:cubicBezTo>
                  <a:pt x="86" y="32"/>
                  <a:pt x="80" y="16"/>
                  <a:pt x="92" y="0"/>
                </a:cubicBezTo>
                <a:cubicBezTo>
                  <a:pt x="78" y="5"/>
                  <a:pt x="76" y="27"/>
                  <a:pt x="75" y="43"/>
                </a:cubicBezTo>
                <a:cubicBezTo>
                  <a:pt x="74" y="43"/>
                  <a:pt x="73" y="43"/>
                  <a:pt x="73" y="43"/>
                </a:cubicBezTo>
                <a:cubicBezTo>
                  <a:pt x="32" y="43"/>
                  <a:pt x="0" y="76"/>
                  <a:pt x="0" y="116"/>
                </a:cubicBezTo>
                <a:cubicBezTo>
                  <a:pt x="0" y="156"/>
                  <a:pt x="32" y="189"/>
                  <a:pt x="73" y="189"/>
                </a:cubicBezTo>
                <a:cubicBezTo>
                  <a:pt x="113" y="189"/>
                  <a:pt x="145" y="156"/>
                  <a:pt x="145" y="116"/>
                </a:cubicBezTo>
                <a:cubicBezTo>
                  <a:pt x="145" y="80"/>
                  <a:pt x="119" y="50"/>
                  <a:pt x="84" y="44"/>
                </a:cubicBezTo>
                <a:close/>
                <a:moveTo>
                  <a:pt x="59" y="172"/>
                </a:moveTo>
                <a:cubicBezTo>
                  <a:pt x="33" y="172"/>
                  <a:pt x="11" y="150"/>
                  <a:pt x="11" y="124"/>
                </a:cubicBezTo>
                <a:cubicBezTo>
                  <a:pt x="11" y="104"/>
                  <a:pt x="23" y="87"/>
                  <a:pt x="40" y="79"/>
                </a:cubicBezTo>
                <a:cubicBezTo>
                  <a:pt x="28" y="88"/>
                  <a:pt x="19" y="103"/>
                  <a:pt x="19" y="119"/>
                </a:cubicBezTo>
                <a:cubicBezTo>
                  <a:pt x="19" y="146"/>
                  <a:pt x="41" y="167"/>
                  <a:pt x="68" y="167"/>
                </a:cubicBezTo>
                <a:cubicBezTo>
                  <a:pt x="74" y="167"/>
                  <a:pt x="81" y="166"/>
                  <a:pt x="87" y="164"/>
                </a:cubicBezTo>
                <a:cubicBezTo>
                  <a:pt x="79" y="169"/>
                  <a:pt x="69" y="172"/>
                  <a:pt x="59" y="172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239" name="Freeform 276"/>
          <p:cNvSpPr>
            <a:spLocks noEditPoints="1"/>
          </p:cNvSpPr>
          <p:nvPr/>
        </p:nvSpPr>
        <p:spPr bwMode="auto">
          <a:xfrm>
            <a:off x="10955981" y="1392659"/>
            <a:ext cx="333778" cy="366706"/>
          </a:xfrm>
          <a:custGeom>
            <a:gdLst>
              <a:gd fmla="*/ 113 w 176" name="T0"/>
              <a:gd fmla="*/ 180 h 193" name="T1"/>
              <a:gd fmla="*/ 113 w 176" name="T2"/>
              <a:gd fmla="*/ 92 h 193" name="T3"/>
              <a:gd fmla="*/ 120 w 176" name="T4"/>
              <a:gd fmla="*/ 92 h 193" name="T5"/>
              <a:gd fmla="*/ 124 w 176" name="T6"/>
              <a:gd fmla="*/ 95 h 193" name="T7"/>
              <a:gd fmla="*/ 124 w 176" name="T8"/>
              <a:gd fmla="*/ 137 h 193" name="T9"/>
              <a:gd fmla="*/ 139 w 176" name="T10"/>
              <a:gd fmla="*/ 151 h 193" name="T11"/>
              <a:gd fmla="*/ 150 w 176" name="T12"/>
              <a:gd fmla="*/ 147 h 193" name="T13"/>
              <a:gd fmla="*/ 156 w 176" name="T14"/>
              <a:gd fmla="*/ 137 h 193" name="T15"/>
              <a:gd fmla="*/ 156 w 176" name="T16"/>
              <a:gd fmla="*/ 49 h 193" name="T17"/>
              <a:gd fmla="*/ 146 w 176" name="T18"/>
              <a:gd fmla="*/ 36 h 193" name="T19"/>
              <a:gd fmla="*/ 131 w 176" name="T20"/>
              <a:gd fmla="*/ 23 h 193" name="T21"/>
              <a:gd fmla="*/ 131 w 176" name="T22"/>
              <a:gd fmla="*/ 33 h 193" name="T23"/>
              <a:gd fmla="*/ 139 w 176" name="T24"/>
              <a:gd fmla="*/ 42 h 193" name="T25"/>
              <a:gd fmla="*/ 137 w 176" name="T26"/>
              <a:gd fmla="*/ 51 h 193" name="T27"/>
              <a:gd fmla="*/ 150 w 176" name="T28"/>
              <a:gd fmla="*/ 59 h 193" name="T29"/>
              <a:gd fmla="*/ 150 w 176" name="T30"/>
              <a:gd fmla="*/ 137 h 193" name="T31"/>
              <a:gd fmla="*/ 139 w 176" name="T32"/>
              <a:gd fmla="*/ 144 h 193" name="T33"/>
              <a:gd fmla="*/ 131 w 176" name="T34"/>
              <a:gd fmla="*/ 137 h 193" name="T35"/>
              <a:gd fmla="*/ 131 w 176" name="T36"/>
              <a:gd fmla="*/ 95 h 193" name="T37"/>
              <a:gd fmla="*/ 120 w 176" name="T38"/>
              <a:gd fmla="*/ 85 h 193" name="T39"/>
              <a:gd fmla="*/ 113 w 176" name="T40"/>
              <a:gd fmla="*/ 85 h 193" name="T41"/>
              <a:gd fmla="*/ 113 w 176" name="T42"/>
              <a:gd fmla="*/ 78 h 193" name="T43"/>
              <a:gd fmla="*/ 128 w 176" name="T44"/>
              <a:gd fmla="*/ 78 h 193" name="T45"/>
              <a:gd fmla="*/ 128 w 176" name="T46"/>
              <a:gd fmla="*/ 0 h 193" name="T47"/>
              <a:gd fmla="*/ 47 w 176" name="T48"/>
              <a:gd fmla="*/ 0 h 193" name="T49"/>
              <a:gd fmla="*/ 47 w 176" name="T50"/>
              <a:gd fmla="*/ 78 h 193" name="T51"/>
              <a:gd fmla="*/ 62 w 176" name="T52"/>
              <a:gd fmla="*/ 78 h 193" name="T53"/>
              <a:gd fmla="*/ 62 w 176" name="T54"/>
              <a:gd fmla="*/ 180 h 193" name="T55"/>
              <a:gd fmla="*/ 0 w 176" name="T56"/>
              <a:gd fmla="*/ 180 h 193" name="T57"/>
              <a:gd fmla="*/ 0 w 176" name="T58"/>
              <a:gd fmla="*/ 193 h 193" name="T59"/>
              <a:gd fmla="*/ 176 w 176" name="T60"/>
              <a:gd fmla="*/ 193 h 193" name="T61"/>
              <a:gd fmla="*/ 176 w 176" name="T62"/>
              <a:gd fmla="*/ 180 h 193" name="T63"/>
              <a:gd fmla="*/ 113 w 176" name="T64"/>
              <a:gd fmla="*/ 180 h 193" name="T65"/>
              <a:gd fmla="*/ 59 w 176" name="T66"/>
              <a:gd fmla="*/ 63 h 193" name="T67"/>
              <a:gd fmla="*/ 59 w 176" name="T68"/>
              <a:gd fmla="*/ 13 h 193" name="T69"/>
              <a:gd fmla="*/ 114 w 176" name="T70"/>
              <a:gd fmla="*/ 13 h 193" name="T71"/>
              <a:gd fmla="*/ 114 w 176" name="T72"/>
              <a:gd fmla="*/ 63 h 193" name="T73"/>
              <a:gd fmla="*/ 59 w 176" name="T74"/>
              <a:gd fmla="*/ 63 h 193" name="T7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b="b" l="0" r="r" t="0"/>
            <a:pathLst>
              <a:path h="193" w="176">
                <a:moveTo>
                  <a:pt x="113" y="180"/>
                </a:moveTo>
                <a:cubicBezTo>
                  <a:pt x="113" y="92"/>
                  <a:pt x="113" y="92"/>
                  <a:pt x="113" y="92"/>
                </a:cubicBezTo>
                <a:cubicBezTo>
                  <a:pt x="120" y="92"/>
                  <a:pt x="120" y="92"/>
                  <a:pt x="120" y="92"/>
                </a:cubicBezTo>
                <a:cubicBezTo>
                  <a:pt x="122" y="92"/>
                  <a:pt x="124" y="93"/>
                  <a:pt x="124" y="95"/>
                </a:cubicBezTo>
                <a:cubicBezTo>
                  <a:pt x="124" y="137"/>
                  <a:pt x="124" y="137"/>
                  <a:pt x="124" y="137"/>
                </a:cubicBezTo>
                <a:cubicBezTo>
                  <a:pt x="124" y="146"/>
                  <a:pt x="129" y="151"/>
                  <a:pt x="139" y="151"/>
                </a:cubicBezTo>
                <a:cubicBezTo>
                  <a:pt x="143" y="151"/>
                  <a:pt x="146" y="149"/>
                  <a:pt x="150" y="147"/>
                </a:cubicBezTo>
                <a:cubicBezTo>
                  <a:pt x="154" y="144"/>
                  <a:pt x="156" y="141"/>
                  <a:pt x="156" y="137"/>
                </a:cubicBezTo>
                <a:cubicBezTo>
                  <a:pt x="156" y="49"/>
                  <a:pt x="156" y="49"/>
                  <a:pt x="156" y="49"/>
                </a:cubicBezTo>
                <a:cubicBezTo>
                  <a:pt x="156" y="46"/>
                  <a:pt x="153" y="42"/>
                  <a:pt x="146" y="36"/>
                </a:cubicBezTo>
                <a:cubicBezTo>
                  <a:pt x="131" y="23"/>
                  <a:pt x="131" y="23"/>
                  <a:pt x="131" y="23"/>
                </a:cubicBezTo>
                <a:cubicBezTo>
                  <a:pt x="131" y="33"/>
                  <a:pt x="131" y="33"/>
                  <a:pt x="131" y="33"/>
                </a:cubicBezTo>
                <a:cubicBezTo>
                  <a:pt x="139" y="42"/>
                  <a:pt x="139" y="42"/>
                  <a:pt x="139" y="42"/>
                </a:cubicBezTo>
                <a:cubicBezTo>
                  <a:pt x="138" y="45"/>
                  <a:pt x="137" y="48"/>
                  <a:pt x="137" y="51"/>
                </a:cubicBezTo>
                <a:cubicBezTo>
                  <a:pt x="137" y="56"/>
                  <a:pt x="141" y="59"/>
                  <a:pt x="150" y="59"/>
                </a:cubicBezTo>
                <a:cubicBezTo>
                  <a:pt x="150" y="137"/>
                  <a:pt x="150" y="137"/>
                  <a:pt x="150" y="137"/>
                </a:cubicBezTo>
                <a:cubicBezTo>
                  <a:pt x="150" y="142"/>
                  <a:pt x="146" y="144"/>
                  <a:pt x="139" y="144"/>
                </a:cubicBezTo>
                <a:cubicBezTo>
                  <a:pt x="134" y="144"/>
                  <a:pt x="131" y="142"/>
                  <a:pt x="131" y="137"/>
                </a:cubicBezTo>
                <a:cubicBezTo>
                  <a:pt x="131" y="95"/>
                  <a:pt x="131" y="95"/>
                  <a:pt x="131" y="95"/>
                </a:cubicBezTo>
                <a:cubicBezTo>
                  <a:pt x="131" y="88"/>
                  <a:pt x="128" y="85"/>
                  <a:pt x="120" y="85"/>
                </a:cubicBezTo>
                <a:cubicBezTo>
                  <a:pt x="113" y="85"/>
                  <a:pt x="113" y="85"/>
                  <a:pt x="113" y="85"/>
                </a:cubicBezTo>
                <a:cubicBezTo>
                  <a:pt x="113" y="78"/>
                  <a:pt x="113" y="78"/>
                  <a:pt x="113" y="78"/>
                </a:cubicBezTo>
                <a:cubicBezTo>
                  <a:pt x="128" y="78"/>
                  <a:pt x="128" y="78"/>
                  <a:pt x="128" y="78"/>
                </a:cubicBezTo>
                <a:cubicBezTo>
                  <a:pt x="128" y="0"/>
                  <a:pt x="128" y="0"/>
                  <a:pt x="128" y="0"/>
                </a:cubicBezTo>
                <a:cubicBezTo>
                  <a:pt x="47" y="0"/>
                  <a:pt x="47" y="0"/>
                  <a:pt x="47" y="0"/>
                </a:cubicBezTo>
                <a:cubicBezTo>
                  <a:pt x="47" y="78"/>
                  <a:pt x="47" y="78"/>
                  <a:pt x="47" y="78"/>
                </a:cubicBezTo>
                <a:cubicBezTo>
                  <a:pt x="62" y="78"/>
                  <a:pt x="62" y="78"/>
                  <a:pt x="62" y="78"/>
                </a:cubicBezTo>
                <a:cubicBezTo>
                  <a:pt x="62" y="180"/>
                  <a:pt x="62" y="180"/>
                  <a:pt x="62" y="180"/>
                </a:cubicBezTo>
                <a:cubicBezTo>
                  <a:pt x="0" y="180"/>
                  <a:pt x="0" y="180"/>
                  <a:pt x="0" y="180"/>
                </a:cubicBezTo>
                <a:cubicBezTo>
                  <a:pt x="0" y="193"/>
                  <a:pt x="0" y="193"/>
                  <a:pt x="0" y="193"/>
                </a:cubicBezTo>
                <a:cubicBezTo>
                  <a:pt x="176" y="193"/>
                  <a:pt x="176" y="193"/>
                  <a:pt x="176" y="193"/>
                </a:cubicBezTo>
                <a:cubicBezTo>
                  <a:pt x="176" y="180"/>
                  <a:pt x="176" y="180"/>
                  <a:pt x="176" y="180"/>
                </a:cubicBezTo>
                <a:lnTo>
                  <a:pt x="113" y="180"/>
                </a:lnTo>
                <a:close/>
                <a:moveTo>
                  <a:pt x="59" y="63"/>
                </a:moveTo>
                <a:cubicBezTo>
                  <a:pt x="59" y="13"/>
                  <a:pt x="59" y="13"/>
                  <a:pt x="59" y="13"/>
                </a:cubicBezTo>
                <a:cubicBezTo>
                  <a:pt x="114" y="13"/>
                  <a:pt x="114" y="13"/>
                  <a:pt x="114" y="13"/>
                </a:cubicBezTo>
                <a:cubicBezTo>
                  <a:pt x="114" y="63"/>
                  <a:pt x="114" y="63"/>
                  <a:pt x="114" y="63"/>
                </a:cubicBezTo>
                <a:lnTo>
                  <a:pt x="59" y="63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240" name="Freeform 277"/>
          <p:cNvSpPr>
            <a:spLocks noEditPoints="1"/>
          </p:cNvSpPr>
          <p:nvPr/>
        </p:nvSpPr>
        <p:spPr bwMode="auto">
          <a:xfrm>
            <a:off x="6545030" y="5710811"/>
            <a:ext cx="71845" cy="70348"/>
          </a:xfrm>
          <a:custGeom>
            <a:gdLst>
              <a:gd fmla="*/ 19 w 38" name="T0"/>
              <a:gd fmla="*/ 0 h 37" name="T1"/>
              <a:gd fmla="*/ 0 w 38" name="T2"/>
              <a:gd fmla="*/ 18 h 37" name="T3"/>
              <a:gd fmla="*/ 19 w 38" name="T4"/>
              <a:gd fmla="*/ 37 h 37" name="T5"/>
              <a:gd fmla="*/ 38 w 38" name="T6"/>
              <a:gd fmla="*/ 18 h 37" name="T7"/>
              <a:gd fmla="*/ 19 w 38" name="T8"/>
              <a:gd fmla="*/ 0 h 37" name="T9"/>
              <a:gd fmla="*/ 5 w 38" name="T10"/>
              <a:gd fmla="*/ 18 h 37" name="T11"/>
              <a:gd fmla="*/ 10 w 38" name="T12"/>
              <a:gd fmla="*/ 7 h 37" name="T13"/>
              <a:gd fmla="*/ 24 w 38" name="T14"/>
              <a:gd fmla="*/ 32 h 37" name="T15"/>
              <a:gd fmla="*/ 19 w 38" name="T16"/>
              <a:gd fmla="*/ 32 h 37" name="T17"/>
              <a:gd fmla="*/ 5 w 38" name="T18"/>
              <a:gd fmla="*/ 18 h 37" name="T19"/>
              <a:gd fmla="*/ 28 w 38" name="T20"/>
              <a:gd fmla="*/ 29 h 37" name="T21"/>
              <a:gd fmla="*/ 14 w 38" name="T22"/>
              <a:gd fmla="*/ 5 h 37" name="T23"/>
              <a:gd fmla="*/ 19 w 38" name="T24"/>
              <a:gd fmla="*/ 4 h 37" name="T25"/>
              <a:gd fmla="*/ 34 w 38" name="T26"/>
              <a:gd fmla="*/ 18 h 37" name="T27"/>
              <a:gd fmla="*/ 28 w 38" name="T28"/>
              <a:gd fmla="*/ 29 h 37" name="T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b="b" l="0" r="r" t="0"/>
            <a:pathLst>
              <a:path h="37" w="38">
                <a:moveTo>
                  <a:pt x="19" y="0"/>
                </a:moveTo>
                <a:cubicBezTo>
                  <a:pt x="9" y="0"/>
                  <a:pt x="0" y="8"/>
                  <a:pt x="0" y="18"/>
                </a:cubicBezTo>
                <a:cubicBezTo>
                  <a:pt x="0" y="28"/>
                  <a:pt x="9" y="37"/>
                  <a:pt x="19" y="37"/>
                </a:cubicBezTo>
                <a:cubicBezTo>
                  <a:pt x="30" y="37"/>
                  <a:pt x="38" y="28"/>
                  <a:pt x="38" y="18"/>
                </a:cubicBezTo>
                <a:cubicBezTo>
                  <a:pt x="38" y="8"/>
                  <a:pt x="30" y="0"/>
                  <a:pt x="19" y="0"/>
                </a:cubicBezTo>
                <a:close/>
                <a:moveTo>
                  <a:pt x="5" y="18"/>
                </a:moveTo>
                <a:cubicBezTo>
                  <a:pt x="5" y="14"/>
                  <a:pt x="7" y="10"/>
                  <a:pt x="10" y="7"/>
                </a:cubicBezTo>
                <a:cubicBezTo>
                  <a:pt x="24" y="32"/>
                  <a:pt x="24" y="32"/>
                  <a:pt x="24" y="32"/>
                </a:cubicBezTo>
                <a:cubicBezTo>
                  <a:pt x="22" y="32"/>
                  <a:pt x="21" y="32"/>
                  <a:pt x="19" y="32"/>
                </a:cubicBezTo>
                <a:cubicBezTo>
                  <a:pt x="11" y="32"/>
                  <a:pt x="5" y="26"/>
                  <a:pt x="5" y="18"/>
                </a:cubicBezTo>
                <a:close/>
                <a:moveTo>
                  <a:pt x="28" y="29"/>
                </a:moveTo>
                <a:cubicBezTo>
                  <a:pt x="14" y="5"/>
                  <a:pt x="14" y="5"/>
                  <a:pt x="14" y="5"/>
                </a:cubicBezTo>
                <a:cubicBezTo>
                  <a:pt x="16" y="4"/>
                  <a:pt x="18" y="4"/>
                  <a:pt x="19" y="4"/>
                </a:cubicBezTo>
                <a:cubicBezTo>
                  <a:pt x="27" y="4"/>
                  <a:pt x="34" y="10"/>
                  <a:pt x="34" y="18"/>
                </a:cubicBezTo>
                <a:cubicBezTo>
                  <a:pt x="34" y="23"/>
                  <a:pt x="31" y="27"/>
                  <a:pt x="28" y="29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241" name="Freeform 278"/>
          <p:cNvSpPr/>
          <p:nvPr/>
        </p:nvSpPr>
        <p:spPr bwMode="auto">
          <a:xfrm>
            <a:off x="6247173" y="5784153"/>
            <a:ext cx="119740" cy="181108"/>
          </a:xfrm>
          <a:custGeom>
            <a:gdLst>
              <a:gd fmla="*/ 0 w 80" name="T0"/>
              <a:gd fmla="*/ 0 h 121" name="T1"/>
              <a:gd fmla="*/ 80 w 80" name="T2"/>
              <a:gd fmla="*/ 64 h 121" name="T3"/>
              <a:gd fmla="*/ 0 w 80" name="T4"/>
              <a:gd fmla="*/ 121 h 121" name="T5"/>
              <a:gd fmla="*/ 0 w 80" name="T6"/>
              <a:gd fmla="*/ 0 h 121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120" w="80">
                <a:moveTo>
                  <a:pt x="0" y="0"/>
                </a:moveTo>
                <a:lnTo>
                  <a:pt x="80" y="64"/>
                </a:lnTo>
                <a:lnTo>
                  <a:pt x="0" y="121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242" name="Freeform 279"/>
          <p:cNvSpPr/>
          <p:nvPr/>
        </p:nvSpPr>
        <p:spPr bwMode="auto">
          <a:xfrm>
            <a:off x="6262141" y="5776669"/>
            <a:ext cx="296358" cy="124231"/>
          </a:xfrm>
          <a:custGeom>
            <a:gdLst>
              <a:gd fmla="*/ 0 w 156" name="T0"/>
              <a:gd fmla="*/ 0 h 65" name="T1"/>
              <a:gd fmla="*/ 150 w 156" name="T2"/>
              <a:gd fmla="*/ 0 h 65" name="T3"/>
              <a:gd fmla="*/ 156 w 156" name="T4"/>
              <a:gd fmla="*/ 3 h 65" name="T5"/>
              <a:gd fmla="*/ 80 w 156" name="T6"/>
              <a:gd fmla="*/ 65 h 65" name="T7"/>
              <a:gd fmla="*/ 0 w 156" name="T8"/>
              <a:gd fmla="*/ 0 h 65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65" w="156">
                <a:moveTo>
                  <a:pt x="0" y="0"/>
                </a:moveTo>
                <a:cubicBezTo>
                  <a:pt x="150" y="0"/>
                  <a:pt x="150" y="0"/>
                  <a:pt x="150" y="0"/>
                </a:cubicBezTo>
                <a:cubicBezTo>
                  <a:pt x="152" y="1"/>
                  <a:pt x="154" y="2"/>
                  <a:pt x="156" y="3"/>
                </a:cubicBezTo>
                <a:cubicBezTo>
                  <a:pt x="80" y="65"/>
                  <a:pt x="80" y="65"/>
                  <a:pt x="80" y="6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243" name="Freeform 280"/>
          <p:cNvSpPr/>
          <p:nvPr/>
        </p:nvSpPr>
        <p:spPr bwMode="auto">
          <a:xfrm>
            <a:off x="6259147" y="5890423"/>
            <a:ext cx="303843" cy="83819"/>
          </a:xfrm>
          <a:custGeom>
            <a:gdLst>
              <a:gd fmla="*/ 0 w 203" name="T0"/>
              <a:gd fmla="*/ 56 h 56" name="T1"/>
              <a:gd fmla="*/ 80 w 203" name="T2"/>
              <a:gd fmla="*/ 0 h 56" name="T3"/>
              <a:gd fmla="*/ 104 w 203" name="T4"/>
              <a:gd fmla="*/ 19 h 56" name="T5"/>
              <a:gd fmla="*/ 125 w 203" name="T6"/>
              <a:gd fmla="*/ 2 h 56" name="T7"/>
              <a:gd fmla="*/ 203 w 203" name="T8"/>
              <a:gd fmla="*/ 56 h 56" name="T9"/>
              <a:gd fmla="*/ 0 w 203" name="T10"/>
              <a:gd fmla="*/ 56 h 56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56" w="203">
                <a:moveTo>
                  <a:pt x="0" y="56"/>
                </a:moveTo>
                <a:lnTo>
                  <a:pt x="80" y="0"/>
                </a:lnTo>
                <a:lnTo>
                  <a:pt x="104" y="19"/>
                </a:lnTo>
                <a:lnTo>
                  <a:pt x="125" y="2"/>
                </a:lnTo>
                <a:lnTo>
                  <a:pt x="203" y="56"/>
                </a:lnTo>
                <a:lnTo>
                  <a:pt x="0" y="56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244" name="Freeform 281"/>
          <p:cNvSpPr/>
          <p:nvPr/>
        </p:nvSpPr>
        <p:spPr bwMode="auto">
          <a:xfrm>
            <a:off x="6459713" y="5787148"/>
            <a:ext cx="124232" cy="184101"/>
          </a:xfrm>
          <a:custGeom>
            <a:gdLst>
              <a:gd fmla="*/ 0 w 65" name="T0"/>
              <a:gd fmla="*/ 51 h 97" name="T1"/>
              <a:gd fmla="*/ 63 w 65" name="T2"/>
              <a:gd fmla="*/ 0 h 97" name="T3"/>
              <a:gd fmla="*/ 65 w 65" name="T4"/>
              <a:gd fmla="*/ 0 h 97" name="T5"/>
              <a:gd fmla="*/ 65 w 65" name="T6"/>
              <a:gd fmla="*/ 97 h 97" name="T7"/>
              <a:gd fmla="*/ 0 w 65" name="T8"/>
              <a:gd fmla="*/ 51 h 97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97" w="65">
                <a:moveTo>
                  <a:pt x="0" y="51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4" y="0"/>
                  <a:pt x="65" y="0"/>
                </a:cubicBezTo>
                <a:cubicBezTo>
                  <a:pt x="65" y="97"/>
                  <a:pt x="65" y="97"/>
                  <a:pt x="65" y="97"/>
                </a:cubicBezTo>
                <a:lnTo>
                  <a:pt x="0" y="51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245" name="Freeform 282"/>
          <p:cNvSpPr>
            <a:spLocks noEditPoints="1"/>
          </p:cNvSpPr>
          <p:nvPr/>
        </p:nvSpPr>
        <p:spPr bwMode="auto">
          <a:xfrm>
            <a:off x="5690378" y="1398645"/>
            <a:ext cx="121238" cy="357725"/>
          </a:xfrm>
          <a:custGeom>
            <a:gdLst>
              <a:gd fmla="*/ 0 w 81" name="T0"/>
              <a:gd fmla="*/ 0 h 239" name="T1"/>
              <a:gd fmla="*/ 0 w 81" name="T2"/>
              <a:gd fmla="*/ 239 h 239" name="T3"/>
              <a:gd fmla="*/ 36 w 81" name="T4"/>
              <a:gd fmla="*/ 239 h 239" name="T5"/>
              <a:gd fmla="*/ 36 w 81" name="T6"/>
              <a:gd fmla="*/ 215 h 239" name="T7"/>
              <a:gd fmla="*/ 46 w 81" name="T8"/>
              <a:gd fmla="*/ 215 h 239" name="T9"/>
              <a:gd fmla="*/ 46 w 81" name="T10"/>
              <a:gd fmla="*/ 239 h 239" name="T11"/>
              <a:gd fmla="*/ 81 w 81" name="T12"/>
              <a:gd fmla="*/ 239 h 239" name="T13"/>
              <a:gd fmla="*/ 81 w 81" name="T14"/>
              <a:gd fmla="*/ 0 h 239" name="T15"/>
              <a:gd fmla="*/ 0 w 81" name="T16"/>
              <a:gd fmla="*/ 0 h 239" name="T17"/>
              <a:gd fmla="*/ 46 w 81" name="T18"/>
              <a:gd fmla="*/ 197 h 239" name="T19"/>
              <a:gd fmla="*/ 36 w 81" name="T20"/>
              <a:gd fmla="*/ 197 h 239" name="T21"/>
              <a:gd fmla="*/ 36 w 81" name="T22"/>
              <a:gd fmla="*/ 175 h 239" name="T23"/>
              <a:gd fmla="*/ 46 w 81" name="T24"/>
              <a:gd fmla="*/ 175 h 239" name="T25"/>
              <a:gd fmla="*/ 46 w 81" name="T26"/>
              <a:gd fmla="*/ 197 h 239" name="T27"/>
              <a:gd fmla="*/ 46 w 81" name="T28"/>
              <a:gd fmla="*/ 157 h 239" name="T29"/>
              <a:gd fmla="*/ 36 w 81" name="T30"/>
              <a:gd fmla="*/ 157 h 239" name="T31"/>
              <a:gd fmla="*/ 36 w 81" name="T32"/>
              <a:gd fmla="*/ 133 h 239" name="T33"/>
              <a:gd fmla="*/ 46 w 81" name="T34"/>
              <a:gd fmla="*/ 133 h 239" name="T35"/>
              <a:gd fmla="*/ 46 w 81" name="T36"/>
              <a:gd fmla="*/ 157 h 239" name="T37"/>
              <a:gd fmla="*/ 46 w 81" name="T38"/>
              <a:gd fmla="*/ 116 h 239" name="T39"/>
              <a:gd fmla="*/ 36 w 81" name="T40"/>
              <a:gd fmla="*/ 116 h 239" name="T41"/>
              <a:gd fmla="*/ 36 w 81" name="T42"/>
              <a:gd fmla="*/ 92 h 239" name="T43"/>
              <a:gd fmla="*/ 46 w 81" name="T44"/>
              <a:gd fmla="*/ 92 h 239" name="T45"/>
              <a:gd fmla="*/ 46 w 81" name="T46"/>
              <a:gd fmla="*/ 116 h 239" name="T47"/>
              <a:gd fmla="*/ 46 w 81" name="T48"/>
              <a:gd fmla="*/ 74 h 239" name="T49"/>
              <a:gd fmla="*/ 36 w 81" name="T50"/>
              <a:gd fmla="*/ 74 h 239" name="T51"/>
              <a:gd fmla="*/ 36 w 81" name="T52"/>
              <a:gd fmla="*/ 52 h 239" name="T53"/>
              <a:gd fmla="*/ 46 w 81" name="T54"/>
              <a:gd fmla="*/ 52 h 239" name="T55"/>
              <a:gd fmla="*/ 46 w 81" name="T56"/>
              <a:gd fmla="*/ 74 h 239" name="T57"/>
              <a:gd fmla="*/ 46 w 81" name="T58"/>
              <a:gd fmla="*/ 34 h 239" name="T59"/>
              <a:gd fmla="*/ 36 w 81" name="T60"/>
              <a:gd fmla="*/ 34 h 239" name="T61"/>
              <a:gd fmla="*/ 36 w 81" name="T62"/>
              <a:gd fmla="*/ 10 h 239" name="T63"/>
              <a:gd fmla="*/ 46 w 81" name="T64"/>
              <a:gd fmla="*/ 10 h 239" name="T65"/>
              <a:gd fmla="*/ 46 w 81" name="T66"/>
              <a:gd fmla="*/ 34 h 239" name="T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b="b" l="0" r="r" t="0"/>
            <a:pathLst>
              <a:path h="239" w="81">
                <a:moveTo>
                  <a:pt x="0" y="0"/>
                </a:moveTo>
                <a:lnTo>
                  <a:pt x="0" y="239"/>
                </a:lnTo>
                <a:lnTo>
                  <a:pt x="36" y="239"/>
                </a:lnTo>
                <a:lnTo>
                  <a:pt x="36" y="215"/>
                </a:lnTo>
                <a:lnTo>
                  <a:pt x="46" y="215"/>
                </a:lnTo>
                <a:lnTo>
                  <a:pt x="46" y="239"/>
                </a:lnTo>
                <a:lnTo>
                  <a:pt x="81" y="239"/>
                </a:lnTo>
                <a:lnTo>
                  <a:pt x="81" y="0"/>
                </a:lnTo>
                <a:lnTo>
                  <a:pt x="0" y="0"/>
                </a:lnTo>
                <a:close/>
                <a:moveTo>
                  <a:pt x="46" y="197"/>
                </a:moveTo>
                <a:lnTo>
                  <a:pt x="36" y="197"/>
                </a:lnTo>
                <a:lnTo>
                  <a:pt x="36" y="175"/>
                </a:lnTo>
                <a:lnTo>
                  <a:pt x="46" y="175"/>
                </a:lnTo>
                <a:lnTo>
                  <a:pt x="46" y="197"/>
                </a:lnTo>
                <a:close/>
                <a:moveTo>
                  <a:pt x="46" y="157"/>
                </a:moveTo>
                <a:lnTo>
                  <a:pt x="36" y="157"/>
                </a:lnTo>
                <a:lnTo>
                  <a:pt x="36" y="133"/>
                </a:lnTo>
                <a:lnTo>
                  <a:pt x="46" y="133"/>
                </a:lnTo>
                <a:lnTo>
                  <a:pt x="46" y="157"/>
                </a:lnTo>
                <a:close/>
                <a:moveTo>
                  <a:pt x="46" y="116"/>
                </a:moveTo>
                <a:lnTo>
                  <a:pt x="36" y="116"/>
                </a:lnTo>
                <a:lnTo>
                  <a:pt x="36" y="92"/>
                </a:lnTo>
                <a:lnTo>
                  <a:pt x="46" y="92"/>
                </a:lnTo>
                <a:lnTo>
                  <a:pt x="46" y="116"/>
                </a:lnTo>
                <a:close/>
                <a:moveTo>
                  <a:pt x="46" y="74"/>
                </a:moveTo>
                <a:lnTo>
                  <a:pt x="36" y="74"/>
                </a:lnTo>
                <a:lnTo>
                  <a:pt x="36" y="52"/>
                </a:lnTo>
                <a:lnTo>
                  <a:pt x="46" y="52"/>
                </a:lnTo>
                <a:lnTo>
                  <a:pt x="46" y="74"/>
                </a:lnTo>
                <a:close/>
                <a:moveTo>
                  <a:pt x="46" y="34"/>
                </a:moveTo>
                <a:lnTo>
                  <a:pt x="36" y="34"/>
                </a:lnTo>
                <a:lnTo>
                  <a:pt x="36" y="10"/>
                </a:lnTo>
                <a:lnTo>
                  <a:pt x="46" y="10"/>
                </a:lnTo>
                <a:lnTo>
                  <a:pt x="46" y="34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grpSp>
        <p:nvGrpSpPr>
          <p:cNvPr id="246" name="组合 245"/>
          <p:cNvGrpSpPr/>
          <p:nvPr/>
        </p:nvGrpSpPr>
        <p:grpSpPr>
          <a:xfrm>
            <a:off x="8939845" y="4074854"/>
            <a:ext cx="356229" cy="356229"/>
            <a:chOff x="9110664" y="4191001"/>
            <a:chExt cx="377825" cy="377825"/>
          </a:xfrm>
          <a:solidFill>
            <a:schemeClr val="bg2">
              <a:lumMod val="10000"/>
            </a:schemeClr>
          </a:solidFill>
        </p:grpSpPr>
        <p:sp>
          <p:nvSpPr>
            <p:cNvPr id="408" name="Freeform 283"/>
            <p:cNvSpPr>
              <a:spLocks noEditPoints="1"/>
            </p:cNvSpPr>
            <p:nvPr/>
          </p:nvSpPr>
          <p:spPr bwMode="auto">
            <a:xfrm>
              <a:off x="9110664" y="4191001"/>
              <a:ext cx="304800" cy="377825"/>
            </a:xfrm>
            <a:custGeom>
              <a:gdLst>
                <a:gd fmla="*/ 123 w 152" name="T0"/>
                <a:gd fmla="*/ 183 h 188" name="T1"/>
                <a:gd fmla="*/ 123 w 152" name="T2"/>
                <a:gd fmla="*/ 183 h 188" name="T3"/>
                <a:gd fmla="*/ 123 w 152" name="T4"/>
                <a:gd fmla="*/ 183 h 188" name="T5"/>
                <a:gd fmla="*/ 122 w 152" name="T6"/>
                <a:gd fmla="*/ 173 h 188" name="T7"/>
                <a:gd fmla="*/ 122 w 152" name="T8"/>
                <a:gd fmla="*/ 173 h 188" name="T9"/>
                <a:gd fmla="*/ 122 w 152" name="T10"/>
                <a:gd fmla="*/ 154 h 188" name="T11"/>
                <a:gd fmla="*/ 152 w 152" name="T12"/>
                <a:gd fmla="*/ 69 h 188" name="T13"/>
                <a:gd fmla="*/ 152 w 152" name="T14"/>
                <a:gd fmla="*/ 50 h 188" name="T15"/>
                <a:gd fmla="*/ 107 w 152" name="T16"/>
                <a:gd fmla="*/ 0 h 188" name="T17"/>
                <a:gd fmla="*/ 0 w 152" name="T18"/>
                <a:gd fmla="*/ 0 h 188" name="T19"/>
                <a:gd fmla="*/ 0 w 152" name="T20"/>
                <a:gd fmla="*/ 188 h 188" name="T21"/>
                <a:gd fmla="*/ 152 w 152" name="T22"/>
                <a:gd fmla="*/ 188 h 188" name="T23"/>
                <a:gd fmla="*/ 152 w 152" name="T24"/>
                <a:gd fmla="*/ 131 h 188" name="T25"/>
                <a:gd fmla="*/ 142 w 152" name="T26"/>
                <a:gd fmla="*/ 161 h 188" name="T27"/>
                <a:gd fmla="*/ 123 w 152" name="T28"/>
                <a:gd fmla="*/ 183 h 188" name="T29"/>
                <a:gd fmla="*/ 150 w 152" name="T30"/>
                <a:gd fmla="*/ 53 h 188" name="T31"/>
                <a:gd fmla="*/ 113 w 152" name="T32"/>
                <a:gd fmla="*/ 53 h 188" name="T33"/>
                <a:gd fmla="*/ 105 w 152" name="T34"/>
                <a:gd fmla="*/ 43 h 188" name="T35"/>
                <a:gd fmla="*/ 105 w 152" name="T36"/>
                <a:gd fmla="*/ 3 h 188" name="T37"/>
                <a:gd fmla="*/ 150 w 152" name="T38"/>
                <a:gd fmla="*/ 53 h 188" name="T39"/>
                <a:gd fmla="*/ 29 w 152" name="T40"/>
                <a:gd fmla="*/ 66 h 188" name="T41"/>
                <a:gd fmla="*/ 122 w 152" name="T42"/>
                <a:gd fmla="*/ 66 h 188" name="T43"/>
                <a:gd fmla="*/ 122 w 152" name="T44"/>
                <a:gd fmla="*/ 71 h 188" name="T45"/>
                <a:gd fmla="*/ 29 w 152" name="T46"/>
                <a:gd fmla="*/ 71 h 188" name="T47"/>
                <a:gd fmla="*/ 29 w 152" name="T48"/>
                <a:gd fmla="*/ 66 h 188" name="T49"/>
                <a:gd fmla="*/ 29 w 152" name="T50"/>
                <a:gd fmla="*/ 80 h 188" name="T51"/>
                <a:gd fmla="*/ 123 w 152" name="T52"/>
                <a:gd fmla="*/ 80 h 188" name="T53"/>
                <a:gd fmla="*/ 123 w 152" name="T54"/>
                <a:gd fmla="*/ 85 h 188" name="T55"/>
                <a:gd fmla="*/ 29 w 152" name="T56"/>
                <a:gd fmla="*/ 85 h 188" name="T57"/>
                <a:gd fmla="*/ 29 w 152" name="T58"/>
                <a:gd fmla="*/ 80 h 188" name="T59"/>
                <a:gd fmla="*/ 29 w 152" name="T60"/>
                <a:gd fmla="*/ 94 h 188" name="T61"/>
                <a:gd fmla="*/ 123 w 152" name="T62"/>
                <a:gd fmla="*/ 94 h 188" name="T63"/>
                <a:gd fmla="*/ 123 w 152" name="T64"/>
                <a:gd fmla="*/ 100 h 188" name="T65"/>
                <a:gd fmla="*/ 29 w 152" name="T66"/>
                <a:gd fmla="*/ 100 h 188" name="T67"/>
                <a:gd fmla="*/ 29 w 152" name="T68"/>
                <a:gd fmla="*/ 94 h 188" name="T69"/>
                <a:gd fmla="*/ 30 w 152" name="T70"/>
                <a:gd fmla="*/ 109 h 188" name="T71"/>
                <a:gd fmla="*/ 123 w 152" name="T72"/>
                <a:gd fmla="*/ 109 h 188" name="T73"/>
                <a:gd fmla="*/ 123 w 152" name="T74"/>
                <a:gd fmla="*/ 114 h 188" name="T75"/>
                <a:gd fmla="*/ 30 w 152" name="T76"/>
                <a:gd fmla="*/ 114 h 188" name="T77"/>
                <a:gd fmla="*/ 30 w 152" name="T78"/>
                <a:gd fmla="*/ 109 h 188" name="T79"/>
                <a:gd fmla="*/ 30 w 152" name="T80"/>
                <a:gd fmla="*/ 123 h 188" name="T81"/>
                <a:gd fmla="*/ 123 w 152" name="T82"/>
                <a:gd fmla="*/ 123 h 188" name="T83"/>
                <a:gd fmla="*/ 123 w 152" name="T84"/>
                <a:gd fmla="*/ 128 h 188" name="T85"/>
                <a:gd fmla="*/ 30 w 152" name="T86"/>
                <a:gd fmla="*/ 128 h 188" name="T87"/>
                <a:gd fmla="*/ 30 w 152" name="T88"/>
                <a:gd fmla="*/ 123 h 188" name="T8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b="b" l="0" r="r" t="0"/>
              <a:pathLst>
                <a:path h="188" w="152">
                  <a:moveTo>
                    <a:pt x="123" y="183"/>
                  </a:moveTo>
                  <a:cubicBezTo>
                    <a:pt x="123" y="183"/>
                    <a:pt x="123" y="183"/>
                    <a:pt x="123" y="183"/>
                  </a:cubicBezTo>
                  <a:cubicBezTo>
                    <a:pt x="123" y="183"/>
                    <a:pt x="123" y="183"/>
                    <a:pt x="123" y="183"/>
                  </a:cubicBezTo>
                  <a:cubicBezTo>
                    <a:pt x="122" y="173"/>
                    <a:pt x="122" y="173"/>
                    <a:pt x="122" y="173"/>
                  </a:cubicBezTo>
                  <a:cubicBezTo>
                    <a:pt x="122" y="173"/>
                    <a:pt x="122" y="173"/>
                    <a:pt x="122" y="173"/>
                  </a:cubicBezTo>
                  <a:cubicBezTo>
                    <a:pt x="122" y="154"/>
                    <a:pt x="122" y="154"/>
                    <a:pt x="122" y="154"/>
                  </a:cubicBezTo>
                  <a:cubicBezTo>
                    <a:pt x="152" y="69"/>
                    <a:pt x="152" y="69"/>
                    <a:pt x="152" y="69"/>
                  </a:cubicBezTo>
                  <a:cubicBezTo>
                    <a:pt x="152" y="50"/>
                    <a:pt x="152" y="50"/>
                    <a:pt x="152" y="5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152" y="188"/>
                    <a:pt x="152" y="188"/>
                    <a:pt x="152" y="188"/>
                  </a:cubicBezTo>
                  <a:cubicBezTo>
                    <a:pt x="152" y="131"/>
                    <a:pt x="152" y="131"/>
                    <a:pt x="152" y="131"/>
                  </a:cubicBezTo>
                  <a:cubicBezTo>
                    <a:pt x="142" y="161"/>
                    <a:pt x="142" y="161"/>
                    <a:pt x="142" y="161"/>
                  </a:cubicBezTo>
                  <a:lnTo>
                    <a:pt x="123" y="183"/>
                  </a:lnTo>
                  <a:close/>
                  <a:moveTo>
                    <a:pt x="150" y="53"/>
                  </a:moveTo>
                  <a:cubicBezTo>
                    <a:pt x="113" y="53"/>
                    <a:pt x="113" y="53"/>
                    <a:pt x="113" y="53"/>
                  </a:cubicBezTo>
                  <a:cubicBezTo>
                    <a:pt x="108" y="53"/>
                    <a:pt x="105" y="48"/>
                    <a:pt x="105" y="43"/>
                  </a:cubicBezTo>
                  <a:cubicBezTo>
                    <a:pt x="105" y="3"/>
                    <a:pt x="105" y="3"/>
                    <a:pt x="105" y="3"/>
                  </a:cubicBezTo>
                  <a:lnTo>
                    <a:pt x="150" y="53"/>
                  </a:lnTo>
                  <a:close/>
                  <a:moveTo>
                    <a:pt x="29" y="66"/>
                  </a:moveTo>
                  <a:cubicBezTo>
                    <a:pt x="122" y="66"/>
                    <a:pt x="122" y="66"/>
                    <a:pt x="122" y="66"/>
                  </a:cubicBezTo>
                  <a:cubicBezTo>
                    <a:pt x="122" y="71"/>
                    <a:pt x="122" y="71"/>
                    <a:pt x="122" y="71"/>
                  </a:cubicBezTo>
                  <a:cubicBezTo>
                    <a:pt x="29" y="71"/>
                    <a:pt x="29" y="71"/>
                    <a:pt x="29" y="71"/>
                  </a:cubicBezTo>
                  <a:lnTo>
                    <a:pt x="29" y="66"/>
                  </a:lnTo>
                  <a:close/>
                  <a:moveTo>
                    <a:pt x="29" y="80"/>
                  </a:moveTo>
                  <a:cubicBezTo>
                    <a:pt x="123" y="80"/>
                    <a:pt x="123" y="80"/>
                    <a:pt x="123" y="80"/>
                  </a:cubicBezTo>
                  <a:cubicBezTo>
                    <a:pt x="123" y="85"/>
                    <a:pt x="123" y="85"/>
                    <a:pt x="123" y="85"/>
                  </a:cubicBezTo>
                  <a:cubicBezTo>
                    <a:pt x="29" y="85"/>
                    <a:pt x="29" y="85"/>
                    <a:pt x="29" y="85"/>
                  </a:cubicBezTo>
                  <a:lnTo>
                    <a:pt x="29" y="80"/>
                  </a:lnTo>
                  <a:close/>
                  <a:moveTo>
                    <a:pt x="29" y="94"/>
                  </a:moveTo>
                  <a:cubicBezTo>
                    <a:pt x="123" y="94"/>
                    <a:pt x="123" y="94"/>
                    <a:pt x="123" y="94"/>
                  </a:cubicBezTo>
                  <a:cubicBezTo>
                    <a:pt x="123" y="100"/>
                    <a:pt x="123" y="100"/>
                    <a:pt x="123" y="100"/>
                  </a:cubicBezTo>
                  <a:cubicBezTo>
                    <a:pt x="29" y="100"/>
                    <a:pt x="29" y="100"/>
                    <a:pt x="29" y="100"/>
                  </a:cubicBezTo>
                  <a:lnTo>
                    <a:pt x="29" y="94"/>
                  </a:lnTo>
                  <a:close/>
                  <a:moveTo>
                    <a:pt x="30" y="109"/>
                  </a:moveTo>
                  <a:cubicBezTo>
                    <a:pt x="123" y="109"/>
                    <a:pt x="123" y="109"/>
                    <a:pt x="123" y="109"/>
                  </a:cubicBezTo>
                  <a:cubicBezTo>
                    <a:pt x="123" y="114"/>
                    <a:pt x="123" y="114"/>
                    <a:pt x="123" y="114"/>
                  </a:cubicBezTo>
                  <a:cubicBezTo>
                    <a:pt x="30" y="114"/>
                    <a:pt x="30" y="114"/>
                    <a:pt x="30" y="114"/>
                  </a:cubicBezTo>
                  <a:lnTo>
                    <a:pt x="30" y="109"/>
                  </a:lnTo>
                  <a:close/>
                  <a:moveTo>
                    <a:pt x="30" y="123"/>
                  </a:moveTo>
                  <a:cubicBezTo>
                    <a:pt x="123" y="123"/>
                    <a:pt x="123" y="123"/>
                    <a:pt x="123" y="123"/>
                  </a:cubicBezTo>
                  <a:cubicBezTo>
                    <a:pt x="123" y="128"/>
                    <a:pt x="123" y="128"/>
                    <a:pt x="123" y="128"/>
                  </a:cubicBezTo>
                  <a:cubicBezTo>
                    <a:pt x="30" y="128"/>
                    <a:pt x="30" y="128"/>
                    <a:pt x="30" y="128"/>
                  </a:cubicBezTo>
                  <a:lnTo>
                    <a:pt x="30" y="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  <p:sp>
          <p:nvSpPr>
            <p:cNvPr id="409" name="Freeform 284"/>
            <p:cNvSpPr/>
            <p:nvPr/>
          </p:nvSpPr>
          <p:spPr bwMode="auto">
            <a:xfrm>
              <a:off x="9361489" y="4244976"/>
              <a:ext cx="119063" cy="292100"/>
            </a:xfrm>
            <a:custGeom>
              <a:gdLst>
                <a:gd fmla="*/ 0 w 75" name="T0"/>
                <a:gd fmla="*/ 160 h 184" name="T1"/>
                <a:gd fmla="*/ 1 w 75" name="T2"/>
                <a:gd fmla="*/ 184 h 184" name="T3"/>
                <a:gd fmla="*/ 18 w 75" name="T4"/>
                <a:gd fmla="*/ 165 h 184" name="T5"/>
                <a:gd fmla="*/ 75 w 75" name="T6"/>
                <a:gd fmla="*/ 5 h 184" name="T7"/>
                <a:gd fmla="*/ 58 w 75" name="T8"/>
                <a:gd fmla="*/ 0 h 184" name="T9"/>
                <a:gd fmla="*/ 0 w 75" name="T10"/>
                <a:gd fmla="*/ 160 h 184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84" w="75">
                  <a:moveTo>
                    <a:pt x="0" y="160"/>
                  </a:moveTo>
                  <a:lnTo>
                    <a:pt x="1" y="184"/>
                  </a:lnTo>
                  <a:lnTo>
                    <a:pt x="18" y="165"/>
                  </a:lnTo>
                  <a:lnTo>
                    <a:pt x="75" y="5"/>
                  </a:lnTo>
                  <a:lnTo>
                    <a:pt x="58" y="0"/>
                  </a:lnTo>
                  <a:lnTo>
                    <a:pt x="0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  <p:sp>
          <p:nvSpPr>
            <p:cNvPr id="410" name="Freeform 285"/>
            <p:cNvSpPr/>
            <p:nvPr/>
          </p:nvSpPr>
          <p:spPr bwMode="auto">
            <a:xfrm>
              <a:off x="9456739" y="4217988"/>
              <a:ext cx="31750" cy="22225"/>
            </a:xfrm>
            <a:custGeom>
              <a:gdLst>
                <a:gd fmla="*/ 10 w 16" name="T0"/>
                <a:gd fmla="*/ 2 h 11" name="T1"/>
                <a:gd fmla="*/ 3 w 16" name="T2"/>
                <a:gd fmla="*/ 0 h 11" name="T3"/>
                <a:gd fmla="*/ 0 w 16" name="T4"/>
                <a:gd fmla="*/ 7 h 11" name="T5"/>
                <a:gd fmla="*/ 14 w 16" name="T6"/>
                <a:gd fmla="*/ 11 h 11" name="T7"/>
                <a:gd fmla="*/ 16 w 16" name="T8"/>
                <a:gd fmla="*/ 4 h 11" name="T9"/>
                <a:gd fmla="*/ 10 w 16" name="T10"/>
                <a:gd fmla="*/ 2 h 11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11" w="16">
                  <a:moveTo>
                    <a:pt x="10" y="2"/>
                  </a:moveTo>
                  <a:cubicBezTo>
                    <a:pt x="5" y="0"/>
                    <a:pt x="3" y="0"/>
                    <a:pt x="3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4"/>
                    <a:pt x="13" y="3"/>
                    <a:pt x="1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</p:grpSp>
      <p:sp>
        <p:nvSpPr>
          <p:cNvPr id="247" name="Freeform 286"/>
          <p:cNvSpPr/>
          <p:nvPr/>
        </p:nvSpPr>
        <p:spPr bwMode="auto">
          <a:xfrm>
            <a:off x="8261813" y="2512236"/>
            <a:ext cx="308333" cy="125728"/>
          </a:xfrm>
          <a:custGeom>
            <a:gdLst>
              <a:gd fmla="*/ 15 w 206" name="T0"/>
              <a:gd fmla="*/ 57 h 84" name="T1"/>
              <a:gd fmla="*/ 27 w 206" name="T2"/>
              <a:gd fmla="*/ 48 h 84" name="T3"/>
              <a:gd fmla="*/ 173 w 206" name="T4"/>
              <a:gd fmla="*/ 48 h 84" name="T5"/>
              <a:gd fmla="*/ 173 w 206" name="T6"/>
              <a:gd fmla="*/ 68 h 84" name="T7"/>
              <a:gd fmla="*/ 206 w 206" name="T8"/>
              <a:gd fmla="*/ 33 h 84" name="T9"/>
              <a:gd fmla="*/ 173 w 206" name="T10"/>
              <a:gd fmla="*/ 0 h 84" name="T11"/>
              <a:gd fmla="*/ 173 w 206" name="T12"/>
              <a:gd fmla="*/ 24 h 84" name="T13"/>
              <a:gd fmla="*/ 23 w 206" name="T14"/>
              <a:gd fmla="*/ 24 h 84" name="T15"/>
              <a:gd fmla="*/ 23 w 206" name="T16"/>
              <a:gd fmla="*/ 24 h 84" name="T17"/>
              <a:gd fmla="*/ 23 w 206" name="T18"/>
              <a:gd fmla="*/ 24 h 84" name="T19"/>
              <a:gd fmla="*/ 0 w 206" name="T20"/>
              <a:gd fmla="*/ 44 h 84" name="T21"/>
              <a:gd fmla="*/ 0 w 206" name="T22"/>
              <a:gd fmla="*/ 84 h 84" name="T23"/>
              <a:gd fmla="*/ 15 w 206" name="T24"/>
              <a:gd fmla="*/ 84 h 84" name="T25"/>
              <a:gd fmla="*/ 15 w 206" name="T26"/>
              <a:gd fmla="*/ 57 h 84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84" w="206">
                <a:moveTo>
                  <a:pt x="15" y="57"/>
                </a:moveTo>
                <a:lnTo>
                  <a:pt x="27" y="48"/>
                </a:lnTo>
                <a:lnTo>
                  <a:pt x="173" y="48"/>
                </a:lnTo>
                <a:lnTo>
                  <a:pt x="173" y="68"/>
                </a:lnTo>
                <a:lnTo>
                  <a:pt x="206" y="33"/>
                </a:lnTo>
                <a:lnTo>
                  <a:pt x="173" y="0"/>
                </a:lnTo>
                <a:lnTo>
                  <a:pt x="173" y="24"/>
                </a:lnTo>
                <a:lnTo>
                  <a:pt x="23" y="24"/>
                </a:lnTo>
                <a:lnTo>
                  <a:pt x="23" y="24"/>
                </a:lnTo>
                <a:lnTo>
                  <a:pt x="23" y="24"/>
                </a:lnTo>
                <a:lnTo>
                  <a:pt x="0" y="44"/>
                </a:lnTo>
                <a:lnTo>
                  <a:pt x="0" y="84"/>
                </a:lnTo>
                <a:lnTo>
                  <a:pt x="15" y="84"/>
                </a:lnTo>
                <a:lnTo>
                  <a:pt x="15" y="57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248" name="Freeform 287"/>
          <p:cNvSpPr>
            <a:spLocks noEditPoints="1"/>
          </p:cNvSpPr>
          <p:nvPr/>
        </p:nvSpPr>
        <p:spPr bwMode="auto">
          <a:xfrm>
            <a:off x="8261813" y="2611021"/>
            <a:ext cx="372693" cy="154166"/>
          </a:xfrm>
          <a:custGeom>
            <a:gdLst>
              <a:gd fmla="*/ 167 w 196" name="T0"/>
              <a:gd fmla="*/ 24 h 81" name="T1"/>
              <a:gd fmla="*/ 162 w 196" name="T2"/>
              <a:gd fmla="*/ 24 h 81" name="T3"/>
              <a:gd fmla="*/ 162 w 196" name="T4"/>
              <a:gd fmla="*/ 0 h 81" name="T5"/>
              <a:gd fmla="*/ 150 w 196" name="T6"/>
              <a:gd fmla="*/ 0 h 81" name="T7"/>
              <a:gd fmla="*/ 150 w 196" name="T8"/>
              <a:gd fmla="*/ 21 h 81" name="T9"/>
              <a:gd fmla="*/ 142 w 196" name="T10"/>
              <a:gd fmla="*/ 28 h 81" name="T11"/>
              <a:gd fmla="*/ 27 w 196" name="T12"/>
              <a:gd fmla="*/ 28 h 81" name="T13"/>
              <a:gd fmla="*/ 27 w 196" name="T14"/>
              <a:gd fmla="*/ 12 h 81" name="T15"/>
              <a:gd fmla="*/ 0 w 196" name="T16"/>
              <a:gd fmla="*/ 40 h 81" name="T17"/>
              <a:gd fmla="*/ 27 w 196" name="T18"/>
              <a:gd fmla="*/ 65 h 81" name="T19"/>
              <a:gd fmla="*/ 27 w 196" name="T20"/>
              <a:gd fmla="*/ 46 h 81" name="T21"/>
              <a:gd fmla="*/ 138 w 196" name="T22"/>
              <a:gd fmla="*/ 46 h 81" name="T23"/>
              <a:gd fmla="*/ 138 w 196" name="T24"/>
              <a:gd fmla="*/ 53 h 81" name="T25"/>
              <a:gd fmla="*/ 167 w 196" name="T26"/>
              <a:gd fmla="*/ 81 h 81" name="T27"/>
              <a:gd fmla="*/ 196 w 196" name="T28"/>
              <a:gd fmla="*/ 53 h 81" name="T29"/>
              <a:gd fmla="*/ 167 w 196" name="T30"/>
              <a:gd fmla="*/ 24 h 81" name="T31"/>
              <a:gd fmla="*/ 165 w 196" name="T32"/>
              <a:gd fmla="*/ 41 h 81" name="T33"/>
              <a:gd fmla="*/ 165 w 196" name="T34"/>
              <a:gd fmla="*/ 41 h 81" name="T35"/>
              <a:gd fmla="*/ 158 w 196" name="T36"/>
              <a:gd fmla="*/ 45 h 81" name="T37"/>
              <a:gd fmla="*/ 156 w 196" name="T38"/>
              <a:gd fmla="*/ 38 h 81" name="T39"/>
              <a:gd fmla="*/ 167 w 196" name="T40"/>
              <a:gd fmla="*/ 33 h 81" name="T41"/>
              <a:gd fmla="*/ 174 w 196" name="T42"/>
              <a:gd fmla="*/ 33 h 81" name="T43"/>
              <a:gd fmla="*/ 174 w 196" name="T44"/>
              <a:gd fmla="*/ 72 h 81" name="T45"/>
              <a:gd fmla="*/ 165 w 196" name="T46"/>
              <a:gd fmla="*/ 72 h 81" name="T47"/>
              <a:gd fmla="*/ 165 w 196" name="T48"/>
              <a:gd fmla="*/ 41 h 81" name="T4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b="b" l="0" r="r" t="0"/>
            <a:pathLst>
              <a:path h="81" w="196">
                <a:moveTo>
                  <a:pt x="167" y="24"/>
                </a:moveTo>
                <a:cubicBezTo>
                  <a:pt x="165" y="24"/>
                  <a:pt x="164" y="24"/>
                  <a:pt x="162" y="24"/>
                </a:cubicBezTo>
                <a:cubicBezTo>
                  <a:pt x="162" y="0"/>
                  <a:pt x="162" y="0"/>
                  <a:pt x="162" y="0"/>
                </a:cubicBezTo>
                <a:cubicBezTo>
                  <a:pt x="150" y="0"/>
                  <a:pt x="150" y="0"/>
                  <a:pt x="150" y="0"/>
                </a:cubicBezTo>
                <a:cubicBezTo>
                  <a:pt x="150" y="21"/>
                  <a:pt x="150" y="21"/>
                  <a:pt x="150" y="21"/>
                </a:cubicBezTo>
                <a:cubicBezTo>
                  <a:pt x="142" y="28"/>
                  <a:pt x="142" y="28"/>
                  <a:pt x="142" y="28"/>
                </a:cubicBezTo>
                <a:cubicBezTo>
                  <a:pt x="27" y="28"/>
                  <a:pt x="27" y="28"/>
                  <a:pt x="27" y="28"/>
                </a:cubicBezTo>
                <a:cubicBezTo>
                  <a:pt x="27" y="12"/>
                  <a:pt x="27" y="12"/>
                  <a:pt x="27" y="12"/>
                </a:cubicBezTo>
                <a:cubicBezTo>
                  <a:pt x="0" y="40"/>
                  <a:pt x="0" y="40"/>
                  <a:pt x="0" y="40"/>
                </a:cubicBezTo>
                <a:cubicBezTo>
                  <a:pt x="27" y="65"/>
                  <a:pt x="27" y="65"/>
                  <a:pt x="27" y="65"/>
                </a:cubicBezTo>
                <a:cubicBezTo>
                  <a:pt x="27" y="46"/>
                  <a:pt x="27" y="46"/>
                  <a:pt x="27" y="46"/>
                </a:cubicBezTo>
                <a:cubicBezTo>
                  <a:pt x="138" y="46"/>
                  <a:pt x="138" y="46"/>
                  <a:pt x="138" y="46"/>
                </a:cubicBezTo>
                <a:cubicBezTo>
                  <a:pt x="138" y="48"/>
                  <a:pt x="138" y="50"/>
                  <a:pt x="138" y="53"/>
                </a:cubicBezTo>
                <a:cubicBezTo>
                  <a:pt x="138" y="69"/>
                  <a:pt x="151" y="81"/>
                  <a:pt x="167" y="81"/>
                </a:cubicBezTo>
                <a:cubicBezTo>
                  <a:pt x="183" y="81"/>
                  <a:pt x="196" y="69"/>
                  <a:pt x="196" y="53"/>
                </a:cubicBezTo>
                <a:cubicBezTo>
                  <a:pt x="196" y="37"/>
                  <a:pt x="183" y="24"/>
                  <a:pt x="167" y="24"/>
                </a:cubicBezTo>
                <a:close/>
                <a:moveTo>
                  <a:pt x="165" y="41"/>
                </a:moveTo>
                <a:cubicBezTo>
                  <a:pt x="165" y="41"/>
                  <a:pt x="165" y="41"/>
                  <a:pt x="165" y="41"/>
                </a:cubicBezTo>
                <a:cubicBezTo>
                  <a:pt x="158" y="45"/>
                  <a:pt x="158" y="45"/>
                  <a:pt x="158" y="45"/>
                </a:cubicBezTo>
                <a:cubicBezTo>
                  <a:pt x="156" y="38"/>
                  <a:pt x="156" y="38"/>
                  <a:pt x="156" y="38"/>
                </a:cubicBezTo>
                <a:cubicBezTo>
                  <a:pt x="167" y="33"/>
                  <a:pt x="167" y="33"/>
                  <a:pt x="167" y="33"/>
                </a:cubicBezTo>
                <a:cubicBezTo>
                  <a:pt x="174" y="33"/>
                  <a:pt x="174" y="33"/>
                  <a:pt x="174" y="33"/>
                </a:cubicBezTo>
                <a:cubicBezTo>
                  <a:pt x="174" y="72"/>
                  <a:pt x="174" y="72"/>
                  <a:pt x="174" y="72"/>
                </a:cubicBezTo>
                <a:cubicBezTo>
                  <a:pt x="165" y="72"/>
                  <a:pt x="165" y="72"/>
                  <a:pt x="165" y="72"/>
                </a:cubicBezTo>
                <a:lnTo>
                  <a:pt x="165" y="41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249" name="Freeform 288"/>
          <p:cNvSpPr>
            <a:spLocks noEditPoints="1"/>
          </p:cNvSpPr>
          <p:nvPr/>
        </p:nvSpPr>
        <p:spPr bwMode="auto">
          <a:xfrm>
            <a:off x="1644636" y="862805"/>
            <a:ext cx="194579" cy="359222"/>
          </a:xfrm>
          <a:custGeom>
            <a:gdLst>
              <a:gd fmla="*/ 98 w 102" name="T0"/>
              <a:gd fmla="*/ 129 h 189" name="T1"/>
              <a:gd fmla="*/ 90 w 102" name="T2"/>
              <a:gd fmla="*/ 126 h 189" name="T3"/>
              <a:gd fmla="*/ 62 w 102" name="T4"/>
              <a:gd fmla="*/ 126 h 189" name="T5"/>
              <a:gd fmla="*/ 62 w 102" name="T6"/>
              <a:gd fmla="*/ 100 h 189" name="T7"/>
              <a:gd fmla="*/ 101 w 102" name="T8"/>
              <a:gd fmla="*/ 51 h 189" name="T9"/>
              <a:gd fmla="*/ 51 w 102" name="T10"/>
              <a:gd fmla="*/ 0 h 189" name="T11"/>
              <a:gd fmla="*/ 1 w 102" name="T12"/>
              <a:gd fmla="*/ 51 h 189" name="T13"/>
              <a:gd fmla="*/ 40 w 102" name="T14"/>
              <a:gd fmla="*/ 100 h 189" name="T15"/>
              <a:gd fmla="*/ 40 w 102" name="T16"/>
              <a:gd fmla="*/ 126 h 189" name="T17"/>
              <a:gd fmla="*/ 12 w 102" name="T18"/>
              <a:gd fmla="*/ 126 h 189" name="T19"/>
              <a:gd fmla="*/ 4 w 102" name="T20"/>
              <a:gd fmla="*/ 129 h 189" name="T21"/>
              <a:gd fmla="*/ 0 w 102" name="T22"/>
              <a:gd fmla="*/ 137 h 189" name="T23"/>
              <a:gd fmla="*/ 4 w 102" name="T24"/>
              <a:gd fmla="*/ 145 h 189" name="T25"/>
              <a:gd fmla="*/ 12 w 102" name="T26"/>
              <a:gd fmla="*/ 148 h 189" name="T27"/>
              <a:gd fmla="*/ 40 w 102" name="T28"/>
              <a:gd fmla="*/ 148 h 189" name="T29"/>
              <a:gd fmla="*/ 40 w 102" name="T30"/>
              <a:gd fmla="*/ 177 h 189" name="T31"/>
              <a:gd fmla="*/ 43 w 102" name="T32"/>
              <a:gd fmla="*/ 185 h 189" name="T33"/>
              <a:gd fmla="*/ 51 w 102" name="T34"/>
              <a:gd fmla="*/ 189 h 189" name="T35"/>
              <a:gd fmla="*/ 59 w 102" name="T36"/>
              <a:gd fmla="*/ 185 h 189" name="T37"/>
              <a:gd fmla="*/ 62 w 102" name="T38"/>
              <a:gd fmla="*/ 176 h 189" name="T39"/>
              <a:gd fmla="*/ 62 w 102" name="T40"/>
              <a:gd fmla="*/ 148 h 189" name="T41"/>
              <a:gd fmla="*/ 89 w 102" name="T42"/>
              <a:gd fmla="*/ 148 h 189" name="T43"/>
              <a:gd fmla="*/ 98 w 102" name="T44"/>
              <a:gd fmla="*/ 145 h 189" name="T45"/>
              <a:gd fmla="*/ 102 w 102" name="T46"/>
              <a:gd fmla="*/ 137 h 189" name="T47"/>
              <a:gd fmla="*/ 98 w 102" name="T48"/>
              <a:gd fmla="*/ 129 h 189" name="T49"/>
              <a:gd fmla="*/ 19 w 102" name="T50"/>
              <a:gd fmla="*/ 51 h 189" name="T51"/>
              <a:gd fmla="*/ 51 w 102" name="T52"/>
              <a:gd fmla="*/ 19 h 189" name="T53"/>
              <a:gd fmla="*/ 83 w 102" name="T54"/>
              <a:gd fmla="*/ 51 h 189" name="T55"/>
              <a:gd fmla="*/ 51 w 102" name="T56"/>
              <a:gd fmla="*/ 82 h 189" name="T57"/>
              <a:gd fmla="*/ 19 w 102" name="T58"/>
              <a:gd fmla="*/ 51 h 189" name="T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b="b" l="0" r="r" t="0"/>
            <a:pathLst>
              <a:path h="189" w="102">
                <a:moveTo>
                  <a:pt x="98" y="129"/>
                </a:moveTo>
                <a:cubicBezTo>
                  <a:pt x="95" y="127"/>
                  <a:pt x="93" y="126"/>
                  <a:pt x="90" y="126"/>
                </a:cubicBezTo>
                <a:cubicBezTo>
                  <a:pt x="62" y="126"/>
                  <a:pt x="62" y="126"/>
                  <a:pt x="62" y="126"/>
                </a:cubicBezTo>
                <a:cubicBezTo>
                  <a:pt x="62" y="100"/>
                  <a:pt x="62" y="100"/>
                  <a:pt x="62" y="100"/>
                </a:cubicBezTo>
                <a:cubicBezTo>
                  <a:pt x="84" y="95"/>
                  <a:pt x="101" y="75"/>
                  <a:pt x="101" y="51"/>
                </a:cubicBezTo>
                <a:cubicBezTo>
                  <a:pt x="101" y="23"/>
                  <a:pt x="79" y="0"/>
                  <a:pt x="51" y="0"/>
                </a:cubicBezTo>
                <a:cubicBezTo>
                  <a:pt x="23" y="0"/>
                  <a:pt x="1" y="23"/>
                  <a:pt x="1" y="51"/>
                </a:cubicBezTo>
                <a:cubicBezTo>
                  <a:pt x="1" y="75"/>
                  <a:pt x="17" y="95"/>
                  <a:pt x="40" y="100"/>
                </a:cubicBezTo>
                <a:cubicBezTo>
                  <a:pt x="40" y="126"/>
                  <a:pt x="40" y="126"/>
                  <a:pt x="40" y="126"/>
                </a:cubicBezTo>
                <a:cubicBezTo>
                  <a:pt x="12" y="126"/>
                  <a:pt x="12" y="126"/>
                  <a:pt x="12" y="126"/>
                </a:cubicBezTo>
                <a:cubicBezTo>
                  <a:pt x="9" y="126"/>
                  <a:pt x="6" y="127"/>
                  <a:pt x="4" y="129"/>
                </a:cubicBezTo>
                <a:cubicBezTo>
                  <a:pt x="1" y="131"/>
                  <a:pt x="0" y="134"/>
                  <a:pt x="0" y="137"/>
                </a:cubicBezTo>
                <a:cubicBezTo>
                  <a:pt x="0" y="140"/>
                  <a:pt x="1" y="143"/>
                  <a:pt x="4" y="145"/>
                </a:cubicBezTo>
                <a:cubicBezTo>
                  <a:pt x="6" y="147"/>
                  <a:pt x="9" y="148"/>
                  <a:pt x="12" y="148"/>
                </a:cubicBezTo>
                <a:cubicBezTo>
                  <a:pt x="40" y="148"/>
                  <a:pt x="40" y="148"/>
                  <a:pt x="40" y="148"/>
                </a:cubicBezTo>
                <a:cubicBezTo>
                  <a:pt x="40" y="177"/>
                  <a:pt x="40" y="177"/>
                  <a:pt x="40" y="177"/>
                </a:cubicBezTo>
                <a:cubicBezTo>
                  <a:pt x="40" y="180"/>
                  <a:pt x="41" y="183"/>
                  <a:pt x="43" y="185"/>
                </a:cubicBezTo>
                <a:cubicBezTo>
                  <a:pt x="45" y="188"/>
                  <a:pt x="49" y="189"/>
                  <a:pt x="51" y="189"/>
                </a:cubicBezTo>
                <a:cubicBezTo>
                  <a:pt x="54" y="189"/>
                  <a:pt x="57" y="187"/>
                  <a:pt x="59" y="185"/>
                </a:cubicBezTo>
                <a:cubicBezTo>
                  <a:pt x="61" y="183"/>
                  <a:pt x="62" y="180"/>
                  <a:pt x="62" y="176"/>
                </a:cubicBezTo>
                <a:cubicBezTo>
                  <a:pt x="62" y="148"/>
                  <a:pt x="62" y="148"/>
                  <a:pt x="62" y="148"/>
                </a:cubicBezTo>
                <a:cubicBezTo>
                  <a:pt x="89" y="148"/>
                  <a:pt x="89" y="148"/>
                  <a:pt x="89" y="148"/>
                </a:cubicBezTo>
                <a:cubicBezTo>
                  <a:pt x="93" y="148"/>
                  <a:pt x="96" y="147"/>
                  <a:pt x="98" y="145"/>
                </a:cubicBezTo>
                <a:cubicBezTo>
                  <a:pt x="100" y="143"/>
                  <a:pt x="102" y="141"/>
                  <a:pt x="102" y="137"/>
                </a:cubicBezTo>
                <a:cubicBezTo>
                  <a:pt x="102" y="134"/>
                  <a:pt x="100" y="131"/>
                  <a:pt x="98" y="129"/>
                </a:cubicBezTo>
                <a:close/>
                <a:moveTo>
                  <a:pt x="19" y="51"/>
                </a:moveTo>
                <a:cubicBezTo>
                  <a:pt x="19" y="33"/>
                  <a:pt x="33" y="19"/>
                  <a:pt x="51" y="19"/>
                </a:cubicBezTo>
                <a:cubicBezTo>
                  <a:pt x="68" y="19"/>
                  <a:pt x="83" y="33"/>
                  <a:pt x="83" y="51"/>
                </a:cubicBezTo>
                <a:cubicBezTo>
                  <a:pt x="83" y="68"/>
                  <a:pt x="68" y="82"/>
                  <a:pt x="51" y="82"/>
                </a:cubicBezTo>
                <a:cubicBezTo>
                  <a:pt x="33" y="82"/>
                  <a:pt x="19" y="68"/>
                  <a:pt x="19" y="51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250" name="Freeform 289"/>
          <p:cNvSpPr>
            <a:spLocks noEditPoints="1"/>
          </p:cNvSpPr>
          <p:nvPr/>
        </p:nvSpPr>
        <p:spPr bwMode="auto">
          <a:xfrm>
            <a:off x="2289738" y="904715"/>
            <a:ext cx="276901" cy="285880"/>
          </a:xfrm>
          <a:custGeom>
            <a:gdLst>
              <a:gd fmla="*/ 145 w 146" name="T0"/>
              <a:gd fmla="*/ 63 h 151" name="T1"/>
              <a:gd fmla="*/ 143 w 146" name="T2"/>
              <a:gd fmla="*/ 11 h 151" name="T3"/>
              <a:gd fmla="*/ 140 w 146" name="T4"/>
              <a:gd fmla="*/ 3 h 151" name="T5"/>
              <a:gd fmla="*/ 132 w 146" name="T6"/>
              <a:gd fmla="*/ 1 h 151" name="T7"/>
              <a:gd fmla="*/ 80 w 146" name="T8"/>
              <a:gd fmla="*/ 4 h 151" name="T9"/>
              <a:gd fmla="*/ 72 w 146" name="T10"/>
              <a:gd fmla="*/ 7 h 151" name="T11"/>
              <a:gd fmla="*/ 70 w 146" name="T12"/>
              <a:gd fmla="*/ 15 h 151" name="T13"/>
              <a:gd fmla="*/ 79 w 146" name="T14"/>
              <a:gd fmla="*/ 22 h 151" name="T15"/>
              <a:gd fmla="*/ 112 w 146" name="T16"/>
              <a:gd fmla="*/ 21 h 151" name="T17"/>
              <a:gd fmla="*/ 76 w 146" name="T18"/>
              <a:gd fmla="*/ 58 h 151" name="T19"/>
              <a:gd fmla="*/ 18 w 146" name="T20"/>
              <a:gd fmla="*/ 67 h 151" name="T21"/>
              <a:gd fmla="*/ 21 w 146" name="T22"/>
              <a:gd fmla="*/ 134 h 151" name="T23"/>
              <a:gd fmla="*/ 88 w 146" name="T24"/>
              <a:gd fmla="*/ 131 h 151" name="T25"/>
              <a:gd fmla="*/ 91 w 146" name="T26"/>
              <a:gd fmla="*/ 72 h 151" name="T27"/>
              <a:gd fmla="*/ 127 w 146" name="T28"/>
              <a:gd fmla="*/ 35 h 151" name="T29"/>
              <a:gd fmla="*/ 127 w 146" name="T30"/>
              <a:gd fmla="*/ 67 h 151" name="T31"/>
              <a:gd fmla="*/ 135 w 146" name="T32"/>
              <a:gd fmla="*/ 74 h 151" name="T33"/>
              <a:gd fmla="*/ 143 w 146" name="T34"/>
              <a:gd fmla="*/ 71 h 151" name="T35"/>
              <a:gd fmla="*/ 145 w 146" name="T36"/>
              <a:gd fmla="*/ 63 h 151" name="T37"/>
              <a:gd fmla="*/ 75 w 146" name="T38"/>
              <a:gd fmla="*/ 119 h 151" name="T39"/>
              <a:gd fmla="*/ 33 w 146" name="T40"/>
              <a:gd fmla="*/ 121 h 151" name="T41"/>
              <a:gd fmla="*/ 31 w 146" name="T42"/>
              <a:gd fmla="*/ 79 h 151" name="T43"/>
              <a:gd fmla="*/ 73 w 146" name="T44"/>
              <a:gd fmla="*/ 77 h 151" name="T45"/>
              <a:gd fmla="*/ 75 w 146" name="T46"/>
              <a:gd fmla="*/ 119 h 151" name="T4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b="b" l="0" r="r" t="0"/>
            <a:pathLst>
              <a:path h="151" w="146">
                <a:moveTo>
                  <a:pt x="145" y="63"/>
                </a:moveTo>
                <a:cubicBezTo>
                  <a:pt x="145" y="60"/>
                  <a:pt x="143" y="14"/>
                  <a:pt x="143" y="11"/>
                </a:cubicBezTo>
                <a:cubicBezTo>
                  <a:pt x="144" y="7"/>
                  <a:pt x="142" y="5"/>
                  <a:pt x="140" y="3"/>
                </a:cubicBezTo>
                <a:cubicBezTo>
                  <a:pt x="138" y="1"/>
                  <a:pt x="135" y="0"/>
                  <a:pt x="132" y="1"/>
                </a:cubicBezTo>
                <a:cubicBezTo>
                  <a:pt x="130" y="1"/>
                  <a:pt x="83" y="4"/>
                  <a:pt x="80" y="4"/>
                </a:cubicBezTo>
                <a:cubicBezTo>
                  <a:pt x="77" y="3"/>
                  <a:pt x="74" y="5"/>
                  <a:pt x="72" y="7"/>
                </a:cubicBezTo>
                <a:cubicBezTo>
                  <a:pt x="70" y="9"/>
                  <a:pt x="70" y="12"/>
                  <a:pt x="70" y="15"/>
                </a:cubicBezTo>
                <a:cubicBezTo>
                  <a:pt x="71" y="22"/>
                  <a:pt x="79" y="22"/>
                  <a:pt x="79" y="22"/>
                </a:cubicBezTo>
                <a:cubicBezTo>
                  <a:pt x="112" y="21"/>
                  <a:pt x="112" y="21"/>
                  <a:pt x="112" y="21"/>
                </a:cubicBezTo>
                <a:cubicBezTo>
                  <a:pt x="76" y="58"/>
                  <a:pt x="76" y="58"/>
                  <a:pt x="76" y="58"/>
                </a:cubicBezTo>
                <a:cubicBezTo>
                  <a:pt x="58" y="47"/>
                  <a:pt x="33" y="51"/>
                  <a:pt x="18" y="67"/>
                </a:cubicBezTo>
                <a:cubicBezTo>
                  <a:pt x="0" y="87"/>
                  <a:pt x="2" y="116"/>
                  <a:pt x="21" y="134"/>
                </a:cubicBezTo>
                <a:cubicBezTo>
                  <a:pt x="40" y="151"/>
                  <a:pt x="70" y="150"/>
                  <a:pt x="88" y="131"/>
                </a:cubicBezTo>
                <a:cubicBezTo>
                  <a:pt x="103" y="114"/>
                  <a:pt x="104" y="90"/>
                  <a:pt x="91" y="72"/>
                </a:cubicBezTo>
                <a:cubicBezTo>
                  <a:pt x="127" y="35"/>
                  <a:pt x="127" y="35"/>
                  <a:pt x="127" y="35"/>
                </a:cubicBezTo>
                <a:cubicBezTo>
                  <a:pt x="127" y="67"/>
                  <a:pt x="127" y="67"/>
                  <a:pt x="127" y="67"/>
                </a:cubicBezTo>
                <a:cubicBezTo>
                  <a:pt x="127" y="67"/>
                  <a:pt x="128" y="73"/>
                  <a:pt x="135" y="74"/>
                </a:cubicBezTo>
                <a:cubicBezTo>
                  <a:pt x="138" y="75"/>
                  <a:pt x="141" y="74"/>
                  <a:pt x="143" y="71"/>
                </a:cubicBezTo>
                <a:cubicBezTo>
                  <a:pt x="145" y="69"/>
                  <a:pt x="146" y="66"/>
                  <a:pt x="145" y="63"/>
                </a:cubicBezTo>
                <a:close/>
                <a:moveTo>
                  <a:pt x="75" y="119"/>
                </a:moveTo>
                <a:cubicBezTo>
                  <a:pt x="64" y="132"/>
                  <a:pt x="45" y="132"/>
                  <a:pt x="33" y="121"/>
                </a:cubicBezTo>
                <a:cubicBezTo>
                  <a:pt x="20" y="110"/>
                  <a:pt x="19" y="91"/>
                  <a:pt x="31" y="79"/>
                </a:cubicBezTo>
                <a:cubicBezTo>
                  <a:pt x="42" y="67"/>
                  <a:pt x="61" y="66"/>
                  <a:pt x="73" y="77"/>
                </a:cubicBezTo>
                <a:cubicBezTo>
                  <a:pt x="85" y="88"/>
                  <a:pt x="86" y="107"/>
                  <a:pt x="75" y="119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251" name="Freeform 290"/>
          <p:cNvSpPr/>
          <p:nvPr/>
        </p:nvSpPr>
        <p:spPr bwMode="auto">
          <a:xfrm>
            <a:off x="4907574" y="5784153"/>
            <a:ext cx="121238" cy="181108"/>
          </a:xfrm>
          <a:custGeom>
            <a:gdLst>
              <a:gd fmla="*/ 0 w 81" name="T0"/>
              <a:gd fmla="*/ 0 h 121" name="T1"/>
              <a:gd fmla="*/ 81 w 81" name="T2"/>
              <a:gd fmla="*/ 64 h 121" name="T3"/>
              <a:gd fmla="*/ 0 w 81" name="T4"/>
              <a:gd fmla="*/ 121 h 121" name="T5"/>
              <a:gd fmla="*/ 0 w 81" name="T6"/>
              <a:gd fmla="*/ 0 h 121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120" w="81">
                <a:moveTo>
                  <a:pt x="0" y="0"/>
                </a:moveTo>
                <a:lnTo>
                  <a:pt x="81" y="64"/>
                </a:lnTo>
                <a:lnTo>
                  <a:pt x="0" y="121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252" name="Freeform 291"/>
          <p:cNvSpPr/>
          <p:nvPr/>
        </p:nvSpPr>
        <p:spPr bwMode="auto">
          <a:xfrm>
            <a:off x="4921043" y="5890423"/>
            <a:ext cx="305340" cy="83819"/>
          </a:xfrm>
          <a:custGeom>
            <a:gdLst>
              <a:gd fmla="*/ 0 w 204" name="T0"/>
              <a:gd fmla="*/ 56 h 56" name="T1"/>
              <a:gd fmla="*/ 80 w 204" name="T2"/>
              <a:gd fmla="*/ 0 h 56" name="T3"/>
              <a:gd fmla="*/ 104 w 204" name="T4"/>
              <a:gd fmla="*/ 19 h 56" name="T5"/>
              <a:gd fmla="*/ 126 w 204" name="T6"/>
              <a:gd fmla="*/ 2 h 56" name="T7"/>
              <a:gd fmla="*/ 204 w 204" name="T8"/>
              <a:gd fmla="*/ 56 h 56" name="T9"/>
              <a:gd fmla="*/ 0 w 204" name="T10"/>
              <a:gd fmla="*/ 56 h 56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56" w="204">
                <a:moveTo>
                  <a:pt x="0" y="56"/>
                </a:moveTo>
                <a:lnTo>
                  <a:pt x="80" y="0"/>
                </a:lnTo>
                <a:lnTo>
                  <a:pt x="104" y="19"/>
                </a:lnTo>
                <a:lnTo>
                  <a:pt x="126" y="2"/>
                </a:lnTo>
                <a:lnTo>
                  <a:pt x="204" y="56"/>
                </a:lnTo>
                <a:lnTo>
                  <a:pt x="0" y="56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253" name="Freeform 292"/>
          <p:cNvSpPr/>
          <p:nvPr/>
        </p:nvSpPr>
        <p:spPr bwMode="auto">
          <a:xfrm>
            <a:off x="4922540" y="5776669"/>
            <a:ext cx="275404" cy="124231"/>
          </a:xfrm>
          <a:custGeom>
            <a:gdLst>
              <a:gd fmla="*/ 142 w 145" name="T0"/>
              <a:gd fmla="*/ 0 h 65" name="T1"/>
              <a:gd fmla="*/ 0 w 145" name="T2"/>
              <a:gd fmla="*/ 0 h 65" name="T3"/>
              <a:gd fmla="*/ 81 w 145" name="T4"/>
              <a:gd fmla="*/ 65 h 65" name="T5"/>
              <a:gd fmla="*/ 145 w 145" name="T6"/>
              <a:gd fmla="*/ 14 h 65" name="T7"/>
              <a:gd fmla="*/ 142 w 145" name="T8"/>
              <a:gd fmla="*/ 4 h 65" name="T9"/>
              <a:gd fmla="*/ 142 w 145" name="T10"/>
              <a:gd fmla="*/ 0 h 65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65" w="145">
                <a:moveTo>
                  <a:pt x="142" y="0"/>
                </a:moveTo>
                <a:cubicBezTo>
                  <a:pt x="0" y="0"/>
                  <a:pt x="0" y="0"/>
                  <a:pt x="0" y="0"/>
                </a:cubicBezTo>
                <a:cubicBezTo>
                  <a:pt x="81" y="65"/>
                  <a:pt x="81" y="65"/>
                  <a:pt x="81" y="65"/>
                </a:cubicBezTo>
                <a:cubicBezTo>
                  <a:pt x="145" y="14"/>
                  <a:pt x="145" y="14"/>
                  <a:pt x="145" y="14"/>
                </a:cubicBezTo>
                <a:cubicBezTo>
                  <a:pt x="143" y="11"/>
                  <a:pt x="142" y="8"/>
                  <a:pt x="142" y="4"/>
                </a:cubicBezTo>
                <a:cubicBezTo>
                  <a:pt x="142" y="2"/>
                  <a:pt x="142" y="1"/>
                  <a:pt x="142" y="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254" name="Freeform 293"/>
          <p:cNvSpPr/>
          <p:nvPr/>
        </p:nvSpPr>
        <p:spPr bwMode="auto">
          <a:xfrm>
            <a:off x="5123106" y="5815585"/>
            <a:ext cx="124232" cy="155664"/>
          </a:xfrm>
          <a:custGeom>
            <a:gdLst>
              <a:gd fmla="*/ 45 w 66" name="T0"/>
              <a:gd fmla="*/ 0 h 82" name="T1"/>
              <a:gd fmla="*/ 0 w 66" name="T2"/>
              <a:gd fmla="*/ 36 h 82" name="T3"/>
              <a:gd fmla="*/ 66 w 66" name="T4"/>
              <a:gd fmla="*/ 82 h 82" name="T5"/>
              <a:gd fmla="*/ 66 w 66" name="T6"/>
              <a:gd fmla="*/ 6 h 82" name="T7"/>
              <a:gd fmla="*/ 60 w 66" name="T8"/>
              <a:gd fmla="*/ 6 h 82" name="T9"/>
              <a:gd fmla="*/ 45 w 66" name="T10"/>
              <a:gd fmla="*/ 0 h 82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82" w="66">
                <a:moveTo>
                  <a:pt x="45" y="0"/>
                </a:moveTo>
                <a:cubicBezTo>
                  <a:pt x="0" y="36"/>
                  <a:pt x="0" y="36"/>
                  <a:pt x="0" y="36"/>
                </a:cubicBezTo>
                <a:cubicBezTo>
                  <a:pt x="66" y="82"/>
                  <a:pt x="66" y="82"/>
                  <a:pt x="66" y="82"/>
                </a:cubicBezTo>
                <a:cubicBezTo>
                  <a:pt x="66" y="6"/>
                  <a:pt x="66" y="6"/>
                  <a:pt x="66" y="6"/>
                </a:cubicBezTo>
                <a:cubicBezTo>
                  <a:pt x="64" y="6"/>
                  <a:pt x="62" y="6"/>
                  <a:pt x="60" y="6"/>
                </a:cubicBezTo>
                <a:cubicBezTo>
                  <a:pt x="54" y="6"/>
                  <a:pt x="49" y="4"/>
                  <a:pt x="45" y="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255" name="Freeform 294"/>
          <p:cNvSpPr>
            <a:spLocks noEditPoints="1"/>
          </p:cNvSpPr>
          <p:nvPr/>
        </p:nvSpPr>
        <p:spPr bwMode="auto">
          <a:xfrm>
            <a:off x="5202435" y="5742244"/>
            <a:ext cx="74838" cy="74838"/>
          </a:xfrm>
          <a:custGeom>
            <a:gdLst>
              <a:gd fmla="*/ 20 w 40" name="T0"/>
              <a:gd fmla="*/ 0 h 39" name="T1"/>
              <a:gd fmla="*/ 0 w 40" name="T2"/>
              <a:gd fmla="*/ 20 h 39" name="T3"/>
              <a:gd fmla="*/ 20 w 40" name="T4"/>
              <a:gd fmla="*/ 39 h 39" name="T5"/>
              <a:gd fmla="*/ 40 w 40" name="T6"/>
              <a:gd fmla="*/ 20 h 39" name="T7"/>
              <a:gd fmla="*/ 20 w 40" name="T8"/>
              <a:gd fmla="*/ 0 h 39" name="T9"/>
              <a:gd fmla="*/ 24 w 40" name="T10"/>
              <a:gd fmla="*/ 23 h 39" name="T11"/>
              <a:gd fmla="*/ 24 w 40" name="T12"/>
              <a:gd fmla="*/ 34 h 39" name="T13"/>
              <a:gd fmla="*/ 16 w 40" name="T14"/>
              <a:gd fmla="*/ 34 h 39" name="T15"/>
              <a:gd fmla="*/ 16 w 40" name="T16"/>
              <a:gd fmla="*/ 23 h 39" name="T17"/>
              <a:gd fmla="*/ 5 w 40" name="T18"/>
              <a:gd fmla="*/ 23 h 39" name="T19"/>
              <a:gd fmla="*/ 5 w 40" name="T20"/>
              <a:gd fmla="*/ 16 h 39" name="T21"/>
              <a:gd fmla="*/ 16 w 40" name="T22"/>
              <a:gd fmla="*/ 16 h 39" name="T23"/>
              <a:gd fmla="*/ 16 w 40" name="T24"/>
              <a:gd fmla="*/ 5 h 39" name="T25"/>
              <a:gd fmla="*/ 24 w 40" name="T26"/>
              <a:gd fmla="*/ 5 h 39" name="T27"/>
              <a:gd fmla="*/ 24 w 40" name="T28"/>
              <a:gd fmla="*/ 16 h 39" name="T29"/>
              <a:gd fmla="*/ 35 w 40" name="T30"/>
              <a:gd fmla="*/ 16 h 39" name="T31"/>
              <a:gd fmla="*/ 35 w 40" name="T32"/>
              <a:gd fmla="*/ 23 h 39" name="T33"/>
              <a:gd fmla="*/ 24 w 40" name="T34"/>
              <a:gd fmla="*/ 23 h 39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39" w="40">
                <a:moveTo>
                  <a:pt x="20" y="0"/>
                </a:moveTo>
                <a:cubicBezTo>
                  <a:pt x="9" y="0"/>
                  <a:pt x="0" y="9"/>
                  <a:pt x="0" y="20"/>
                </a:cubicBezTo>
                <a:cubicBezTo>
                  <a:pt x="0" y="30"/>
                  <a:pt x="9" y="39"/>
                  <a:pt x="20" y="39"/>
                </a:cubicBezTo>
                <a:cubicBezTo>
                  <a:pt x="31" y="39"/>
                  <a:pt x="40" y="30"/>
                  <a:pt x="40" y="20"/>
                </a:cubicBezTo>
                <a:cubicBezTo>
                  <a:pt x="40" y="9"/>
                  <a:pt x="31" y="0"/>
                  <a:pt x="20" y="0"/>
                </a:cubicBezTo>
                <a:close/>
                <a:moveTo>
                  <a:pt x="24" y="23"/>
                </a:moveTo>
                <a:cubicBezTo>
                  <a:pt x="24" y="34"/>
                  <a:pt x="24" y="34"/>
                  <a:pt x="24" y="34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23"/>
                  <a:pt x="16" y="23"/>
                  <a:pt x="16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16"/>
                  <a:pt x="5" y="16"/>
                  <a:pt x="5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5"/>
                  <a:pt x="16" y="5"/>
                  <a:pt x="16" y="5"/>
                </a:cubicBezTo>
                <a:cubicBezTo>
                  <a:pt x="24" y="5"/>
                  <a:pt x="24" y="5"/>
                  <a:pt x="24" y="5"/>
                </a:cubicBezTo>
                <a:cubicBezTo>
                  <a:pt x="24" y="16"/>
                  <a:pt x="24" y="16"/>
                  <a:pt x="24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23"/>
                  <a:pt x="35" y="23"/>
                  <a:pt x="35" y="23"/>
                </a:cubicBezTo>
                <a:lnTo>
                  <a:pt x="24" y="23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256" name="Freeform 295"/>
          <p:cNvSpPr/>
          <p:nvPr/>
        </p:nvSpPr>
        <p:spPr bwMode="auto">
          <a:xfrm>
            <a:off x="5578122" y="5773676"/>
            <a:ext cx="121238" cy="191585"/>
          </a:xfrm>
          <a:custGeom>
            <a:gdLst>
              <a:gd fmla="*/ 0 w 81" name="T0"/>
              <a:gd fmla="*/ 0 h 128" name="T1"/>
              <a:gd fmla="*/ 0 w 81" name="T2"/>
              <a:gd fmla="*/ 128 h 128" name="T3"/>
              <a:gd fmla="*/ 81 w 81" name="T4"/>
              <a:gd fmla="*/ 68 h 128" name="T5"/>
              <a:gd fmla="*/ 0 w 81" name="T6"/>
              <a:gd fmla="*/ 0 h 128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128" w="81">
                <a:moveTo>
                  <a:pt x="0" y="0"/>
                </a:moveTo>
                <a:lnTo>
                  <a:pt x="0" y="128"/>
                </a:lnTo>
                <a:lnTo>
                  <a:pt x="81" y="6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257" name="Freeform 296"/>
          <p:cNvSpPr/>
          <p:nvPr/>
        </p:nvSpPr>
        <p:spPr bwMode="auto">
          <a:xfrm>
            <a:off x="5593090" y="5766192"/>
            <a:ext cx="275404" cy="130218"/>
          </a:xfrm>
          <a:custGeom>
            <a:gdLst>
              <a:gd fmla="*/ 142 w 145" name="T0"/>
              <a:gd fmla="*/ 0 h 69" name="T1"/>
              <a:gd fmla="*/ 0 w 145" name="T2"/>
              <a:gd fmla="*/ 0 h 69" name="T3"/>
              <a:gd fmla="*/ 81 w 145" name="T4"/>
              <a:gd fmla="*/ 69 h 69" name="T5"/>
              <a:gd fmla="*/ 145 w 145" name="T6"/>
              <a:gd fmla="*/ 15 h 69" name="T7"/>
              <a:gd fmla="*/ 142 w 145" name="T8"/>
              <a:gd fmla="*/ 4 h 69" name="T9"/>
              <a:gd fmla="*/ 142 w 145" name="T10"/>
              <a:gd fmla="*/ 0 h 69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69" w="145">
                <a:moveTo>
                  <a:pt x="142" y="0"/>
                </a:moveTo>
                <a:cubicBezTo>
                  <a:pt x="0" y="0"/>
                  <a:pt x="0" y="0"/>
                  <a:pt x="0" y="0"/>
                </a:cubicBezTo>
                <a:cubicBezTo>
                  <a:pt x="81" y="69"/>
                  <a:pt x="81" y="69"/>
                  <a:pt x="81" y="69"/>
                </a:cubicBezTo>
                <a:cubicBezTo>
                  <a:pt x="145" y="15"/>
                  <a:pt x="145" y="15"/>
                  <a:pt x="145" y="15"/>
                </a:cubicBezTo>
                <a:cubicBezTo>
                  <a:pt x="143" y="12"/>
                  <a:pt x="142" y="8"/>
                  <a:pt x="142" y="4"/>
                </a:cubicBezTo>
                <a:cubicBezTo>
                  <a:pt x="142" y="3"/>
                  <a:pt x="142" y="2"/>
                  <a:pt x="142" y="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258" name="Freeform 297"/>
          <p:cNvSpPr/>
          <p:nvPr/>
        </p:nvSpPr>
        <p:spPr bwMode="auto">
          <a:xfrm>
            <a:off x="5591593" y="5885933"/>
            <a:ext cx="305340" cy="88309"/>
          </a:xfrm>
          <a:custGeom>
            <a:gdLst>
              <a:gd fmla="*/ 104 w 204" name="T0"/>
              <a:gd fmla="*/ 20 h 59" name="T1"/>
              <a:gd fmla="*/ 79 w 204" name="T2"/>
              <a:gd fmla="*/ 0 h 59" name="T3"/>
              <a:gd fmla="*/ 0 w 204" name="T4"/>
              <a:gd fmla="*/ 59 h 59" name="T5"/>
              <a:gd fmla="*/ 204 w 204" name="T6"/>
              <a:gd fmla="*/ 59 h 59" name="T7"/>
              <a:gd fmla="*/ 125 w 204" name="T8"/>
              <a:gd fmla="*/ 2 h 59" name="T9"/>
              <a:gd fmla="*/ 104 w 204" name="T10"/>
              <a:gd fmla="*/ 20 h 59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59" w="204">
                <a:moveTo>
                  <a:pt x="104" y="20"/>
                </a:moveTo>
                <a:lnTo>
                  <a:pt x="79" y="0"/>
                </a:lnTo>
                <a:lnTo>
                  <a:pt x="0" y="59"/>
                </a:lnTo>
                <a:lnTo>
                  <a:pt x="204" y="59"/>
                </a:lnTo>
                <a:lnTo>
                  <a:pt x="125" y="2"/>
                </a:lnTo>
                <a:lnTo>
                  <a:pt x="104" y="2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259" name="Freeform 298"/>
          <p:cNvSpPr/>
          <p:nvPr/>
        </p:nvSpPr>
        <p:spPr bwMode="auto">
          <a:xfrm>
            <a:off x="5792159" y="5808102"/>
            <a:ext cx="125728" cy="163147"/>
          </a:xfrm>
          <a:custGeom>
            <a:gdLst>
              <a:gd fmla="*/ 45 w 66" name="T0"/>
              <a:gd fmla="*/ 0 h 86" name="T1"/>
              <a:gd fmla="*/ 0 w 66" name="T2"/>
              <a:gd fmla="*/ 37 h 86" name="T3"/>
              <a:gd fmla="*/ 66 w 66" name="T4"/>
              <a:gd fmla="*/ 86 h 86" name="T5"/>
              <a:gd fmla="*/ 66 w 66" name="T6"/>
              <a:gd fmla="*/ 5 h 86" name="T7"/>
              <a:gd fmla="*/ 60 w 66" name="T8"/>
              <a:gd fmla="*/ 6 h 86" name="T9"/>
              <a:gd fmla="*/ 45 w 66" name="T10"/>
              <a:gd fmla="*/ 0 h 86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86" w="66">
                <a:moveTo>
                  <a:pt x="45" y="0"/>
                </a:moveTo>
                <a:cubicBezTo>
                  <a:pt x="0" y="37"/>
                  <a:pt x="0" y="37"/>
                  <a:pt x="0" y="37"/>
                </a:cubicBezTo>
                <a:cubicBezTo>
                  <a:pt x="66" y="86"/>
                  <a:pt x="66" y="86"/>
                  <a:pt x="66" y="86"/>
                </a:cubicBezTo>
                <a:cubicBezTo>
                  <a:pt x="66" y="5"/>
                  <a:pt x="66" y="5"/>
                  <a:pt x="66" y="5"/>
                </a:cubicBezTo>
                <a:cubicBezTo>
                  <a:pt x="64" y="6"/>
                  <a:pt x="62" y="6"/>
                  <a:pt x="60" y="6"/>
                </a:cubicBezTo>
                <a:cubicBezTo>
                  <a:pt x="54" y="6"/>
                  <a:pt x="49" y="4"/>
                  <a:pt x="45" y="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260" name="Freeform 299"/>
          <p:cNvSpPr>
            <a:spLocks noEditPoints="1"/>
          </p:cNvSpPr>
          <p:nvPr/>
        </p:nvSpPr>
        <p:spPr bwMode="auto">
          <a:xfrm>
            <a:off x="5872983" y="5730271"/>
            <a:ext cx="74838" cy="77831"/>
          </a:xfrm>
          <a:custGeom>
            <a:gdLst>
              <a:gd fmla="*/ 19 w 39" name="T0"/>
              <a:gd fmla="*/ 0 h 41" name="T1"/>
              <a:gd fmla="*/ 0 w 39" name="T2"/>
              <a:gd fmla="*/ 21 h 41" name="T3"/>
              <a:gd fmla="*/ 19 w 39" name="T4"/>
              <a:gd fmla="*/ 41 h 41" name="T5"/>
              <a:gd fmla="*/ 39 w 39" name="T6"/>
              <a:gd fmla="*/ 21 h 41" name="T7"/>
              <a:gd fmla="*/ 19 w 39" name="T8"/>
              <a:gd fmla="*/ 0 h 41" name="T9"/>
              <a:gd fmla="*/ 23 w 39" name="T10"/>
              <a:gd fmla="*/ 25 h 41" name="T11"/>
              <a:gd fmla="*/ 16 w 39" name="T12"/>
              <a:gd fmla="*/ 25 h 41" name="T13"/>
              <a:gd fmla="*/ 4 w 39" name="T14"/>
              <a:gd fmla="*/ 25 h 41" name="T15"/>
              <a:gd fmla="*/ 4 w 39" name="T16"/>
              <a:gd fmla="*/ 17 h 41" name="T17"/>
              <a:gd fmla="*/ 16 w 39" name="T18"/>
              <a:gd fmla="*/ 17 h 41" name="T19"/>
              <a:gd fmla="*/ 23 w 39" name="T20"/>
              <a:gd fmla="*/ 17 h 41" name="T21"/>
              <a:gd fmla="*/ 35 w 39" name="T22"/>
              <a:gd fmla="*/ 17 h 41" name="T23"/>
              <a:gd fmla="*/ 35 w 39" name="T24"/>
              <a:gd fmla="*/ 25 h 41" name="T25"/>
              <a:gd fmla="*/ 23 w 39" name="T26"/>
              <a:gd fmla="*/ 25 h 41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41" w="39">
                <a:moveTo>
                  <a:pt x="19" y="0"/>
                </a:moveTo>
                <a:cubicBezTo>
                  <a:pt x="8" y="0"/>
                  <a:pt x="0" y="10"/>
                  <a:pt x="0" y="21"/>
                </a:cubicBezTo>
                <a:cubicBezTo>
                  <a:pt x="0" y="32"/>
                  <a:pt x="8" y="41"/>
                  <a:pt x="19" y="41"/>
                </a:cubicBezTo>
                <a:cubicBezTo>
                  <a:pt x="30" y="41"/>
                  <a:pt x="39" y="32"/>
                  <a:pt x="39" y="21"/>
                </a:cubicBezTo>
                <a:cubicBezTo>
                  <a:pt x="39" y="10"/>
                  <a:pt x="30" y="0"/>
                  <a:pt x="19" y="0"/>
                </a:cubicBezTo>
                <a:close/>
                <a:moveTo>
                  <a:pt x="23" y="25"/>
                </a:moveTo>
                <a:cubicBezTo>
                  <a:pt x="16" y="25"/>
                  <a:pt x="16" y="25"/>
                  <a:pt x="16" y="25"/>
                </a:cubicBezTo>
                <a:cubicBezTo>
                  <a:pt x="4" y="25"/>
                  <a:pt x="4" y="25"/>
                  <a:pt x="4" y="25"/>
                </a:cubicBezTo>
                <a:cubicBezTo>
                  <a:pt x="4" y="17"/>
                  <a:pt x="4" y="17"/>
                  <a:pt x="4" y="17"/>
                </a:cubicBezTo>
                <a:cubicBezTo>
                  <a:pt x="16" y="17"/>
                  <a:pt x="16" y="17"/>
                  <a:pt x="16" y="17"/>
                </a:cubicBezTo>
                <a:cubicBezTo>
                  <a:pt x="23" y="17"/>
                  <a:pt x="23" y="17"/>
                  <a:pt x="23" y="17"/>
                </a:cubicBezTo>
                <a:cubicBezTo>
                  <a:pt x="35" y="17"/>
                  <a:pt x="35" y="17"/>
                  <a:pt x="35" y="17"/>
                </a:cubicBezTo>
                <a:cubicBezTo>
                  <a:pt x="35" y="25"/>
                  <a:pt x="35" y="25"/>
                  <a:pt x="35" y="25"/>
                </a:cubicBezTo>
                <a:lnTo>
                  <a:pt x="23" y="25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261" name="Freeform 300"/>
          <p:cNvSpPr/>
          <p:nvPr/>
        </p:nvSpPr>
        <p:spPr bwMode="auto">
          <a:xfrm>
            <a:off x="6917722" y="5781160"/>
            <a:ext cx="121238" cy="184101"/>
          </a:xfrm>
          <a:custGeom>
            <a:gdLst>
              <a:gd fmla="*/ 0 w 81" name="T0"/>
              <a:gd fmla="*/ 0 h 123" name="T1"/>
              <a:gd fmla="*/ 0 w 81" name="T2"/>
              <a:gd fmla="*/ 123 h 123" name="T3"/>
              <a:gd fmla="*/ 81 w 81" name="T4"/>
              <a:gd fmla="*/ 66 h 123" name="T5"/>
              <a:gd fmla="*/ 0 w 81" name="T6"/>
              <a:gd fmla="*/ 0 h 123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123" w="81">
                <a:moveTo>
                  <a:pt x="0" y="0"/>
                </a:moveTo>
                <a:lnTo>
                  <a:pt x="0" y="123"/>
                </a:lnTo>
                <a:lnTo>
                  <a:pt x="81" y="66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262" name="Freeform 301"/>
          <p:cNvSpPr/>
          <p:nvPr/>
        </p:nvSpPr>
        <p:spPr bwMode="auto">
          <a:xfrm>
            <a:off x="6932689" y="5773676"/>
            <a:ext cx="275404" cy="124231"/>
          </a:xfrm>
          <a:custGeom>
            <a:gdLst>
              <a:gd fmla="*/ 143 w 145" name="T0"/>
              <a:gd fmla="*/ 0 h 66" name="T1"/>
              <a:gd fmla="*/ 0 w 145" name="T2"/>
              <a:gd fmla="*/ 0 h 66" name="T3"/>
              <a:gd fmla="*/ 81 w 145" name="T4"/>
              <a:gd fmla="*/ 66 h 66" name="T5"/>
              <a:gd fmla="*/ 145 w 145" name="T6"/>
              <a:gd fmla="*/ 15 h 66" name="T7"/>
              <a:gd fmla="*/ 143 w 145" name="T8"/>
              <a:gd fmla="*/ 4 h 66" name="T9"/>
              <a:gd fmla="*/ 143 w 145" name="T10"/>
              <a:gd fmla="*/ 0 h 66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66" w="145">
                <a:moveTo>
                  <a:pt x="143" y="0"/>
                </a:moveTo>
                <a:cubicBezTo>
                  <a:pt x="0" y="0"/>
                  <a:pt x="0" y="0"/>
                  <a:pt x="0" y="0"/>
                </a:cubicBezTo>
                <a:cubicBezTo>
                  <a:pt x="81" y="66"/>
                  <a:pt x="81" y="66"/>
                  <a:pt x="81" y="66"/>
                </a:cubicBezTo>
                <a:cubicBezTo>
                  <a:pt x="145" y="15"/>
                  <a:pt x="145" y="15"/>
                  <a:pt x="145" y="15"/>
                </a:cubicBezTo>
                <a:cubicBezTo>
                  <a:pt x="144" y="12"/>
                  <a:pt x="143" y="8"/>
                  <a:pt x="143" y="4"/>
                </a:cubicBezTo>
                <a:cubicBezTo>
                  <a:pt x="143" y="3"/>
                  <a:pt x="143" y="2"/>
                  <a:pt x="143" y="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263" name="Freeform 302"/>
          <p:cNvSpPr/>
          <p:nvPr/>
        </p:nvSpPr>
        <p:spPr bwMode="auto">
          <a:xfrm>
            <a:off x="6928199" y="5888927"/>
            <a:ext cx="308333" cy="85315"/>
          </a:xfrm>
          <a:custGeom>
            <a:gdLst>
              <a:gd fmla="*/ 107 w 206" name="T0"/>
              <a:gd fmla="*/ 19 h 57" name="T1"/>
              <a:gd fmla="*/ 81 w 206" name="T2"/>
              <a:gd fmla="*/ 0 h 57" name="T3"/>
              <a:gd fmla="*/ 0 w 206" name="T4"/>
              <a:gd fmla="*/ 57 h 57" name="T5"/>
              <a:gd fmla="*/ 206 w 206" name="T6"/>
              <a:gd fmla="*/ 57 h 57" name="T7"/>
              <a:gd fmla="*/ 127 w 206" name="T8"/>
              <a:gd fmla="*/ 3 h 57" name="T9"/>
              <a:gd fmla="*/ 107 w 206" name="T10"/>
              <a:gd fmla="*/ 19 h 57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57" w="206">
                <a:moveTo>
                  <a:pt x="107" y="19"/>
                </a:moveTo>
                <a:lnTo>
                  <a:pt x="81" y="0"/>
                </a:lnTo>
                <a:lnTo>
                  <a:pt x="0" y="57"/>
                </a:lnTo>
                <a:lnTo>
                  <a:pt x="206" y="57"/>
                </a:lnTo>
                <a:lnTo>
                  <a:pt x="127" y="3"/>
                </a:lnTo>
                <a:lnTo>
                  <a:pt x="107" y="19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264" name="Freeform 303"/>
          <p:cNvSpPr/>
          <p:nvPr/>
        </p:nvSpPr>
        <p:spPr bwMode="auto">
          <a:xfrm>
            <a:off x="7131759" y="5812592"/>
            <a:ext cx="124232" cy="158657"/>
          </a:xfrm>
          <a:custGeom>
            <a:gdLst>
              <a:gd fmla="*/ 45 w 66" name="T0"/>
              <a:gd fmla="*/ 0 h 83" name="T1"/>
              <a:gd fmla="*/ 0 w 66" name="T2"/>
              <a:gd fmla="*/ 36 h 83" name="T3"/>
              <a:gd fmla="*/ 66 w 66" name="T4"/>
              <a:gd fmla="*/ 83 h 83" name="T5"/>
              <a:gd fmla="*/ 66 w 66" name="T6"/>
              <a:gd fmla="*/ 5 h 83" name="T7"/>
              <a:gd fmla="*/ 61 w 66" name="T8"/>
              <a:gd fmla="*/ 6 h 83" name="T9"/>
              <a:gd fmla="*/ 45 w 66" name="T10"/>
              <a:gd fmla="*/ 0 h 83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83" w="66">
                <a:moveTo>
                  <a:pt x="45" y="0"/>
                </a:moveTo>
                <a:cubicBezTo>
                  <a:pt x="0" y="36"/>
                  <a:pt x="0" y="36"/>
                  <a:pt x="0" y="36"/>
                </a:cubicBezTo>
                <a:cubicBezTo>
                  <a:pt x="66" y="83"/>
                  <a:pt x="66" y="83"/>
                  <a:pt x="66" y="83"/>
                </a:cubicBezTo>
                <a:cubicBezTo>
                  <a:pt x="66" y="5"/>
                  <a:pt x="66" y="5"/>
                  <a:pt x="66" y="5"/>
                </a:cubicBezTo>
                <a:cubicBezTo>
                  <a:pt x="65" y="6"/>
                  <a:pt x="63" y="6"/>
                  <a:pt x="61" y="6"/>
                </a:cubicBezTo>
                <a:cubicBezTo>
                  <a:pt x="55" y="6"/>
                  <a:pt x="49" y="4"/>
                  <a:pt x="45" y="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265" name="Freeform 304"/>
          <p:cNvSpPr/>
          <p:nvPr/>
        </p:nvSpPr>
        <p:spPr bwMode="auto">
          <a:xfrm>
            <a:off x="6917722" y="5781160"/>
            <a:ext cx="121238" cy="184101"/>
          </a:xfrm>
          <a:custGeom>
            <a:gdLst>
              <a:gd fmla="*/ 0 w 81" name="T0"/>
              <a:gd fmla="*/ 0 h 123" name="T1"/>
              <a:gd fmla="*/ 0 w 81" name="T2"/>
              <a:gd fmla="*/ 123 h 123" name="T3"/>
              <a:gd fmla="*/ 81 w 81" name="T4"/>
              <a:gd fmla="*/ 66 h 123" name="T5"/>
              <a:gd fmla="*/ 0 w 81" name="T6"/>
              <a:gd fmla="*/ 0 h 123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123" w="81">
                <a:moveTo>
                  <a:pt x="0" y="0"/>
                </a:moveTo>
                <a:lnTo>
                  <a:pt x="0" y="123"/>
                </a:lnTo>
                <a:lnTo>
                  <a:pt x="81" y="66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266" name="Freeform 305"/>
          <p:cNvSpPr/>
          <p:nvPr/>
        </p:nvSpPr>
        <p:spPr bwMode="auto">
          <a:xfrm>
            <a:off x="6932689" y="5773676"/>
            <a:ext cx="275404" cy="124231"/>
          </a:xfrm>
          <a:custGeom>
            <a:gdLst>
              <a:gd fmla="*/ 143 w 145" name="T0"/>
              <a:gd fmla="*/ 0 h 66" name="T1"/>
              <a:gd fmla="*/ 0 w 145" name="T2"/>
              <a:gd fmla="*/ 0 h 66" name="T3"/>
              <a:gd fmla="*/ 81 w 145" name="T4"/>
              <a:gd fmla="*/ 66 h 66" name="T5"/>
              <a:gd fmla="*/ 145 w 145" name="T6"/>
              <a:gd fmla="*/ 15 h 66" name="T7"/>
              <a:gd fmla="*/ 143 w 145" name="T8"/>
              <a:gd fmla="*/ 4 h 66" name="T9"/>
              <a:gd fmla="*/ 143 w 145" name="T10"/>
              <a:gd fmla="*/ 0 h 66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66" w="145">
                <a:moveTo>
                  <a:pt x="143" y="0"/>
                </a:moveTo>
                <a:cubicBezTo>
                  <a:pt x="0" y="0"/>
                  <a:pt x="0" y="0"/>
                  <a:pt x="0" y="0"/>
                </a:cubicBezTo>
                <a:cubicBezTo>
                  <a:pt x="81" y="66"/>
                  <a:pt x="81" y="66"/>
                  <a:pt x="81" y="66"/>
                </a:cubicBezTo>
                <a:cubicBezTo>
                  <a:pt x="145" y="15"/>
                  <a:pt x="145" y="15"/>
                  <a:pt x="145" y="15"/>
                </a:cubicBezTo>
                <a:cubicBezTo>
                  <a:pt x="144" y="12"/>
                  <a:pt x="143" y="8"/>
                  <a:pt x="143" y="4"/>
                </a:cubicBezTo>
                <a:cubicBezTo>
                  <a:pt x="143" y="3"/>
                  <a:pt x="143" y="2"/>
                  <a:pt x="143" y="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267" name="Freeform 306"/>
          <p:cNvSpPr/>
          <p:nvPr/>
        </p:nvSpPr>
        <p:spPr bwMode="auto">
          <a:xfrm>
            <a:off x="6928199" y="5888927"/>
            <a:ext cx="308333" cy="85315"/>
          </a:xfrm>
          <a:custGeom>
            <a:gdLst>
              <a:gd fmla="*/ 105 w 206" name="T0"/>
              <a:gd fmla="*/ 19 h 57" name="T1"/>
              <a:gd fmla="*/ 81 w 206" name="T2"/>
              <a:gd fmla="*/ 0 h 57" name="T3"/>
              <a:gd fmla="*/ 0 w 206" name="T4"/>
              <a:gd fmla="*/ 57 h 57" name="T5"/>
              <a:gd fmla="*/ 206 w 206" name="T6"/>
              <a:gd fmla="*/ 57 h 57" name="T7"/>
              <a:gd fmla="*/ 127 w 206" name="T8"/>
              <a:gd fmla="*/ 3 h 57" name="T9"/>
              <a:gd fmla="*/ 105 w 206" name="T10"/>
              <a:gd fmla="*/ 19 h 57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57" w="206">
                <a:moveTo>
                  <a:pt x="105" y="19"/>
                </a:moveTo>
                <a:lnTo>
                  <a:pt x="81" y="0"/>
                </a:lnTo>
                <a:lnTo>
                  <a:pt x="0" y="57"/>
                </a:lnTo>
                <a:lnTo>
                  <a:pt x="206" y="57"/>
                </a:lnTo>
                <a:lnTo>
                  <a:pt x="127" y="3"/>
                </a:lnTo>
                <a:lnTo>
                  <a:pt x="105" y="19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268" name="Freeform 307"/>
          <p:cNvSpPr/>
          <p:nvPr/>
        </p:nvSpPr>
        <p:spPr bwMode="auto">
          <a:xfrm>
            <a:off x="7131759" y="5812592"/>
            <a:ext cx="124232" cy="158657"/>
          </a:xfrm>
          <a:custGeom>
            <a:gdLst>
              <a:gd fmla="*/ 45 w 66" name="T0"/>
              <a:gd fmla="*/ 0 h 83" name="T1"/>
              <a:gd fmla="*/ 0 w 66" name="T2"/>
              <a:gd fmla="*/ 36 h 83" name="T3"/>
              <a:gd fmla="*/ 66 w 66" name="T4"/>
              <a:gd fmla="*/ 83 h 83" name="T5"/>
              <a:gd fmla="*/ 66 w 66" name="T6"/>
              <a:gd fmla="*/ 5 h 83" name="T7"/>
              <a:gd fmla="*/ 61 w 66" name="T8"/>
              <a:gd fmla="*/ 6 h 83" name="T9"/>
              <a:gd fmla="*/ 45 w 66" name="T10"/>
              <a:gd fmla="*/ 0 h 83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83" w="66">
                <a:moveTo>
                  <a:pt x="45" y="0"/>
                </a:moveTo>
                <a:cubicBezTo>
                  <a:pt x="0" y="36"/>
                  <a:pt x="0" y="36"/>
                  <a:pt x="0" y="36"/>
                </a:cubicBezTo>
                <a:cubicBezTo>
                  <a:pt x="66" y="83"/>
                  <a:pt x="66" y="83"/>
                  <a:pt x="66" y="83"/>
                </a:cubicBezTo>
                <a:cubicBezTo>
                  <a:pt x="66" y="5"/>
                  <a:pt x="66" y="5"/>
                  <a:pt x="66" y="5"/>
                </a:cubicBezTo>
                <a:cubicBezTo>
                  <a:pt x="64" y="6"/>
                  <a:pt x="63" y="6"/>
                  <a:pt x="61" y="6"/>
                </a:cubicBezTo>
                <a:cubicBezTo>
                  <a:pt x="55" y="6"/>
                  <a:pt x="49" y="4"/>
                  <a:pt x="45" y="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269" name="Freeform 308"/>
          <p:cNvSpPr>
            <a:spLocks noEditPoints="1"/>
          </p:cNvSpPr>
          <p:nvPr/>
        </p:nvSpPr>
        <p:spPr bwMode="auto">
          <a:xfrm>
            <a:off x="7212584" y="5739251"/>
            <a:ext cx="76335" cy="76334"/>
          </a:xfrm>
          <a:custGeom>
            <a:gdLst>
              <a:gd fmla="*/ 20 w 40" name="T0"/>
              <a:gd fmla="*/ 0 h 40" name="T1"/>
              <a:gd fmla="*/ 0 w 40" name="T2"/>
              <a:gd fmla="*/ 20 h 40" name="T3"/>
              <a:gd fmla="*/ 20 w 40" name="T4"/>
              <a:gd fmla="*/ 40 h 40" name="T5"/>
              <a:gd fmla="*/ 40 w 40" name="T6"/>
              <a:gd fmla="*/ 20 h 40" name="T7"/>
              <a:gd fmla="*/ 20 w 40" name="T8"/>
              <a:gd fmla="*/ 0 h 40" name="T9"/>
              <a:gd fmla="*/ 24 w 40" name="T10"/>
              <a:gd fmla="*/ 35 h 40" name="T11"/>
              <a:gd fmla="*/ 17 w 40" name="T12"/>
              <a:gd fmla="*/ 35 h 40" name="T13"/>
              <a:gd fmla="*/ 17 w 40" name="T14"/>
              <a:gd fmla="*/ 13 h 40" name="T15"/>
              <a:gd fmla="*/ 17 w 40" name="T16"/>
              <a:gd fmla="*/ 13 h 40" name="T17"/>
              <a:gd fmla="*/ 12 w 40" name="T18"/>
              <a:gd fmla="*/ 15 h 40" name="T19"/>
              <a:gd fmla="*/ 11 w 40" name="T20"/>
              <a:gd fmla="*/ 11 h 40" name="T21"/>
              <a:gd fmla="*/ 18 w 40" name="T22"/>
              <a:gd fmla="*/ 7 h 40" name="T23"/>
              <a:gd fmla="*/ 24 w 40" name="T24"/>
              <a:gd fmla="*/ 7 h 40" name="T25"/>
              <a:gd fmla="*/ 24 w 40" name="T26"/>
              <a:gd fmla="*/ 35 h 40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40" w="40">
                <a:moveTo>
                  <a:pt x="20" y="0"/>
                </a:moveTo>
                <a:cubicBezTo>
                  <a:pt x="9" y="0"/>
                  <a:pt x="0" y="9"/>
                  <a:pt x="0" y="20"/>
                </a:cubicBezTo>
                <a:cubicBezTo>
                  <a:pt x="0" y="31"/>
                  <a:pt x="9" y="40"/>
                  <a:pt x="20" y="40"/>
                </a:cubicBezTo>
                <a:cubicBezTo>
                  <a:pt x="31" y="40"/>
                  <a:pt x="40" y="31"/>
                  <a:pt x="40" y="20"/>
                </a:cubicBezTo>
                <a:cubicBezTo>
                  <a:pt x="40" y="9"/>
                  <a:pt x="31" y="0"/>
                  <a:pt x="20" y="0"/>
                </a:cubicBezTo>
                <a:close/>
                <a:moveTo>
                  <a:pt x="24" y="35"/>
                </a:moveTo>
                <a:cubicBezTo>
                  <a:pt x="17" y="35"/>
                  <a:pt x="17" y="35"/>
                  <a:pt x="17" y="35"/>
                </a:cubicBezTo>
                <a:cubicBezTo>
                  <a:pt x="17" y="13"/>
                  <a:pt x="17" y="13"/>
                  <a:pt x="17" y="13"/>
                </a:cubicBezTo>
                <a:cubicBezTo>
                  <a:pt x="17" y="13"/>
                  <a:pt x="17" y="13"/>
                  <a:pt x="17" y="13"/>
                </a:cubicBezTo>
                <a:cubicBezTo>
                  <a:pt x="12" y="15"/>
                  <a:pt x="12" y="15"/>
                  <a:pt x="12" y="15"/>
                </a:cubicBezTo>
                <a:cubicBezTo>
                  <a:pt x="11" y="11"/>
                  <a:pt x="11" y="11"/>
                  <a:pt x="11" y="11"/>
                </a:cubicBezTo>
                <a:cubicBezTo>
                  <a:pt x="18" y="7"/>
                  <a:pt x="18" y="7"/>
                  <a:pt x="18" y="7"/>
                </a:cubicBezTo>
                <a:cubicBezTo>
                  <a:pt x="24" y="7"/>
                  <a:pt x="24" y="7"/>
                  <a:pt x="24" y="7"/>
                </a:cubicBezTo>
                <a:lnTo>
                  <a:pt x="24" y="35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270" name="Freeform 309"/>
          <p:cNvSpPr/>
          <p:nvPr/>
        </p:nvSpPr>
        <p:spPr bwMode="auto">
          <a:xfrm>
            <a:off x="5567644" y="497597"/>
            <a:ext cx="387661" cy="208049"/>
          </a:xfrm>
          <a:custGeom>
            <a:gdLst>
              <a:gd fmla="*/ 190 w 204" name="T0"/>
              <a:gd fmla="*/ 42 h 109" name="T1"/>
              <a:gd fmla="*/ 122 w 204" name="T2"/>
              <a:gd fmla="*/ 8 h 109" name="T3"/>
              <a:gd fmla="*/ 114 w 204" name="T4"/>
              <a:gd fmla="*/ 0 h 109" name="T5"/>
              <a:gd fmla="*/ 81 w 204" name="T6"/>
              <a:gd fmla="*/ 0 h 109" name="T7"/>
              <a:gd fmla="*/ 75 w 204" name="T8"/>
              <a:gd fmla="*/ 7 h 109" name="T9"/>
              <a:gd fmla="*/ 47 w 204" name="T10"/>
              <a:gd fmla="*/ 20 h 109" name="T11"/>
              <a:gd fmla="*/ 18 w 204" name="T12"/>
              <a:gd fmla="*/ 35 h 109" name="T13"/>
              <a:gd fmla="*/ 7 w 204" name="T14"/>
              <a:gd fmla="*/ 77 h 109" name="T15"/>
              <a:gd fmla="*/ 199 w 204" name="T16"/>
              <a:gd fmla="*/ 77 h 109" name="T17"/>
              <a:gd fmla="*/ 190 w 204" name="T18"/>
              <a:gd fmla="*/ 42 h 109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109" w="204">
                <a:moveTo>
                  <a:pt x="190" y="42"/>
                </a:moveTo>
                <a:cubicBezTo>
                  <a:pt x="181" y="26"/>
                  <a:pt x="125" y="9"/>
                  <a:pt x="122" y="8"/>
                </a:cubicBezTo>
                <a:cubicBezTo>
                  <a:pt x="121" y="7"/>
                  <a:pt x="110" y="5"/>
                  <a:pt x="114" y="0"/>
                </a:cubicBezTo>
                <a:cubicBezTo>
                  <a:pt x="114" y="0"/>
                  <a:pt x="98" y="18"/>
                  <a:pt x="81" y="0"/>
                </a:cubicBezTo>
                <a:cubicBezTo>
                  <a:pt x="81" y="1"/>
                  <a:pt x="82" y="5"/>
                  <a:pt x="75" y="7"/>
                </a:cubicBezTo>
                <a:cubicBezTo>
                  <a:pt x="71" y="9"/>
                  <a:pt x="58" y="14"/>
                  <a:pt x="47" y="20"/>
                </a:cubicBezTo>
                <a:cubicBezTo>
                  <a:pt x="35" y="25"/>
                  <a:pt x="23" y="31"/>
                  <a:pt x="18" y="35"/>
                </a:cubicBezTo>
                <a:cubicBezTo>
                  <a:pt x="8" y="43"/>
                  <a:pt x="0" y="67"/>
                  <a:pt x="7" y="77"/>
                </a:cubicBezTo>
                <a:cubicBezTo>
                  <a:pt x="58" y="100"/>
                  <a:pt x="136" y="109"/>
                  <a:pt x="199" y="77"/>
                </a:cubicBezTo>
                <a:cubicBezTo>
                  <a:pt x="204" y="69"/>
                  <a:pt x="195" y="49"/>
                  <a:pt x="190" y="42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271" name="Freeform 310"/>
          <p:cNvSpPr/>
          <p:nvPr/>
        </p:nvSpPr>
        <p:spPr bwMode="auto">
          <a:xfrm>
            <a:off x="5681398" y="362887"/>
            <a:ext cx="167637" cy="166140"/>
          </a:xfrm>
          <a:custGeom>
            <a:gdLst>
              <a:gd fmla="*/ 2 w 88" name="T0"/>
              <a:gd fmla="*/ 65 h 87" name="T1"/>
              <a:gd fmla="*/ 16 w 88" name="T2"/>
              <a:gd fmla="*/ 68 h 87" name="T3"/>
              <a:gd fmla="*/ 22 w 88" name="T4"/>
              <a:gd fmla="*/ 74 h 87" name="T5"/>
              <a:gd fmla="*/ 62 w 88" name="T6"/>
              <a:gd fmla="*/ 61 h 87" name="T7"/>
              <a:gd fmla="*/ 66 w 88" name="T8"/>
              <a:gd fmla="*/ 2 h 87" name="T9"/>
              <a:gd fmla="*/ 16 w 88" name="T10"/>
              <a:gd fmla="*/ 0 h 87" name="T11"/>
              <a:gd fmla="*/ 2 w 88" name="T12"/>
              <a:gd fmla="*/ 14 h 87" name="T13"/>
              <a:gd fmla="*/ 1 w 88" name="T14"/>
              <a:gd fmla="*/ 37 h 87" name="T15"/>
              <a:gd fmla="*/ 0 w 88" name="T16"/>
              <a:gd fmla="*/ 63 h 87" name="T17"/>
              <a:gd fmla="*/ 2 w 88" name="T18"/>
              <a:gd fmla="*/ 65 h 87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87" w="88">
                <a:moveTo>
                  <a:pt x="2" y="65"/>
                </a:moveTo>
                <a:cubicBezTo>
                  <a:pt x="2" y="65"/>
                  <a:pt x="15" y="68"/>
                  <a:pt x="16" y="68"/>
                </a:cubicBezTo>
                <a:cubicBezTo>
                  <a:pt x="16" y="70"/>
                  <a:pt x="19" y="71"/>
                  <a:pt x="22" y="74"/>
                </a:cubicBezTo>
                <a:cubicBezTo>
                  <a:pt x="30" y="81"/>
                  <a:pt x="45" y="87"/>
                  <a:pt x="62" y="61"/>
                </a:cubicBezTo>
                <a:cubicBezTo>
                  <a:pt x="88" y="21"/>
                  <a:pt x="66" y="2"/>
                  <a:pt x="66" y="2"/>
                </a:cubicBezTo>
                <a:cubicBezTo>
                  <a:pt x="16" y="0"/>
                  <a:pt x="16" y="0"/>
                  <a:pt x="16" y="0"/>
                </a:cubicBezTo>
                <a:cubicBezTo>
                  <a:pt x="2" y="14"/>
                  <a:pt x="2" y="14"/>
                  <a:pt x="2" y="14"/>
                </a:cubicBezTo>
                <a:cubicBezTo>
                  <a:pt x="1" y="37"/>
                  <a:pt x="1" y="37"/>
                  <a:pt x="1" y="37"/>
                </a:cubicBezTo>
                <a:cubicBezTo>
                  <a:pt x="0" y="63"/>
                  <a:pt x="0" y="63"/>
                  <a:pt x="0" y="63"/>
                </a:cubicBezTo>
                <a:lnTo>
                  <a:pt x="2" y="65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272" name="Freeform 311"/>
          <p:cNvSpPr/>
          <p:nvPr/>
        </p:nvSpPr>
        <p:spPr bwMode="auto">
          <a:xfrm>
            <a:off x="5627515" y="267095"/>
            <a:ext cx="264928" cy="257443"/>
          </a:xfrm>
          <a:custGeom>
            <a:gdLst>
              <a:gd fmla="*/ 15 w 140" name="T0"/>
              <a:gd fmla="*/ 100 h 136" name="T1"/>
              <a:gd fmla="*/ 44 w 140" name="T2"/>
              <a:gd fmla="*/ 40 h 136" name="T3"/>
              <a:gd fmla="*/ 119 w 140" name="T4"/>
              <a:gd fmla="*/ 90 h 136" name="T5"/>
              <a:gd fmla="*/ 119 w 140" name="T6"/>
              <a:gd fmla="*/ 91 h 136" name="T7"/>
              <a:gd fmla="*/ 91 w 140" name="T8"/>
              <a:gd fmla="*/ 112 h 136" name="T9"/>
              <a:gd fmla="*/ 91 w 140" name="T10"/>
              <a:gd fmla="*/ 84 h 136" name="T11"/>
              <a:gd fmla="*/ 49 w 140" name="T12"/>
              <a:gd fmla="*/ 60 h 136" name="T13"/>
              <a:gd fmla="*/ 46 w 140" name="T14"/>
              <a:gd fmla="*/ 120 h 136" name="T15"/>
              <a:gd fmla="*/ 15 w 140" name="T16"/>
              <a:gd fmla="*/ 100 h 136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36" w="140">
                <a:moveTo>
                  <a:pt x="15" y="100"/>
                </a:moveTo>
                <a:cubicBezTo>
                  <a:pt x="35" y="110"/>
                  <a:pt x="0" y="38"/>
                  <a:pt x="44" y="40"/>
                </a:cubicBezTo>
                <a:cubicBezTo>
                  <a:pt x="140" y="0"/>
                  <a:pt x="87" y="121"/>
                  <a:pt x="119" y="90"/>
                </a:cubicBezTo>
                <a:cubicBezTo>
                  <a:pt x="119" y="90"/>
                  <a:pt x="119" y="91"/>
                  <a:pt x="119" y="91"/>
                </a:cubicBezTo>
                <a:cubicBezTo>
                  <a:pt x="123" y="102"/>
                  <a:pt x="104" y="129"/>
                  <a:pt x="91" y="112"/>
                </a:cubicBezTo>
                <a:cubicBezTo>
                  <a:pt x="91" y="112"/>
                  <a:pt x="106" y="56"/>
                  <a:pt x="91" y="84"/>
                </a:cubicBezTo>
                <a:cubicBezTo>
                  <a:pt x="81" y="68"/>
                  <a:pt x="57" y="65"/>
                  <a:pt x="49" y="60"/>
                </a:cubicBezTo>
                <a:cubicBezTo>
                  <a:pt x="34" y="63"/>
                  <a:pt x="25" y="94"/>
                  <a:pt x="46" y="120"/>
                </a:cubicBezTo>
                <a:cubicBezTo>
                  <a:pt x="25" y="136"/>
                  <a:pt x="10" y="111"/>
                  <a:pt x="15" y="10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273" name="Freeform 312"/>
          <p:cNvSpPr/>
          <p:nvPr/>
        </p:nvSpPr>
        <p:spPr bwMode="auto">
          <a:xfrm>
            <a:off x="10268969" y="6242162"/>
            <a:ext cx="324798" cy="303841"/>
          </a:xfrm>
          <a:custGeom>
            <a:gdLst>
              <a:gd fmla="*/ 165 w 171" name="T0"/>
              <a:gd fmla="*/ 66 h 160" name="T1"/>
              <a:gd fmla="*/ 153 w 171" name="T2"/>
              <a:gd fmla="*/ 66 h 160" name="T3"/>
              <a:gd fmla="*/ 153 w 171" name="T4"/>
              <a:gd fmla="*/ 51 h 160" name="T5"/>
              <a:gd fmla="*/ 165 w 171" name="T6"/>
              <a:gd fmla="*/ 51 h 160" name="T7"/>
              <a:gd fmla="*/ 165 w 171" name="T8"/>
              <a:gd fmla="*/ 40 h 160" name="T9"/>
              <a:gd fmla="*/ 170 w 171" name="T10"/>
              <a:gd fmla="*/ 40 h 160" name="T11"/>
              <a:gd fmla="*/ 170 w 171" name="T12"/>
              <a:gd fmla="*/ 31 h 160" name="T13"/>
              <a:gd fmla="*/ 134 w 171" name="T14"/>
              <a:gd fmla="*/ 0 h 160" name="T15"/>
              <a:gd fmla="*/ 126 w 171" name="T16"/>
              <a:gd fmla="*/ 0 h 160" name="T17"/>
              <a:gd fmla="*/ 86 w 171" name="T18"/>
              <a:gd fmla="*/ 20 h 160" name="T19"/>
              <a:gd fmla="*/ 46 w 171" name="T20"/>
              <a:gd fmla="*/ 0 h 160" name="T21"/>
              <a:gd fmla="*/ 39 w 171" name="T22"/>
              <a:gd fmla="*/ 0 h 160" name="T23"/>
              <a:gd fmla="*/ 0 w 171" name="T24"/>
              <a:gd fmla="*/ 46 h 160" name="T25"/>
              <a:gd fmla="*/ 0 w 171" name="T26"/>
              <a:gd fmla="*/ 55 h 160" name="T27"/>
              <a:gd fmla="*/ 86 w 171" name="T28"/>
              <a:gd fmla="*/ 160 h 160" name="T29"/>
              <a:gd fmla="*/ 165 w 171" name="T30"/>
              <a:gd fmla="*/ 82 h 160" name="T31"/>
              <a:gd fmla="*/ 165 w 171" name="T32"/>
              <a:gd fmla="*/ 66 h 160" name="T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b="b" l="0" r="r" t="0"/>
            <a:pathLst>
              <a:path h="160" w="171">
                <a:moveTo>
                  <a:pt x="165" y="66"/>
                </a:moveTo>
                <a:cubicBezTo>
                  <a:pt x="153" y="66"/>
                  <a:pt x="153" y="66"/>
                  <a:pt x="153" y="66"/>
                </a:cubicBezTo>
                <a:cubicBezTo>
                  <a:pt x="153" y="51"/>
                  <a:pt x="153" y="51"/>
                  <a:pt x="153" y="51"/>
                </a:cubicBezTo>
                <a:cubicBezTo>
                  <a:pt x="165" y="51"/>
                  <a:pt x="165" y="51"/>
                  <a:pt x="165" y="51"/>
                </a:cubicBezTo>
                <a:cubicBezTo>
                  <a:pt x="165" y="40"/>
                  <a:pt x="165" y="40"/>
                  <a:pt x="165" y="40"/>
                </a:cubicBezTo>
                <a:cubicBezTo>
                  <a:pt x="170" y="40"/>
                  <a:pt x="170" y="40"/>
                  <a:pt x="170" y="40"/>
                </a:cubicBezTo>
                <a:cubicBezTo>
                  <a:pt x="171" y="39"/>
                  <a:pt x="170" y="33"/>
                  <a:pt x="170" y="31"/>
                </a:cubicBezTo>
                <a:cubicBezTo>
                  <a:pt x="163" y="12"/>
                  <a:pt x="148" y="1"/>
                  <a:pt x="134" y="0"/>
                </a:cubicBezTo>
                <a:cubicBezTo>
                  <a:pt x="131" y="0"/>
                  <a:pt x="128" y="0"/>
                  <a:pt x="126" y="0"/>
                </a:cubicBezTo>
                <a:cubicBezTo>
                  <a:pt x="106" y="0"/>
                  <a:pt x="97" y="8"/>
                  <a:pt x="86" y="20"/>
                </a:cubicBezTo>
                <a:cubicBezTo>
                  <a:pt x="75" y="8"/>
                  <a:pt x="66" y="0"/>
                  <a:pt x="46" y="0"/>
                </a:cubicBezTo>
                <a:cubicBezTo>
                  <a:pt x="44" y="0"/>
                  <a:pt x="41" y="0"/>
                  <a:pt x="39" y="0"/>
                </a:cubicBezTo>
                <a:cubicBezTo>
                  <a:pt x="22" y="2"/>
                  <a:pt x="2" y="17"/>
                  <a:pt x="0" y="46"/>
                </a:cubicBezTo>
                <a:cubicBezTo>
                  <a:pt x="0" y="55"/>
                  <a:pt x="0" y="55"/>
                  <a:pt x="0" y="55"/>
                </a:cubicBezTo>
                <a:cubicBezTo>
                  <a:pt x="2" y="83"/>
                  <a:pt x="23" y="117"/>
                  <a:pt x="86" y="160"/>
                </a:cubicBezTo>
                <a:cubicBezTo>
                  <a:pt x="130" y="130"/>
                  <a:pt x="154" y="105"/>
                  <a:pt x="165" y="82"/>
                </a:cubicBezTo>
                <a:lnTo>
                  <a:pt x="165" y="66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274" name="Freeform 313"/>
          <p:cNvSpPr/>
          <p:nvPr/>
        </p:nvSpPr>
        <p:spPr bwMode="auto">
          <a:xfrm>
            <a:off x="1556327" y="5718296"/>
            <a:ext cx="315817" cy="264926"/>
          </a:xfrm>
          <a:custGeom>
            <a:gdLst>
              <a:gd fmla="*/ 210 w 211" name="T0"/>
              <a:gd fmla="*/ 42 h 177" name="T1"/>
              <a:gd fmla="*/ 211 w 211" name="T2"/>
              <a:gd fmla="*/ 9 h 177" name="T3"/>
              <a:gd fmla="*/ 87 w 211" name="T4"/>
              <a:gd fmla="*/ 18 h 177" name="T5"/>
              <a:gd fmla="*/ 77 w 211" name="T6"/>
              <a:gd fmla="*/ 0 h 177" name="T7"/>
              <a:gd fmla="*/ 9 w 211" name="T8"/>
              <a:gd fmla="*/ 4 h 177" name="T9"/>
              <a:gd fmla="*/ 0 w 211" name="T10"/>
              <a:gd fmla="*/ 24 h 177" name="T11"/>
              <a:gd fmla="*/ 5 w 211" name="T12"/>
              <a:gd fmla="*/ 177 h 177" name="T13"/>
              <a:gd fmla="*/ 49 w 211" name="T14"/>
              <a:gd fmla="*/ 57 h 177" name="T15"/>
              <a:gd fmla="*/ 210 w 211" name="T16"/>
              <a:gd fmla="*/ 42 h 177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77" w="211">
                <a:moveTo>
                  <a:pt x="210" y="42"/>
                </a:moveTo>
                <a:lnTo>
                  <a:pt x="211" y="9"/>
                </a:lnTo>
                <a:lnTo>
                  <a:pt x="87" y="18"/>
                </a:lnTo>
                <a:lnTo>
                  <a:pt x="77" y="0"/>
                </a:lnTo>
                <a:lnTo>
                  <a:pt x="9" y="4"/>
                </a:lnTo>
                <a:lnTo>
                  <a:pt x="0" y="24"/>
                </a:lnTo>
                <a:lnTo>
                  <a:pt x="5" y="177"/>
                </a:lnTo>
                <a:lnTo>
                  <a:pt x="49" y="57"/>
                </a:lnTo>
                <a:lnTo>
                  <a:pt x="210" y="42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275" name="Freeform 314"/>
          <p:cNvSpPr/>
          <p:nvPr/>
        </p:nvSpPr>
        <p:spPr bwMode="auto">
          <a:xfrm>
            <a:off x="1569797" y="5782656"/>
            <a:ext cx="354732" cy="200566"/>
          </a:xfrm>
          <a:custGeom>
            <a:gdLst>
              <a:gd fmla="*/ 43 w 237" name="T0"/>
              <a:gd fmla="*/ 18 h 134" name="T1"/>
              <a:gd fmla="*/ 237 w 237" name="T2"/>
              <a:gd fmla="*/ 0 h 134" name="T3"/>
              <a:gd fmla="*/ 196 w 237" name="T4"/>
              <a:gd fmla="*/ 118 h 134" name="T5"/>
              <a:gd fmla="*/ 0 w 237" name="T6"/>
              <a:gd fmla="*/ 134 h 134" name="T7"/>
              <a:gd fmla="*/ 43 w 237" name="T8"/>
              <a:gd fmla="*/ 18 h 13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34" w="236">
                <a:moveTo>
                  <a:pt x="43" y="18"/>
                </a:moveTo>
                <a:lnTo>
                  <a:pt x="237" y="0"/>
                </a:lnTo>
                <a:lnTo>
                  <a:pt x="196" y="118"/>
                </a:lnTo>
                <a:lnTo>
                  <a:pt x="0" y="134"/>
                </a:lnTo>
                <a:lnTo>
                  <a:pt x="43" y="18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276" name="Freeform 315"/>
          <p:cNvSpPr>
            <a:spLocks noEditPoints="1"/>
          </p:cNvSpPr>
          <p:nvPr/>
        </p:nvSpPr>
        <p:spPr bwMode="auto">
          <a:xfrm>
            <a:off x="2226875" y="6297542"/>
            <a:ext cx="372693" cy="218527"/>
          </a:xfrm>
          <a:custGeom>
            <a:gdLst>
              <a:gd fmla="*/ 167 w 196" name="T0"/>
              <a:gd fmla="*/ 32 h 115" name="T1"/>
              <a:gd fmla="*/ 162 w 196" name="T2"/>
              <a:gd fmla="*/ 33 h 115" name="T3"/>
              <a:gd fmla="*/ 121 w 196" name="T4"/>
              <a:gd fmla="*/ 3 h 115" name="T5"/>
              <a:gd fmla="*/ 105 w 196" name="T6"/>
              <a:gd fmla="*/ 6 h 115" name="T7"/>
              <a:gd fmla="*/ 89 w 196" name="T8"/>
              <a:gd fmla="*/ 0 h 115" name="T9"/>
              <a:gd fmla="*/ 61 w 196" name="T10"/>
              <a:gd fmla="*/ 23 h 115" name="T11"/>
              <a:gd fmla="*/ 56 w 196" name="T12"/>
              <a:gd fmla="*/ 23 h 115" name="T13"/>
              <a:gd fmla="*/ 31 w 196" name="T14"/>
              <a:gd fmla="*/ 43 h 115" name="T15"/>
              <a:gd fmla="*/ 26 w 196" name="T16"/>
              <a:gd fmla="*/ 42 h 115" name="T17"/>
              <a:gd fmla="*/ 0 w 196" name="T18"/>
              <a:gd fmla="*/ 71 h 115" name="T19"/>
              <a:gd fmla="*/ 26 w 196" name="T20"/>
              <a:gd fmla="*/ 100 h 115" name="T21"/>
              <a:gd fmla="*/ 31 w 196" name="T22"/>
              <a:gd fmla="*/ 99 h 115" name="T23"/>
              <a:gd fmla="*/ 27 w 196" name="T24"/>
              <a:gd fmla="*/ 89 h 115" name="T25"/>
              <a:gd fmla="*/ 48 w 196" name="T26"/>
              <a:gd fmla="*/ 102 h 115" name="T27"/>
              <a:gd fmla="*/ 64 w 196" name="T28"/>
              <a:gd fmla="*/ 95 h 115" name="T29"/>
              <a:gd fmla="*/ 89 w 196" name="T30"/>
              <a:gd fmla="*/ 111 h 115" name="T31"/>
              <a:gd fmla="*/ 107 w 196" name="T32"/>
              <a:gd fmla="*/ 104 h 115" name="T33"/>
              <a:gd fmla="*/ 129 w 196" name="T34"/>
              <a:gd fmla="*/ 115 h 115" name="T35"/>
              <a:gd fmla="*/ 156 w 196" name="T36"/>
              <a:gd fmla="*/ 93 h 115" name="T37"/>
              <a:gd fmla="*/ 167 w 196" name="T38"/>
              <a:gd fmla="*/ 96 h 115" name="T39"/>
              <a:gd fmla="*/ 196 w 196" name="T40"/>
              <a:gd fmla="*/ 64 h 115" name="T41"/>
              <a:gd fmla="*/ 167 w 196" name="T42"/>
              <a:gd fmla="*/ 32 h 115" name="T43"/>
              <a:gd fmla="*/ 106 w 196" name="T44"/>
              <a:gd fmla="*/ 64 h 115" name="T45"/>
              <a:gd fmla="*/ 106 w 196" name="T46"/>
              <a:gd fmla="*/ 89 h 115" name="T47"/>
              <a:gd fmla="*/ 87 w 196" name="T48"/>
              <a:gd fmla="*/ 89 h 115" name="T49"/>
              <a:gd fmla="*/ 87 w 196" name="T50"/>
              <a:gd fmla="*/ 64 h 115" name="T51"/>
              <a:gd fmla="*/ 72 w 196" name="T52"/>
              <a:gd fmla="*/ 64 h 115" name="T53"/>
              <a:gd fmla="*/ 97 w 196" name="T54"/>
              <a:gd fmla="*/ 31 h 115" name="T55"/>
              <a:gd fmla="*/ 121 w 196" name="T56"/>
              <a:gd fmla="*/ 64 h 115" name="T57"/>
              <a:gd fmla="*/ 106 w 196" name="T58"/>
              <a:gd fmla="*/ 64 h 115" name="T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b="b" l="0" r="r" t="0"/>
            <a:pathLst>
              <a:path h="115" w="196">
                <a:moveTo>
                  <a:pt x="167" y="32"/>
                </a:moveTo>
                <a:cubicBezTo>
                  <a:pt x="165" y="32"/>
                  <a:pt x="164" y="32"/>
                  <a:pt x="162" y="33"/>
                </a:cubicBezTo>
                <a:cubicBezTo>
                  <a:pt x="155" y="15"/>
                  <a:pt x="139" y="3"/>
                  <a:pt x="121" y="3"/>
                </a:cubicBezTo>
                <a:cubicBezTo>
                  <a:pt x="115" y="3"/>
                  <a:pt x="110" y="4"/>
                  <a:pt x="105" y="6"/>
                </a:cubicBezTo>
                <a:cubicBezTo>
                  <a:pt x="101" y="2"/>
                  <a:pt x="95" y="0"/>
                  <a:pt x="89" y="0"/>
                </a:cubicBezTo>
                <a:cubicBezTo>
                  <a:pt x="76" y="0"/>
                  <a:pt x="65" y="10"/>
                  <a:pt x="61" y="23"/>
                </a:cubicBezTo>
                <a:cubicBezTo>
                  <a:pt x="60" y="23"/>
                  <a:pt x="58" y="23"/>
                  <a:pt x="56" y="23"/>
                </a:cubicBezTo>
                <a:cubicBezTo>
                  <a:pt x="44" y="23"/>
                  <a:pt x="34" y="31"/>
                  <a:pt x="31" y="43"/>
                </a:cubicBezTo>
                <a:cubicBezTo>
                  <a:pt x="29" y="43"/>
                  <a:pt x="28" y="42"/>
                  <a:pt x="26" y="42"/>
                </a:cubicBezTo>
                <a:cubicBezTo>
                  <a:pt x="11" y="42"/>
                  <a:pt x="0" y="55"/>
                  <a:pt x="0" y="71"/>
                </a:cubicBezTo>
                <a:cubicBezTo>
                  <a:pt x="0" y="87"/>
                  <a:pt x="11" y="100"/>
                  <a:pt x="26" y="100"/>
                </a:cubicBezTo>
                <a:cubicBezTo>
                  <a:pt x="28" y="100"/>
                  <a:pt x="29" y="99"/>
                  <a:pt x="31" y="99"/>
                </a:cubicBezTo>
                <a:cubicBezTo>
                  <a:pt x="29" y="96"/>
                  <a:pt x="27" y="93"/>
                  <a:pt x="27" y="89"/>
                </a:cubicBezTo>
                <a:cubicBezTo>
                  <a:pt x="31" y="97"/>
                  <a:pt x="39" y="102"/>
                  <a:pt x="48" y="102"/>
                </a:cubicBezTo>
                <a:cubicBezTo>
                  <a:pt x="54" y="102"/>
                  <a:pt x="60" y="99"/>
                  <a:pt x="64" y="95"/>
                </a:cubicBezTo>
                <a:cubicBezTo>
                  <a:pt x="69" y="104"/>
                  <a:pt x="78" y="111"/>
                  <a:pt x="89" y="111"/>
                </a:cubicBezTo>
                <a:cubicBezTo>
                  <a:pt x="96" y="111"/>
                  <a:pt x="102" y="108"/>
                  <a:pt x="107" y="104"/>
                </a:cubicBezTo>
                <a:cubicBezTo>
                  <a:pt x="112" y="110"/>
                  <a:pt x="120" y="115"/>
                  <a:pt x="129" y="115"/>
                </a:cubicBezTo>
                <a:cubicBezTo>
                  <a:pt x="141" y="115"/>
                  <a:pt x="152" y="106"/>
                  <a:pt x="156" y="93"/>
                </a:cubicBezTo>
                <a:cubicBezTo>
                  <a:pt x="159" y="95"/>
                  <a:pt x="163" y="96"/>
                  <a:pt x="167" y="96"/>
                </a:cubicBezTo>
                <a:cubicBezTo>
                  <a:pt x="183" y="96"/>
                  <a:pt x="196" y="81"/>
                  <a:pt x="196" y="64"/>
                </a:cubicBezTo>
                <a:cubicBezTo>
                  <a:pt x="196" y="46"/>
                  <a:pt x="183" y="32"/>
                  <a:pt x="167" y="32"/>
                </a:cubicBezTo>
                <a:close/>
                <a:moveTo>
                  <a:pt x="106" y="64"/>
                </a:moveTo>
                <a:cubicBezTo>
                  <a:pt x="106" y="89"/>
                  <a:pt x="106" y="89"/>
                  <a:pt x="106" y="89"/>
                </a:cubicBezTo>
                <a:cubicBezTo>
                  <a:pt x="87" y="89"/>
                  <a:pt x="87" y="89"/>
                  <a:pt x="87" y="89"/>
                </a:cubicBezTo>
                <a:cubicBezTo>
                  <a:pt x="87" y="64"/>
                  <a:pt x="87" y="64"/>
                  <a:pt x="87" y="64"/>
                </a:cubicBezTo>
                <a:cubicBezTo>
                  <a:pt x="72" y="64"/>
                  <a:pt x="72" y="64"/>
                  <a:pt x="72" y="64"/>
                </a:cubicBezTo>
                <a:cubicBezTo>
                  <a:pt x="97" y="31"/>
                  <a:pt x="97" y="31"/>
                  <a:pt x="97" y="31"/>
                </a:cubicBezTo>
                <a:cubicBezTo>
                  <a:pt x="121" y="64"/>
                  <a:pt x="121" y="64"/>
                  <a:pt x="121" y="64"/>
                </a:cubicBezTo>
                <a:lnTo>
                  <a:pt x="106" y="64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277" name="Freeform 316"/>
          <p:cNvSpPr/>
          <p:nvPr/>
        </p:nvSpPr>
        <p:spPr bwMode="auto">
          <a:xfrm>
            <a:off x="10939517" y="5748232"/>
            <a:ext cx="369700" cy="215534"/>
          </a:xfrm>
          <a:custGeom>
            <a:gdLst>
              <a:gd fmla="*/ 167 w 195" name="T0"/>
              <a:gd fmla="*/ 31 h 113" name="T1"/>
              <a:gd fmla="*/ 162 w 195" name="T2"/>
              <a:gd fmla="*/ 32 h 113" name="T3"/>
              <a:gd fmla="*/ 121 w 195" name="T4"/>
              <a:gd fmla="*/ 3 h 113" name="T5"/>
              <a:gd fmla="*/ 105 w 195" name="T6"/>
              <a:gd fmla="*/ 6 h 113" name="T7"/>
              <a:gd fmla="*/ 89 w 195" name="T8"/>
              <a:gd fmla="*/ 0 h 113" name="T9"/>
              <a:gd fmla="*/ 61 w 195" name="T10"/>
              <a:gd fmla="*/ 23 h 113" name="T11"/>
              <a:gd fmla="*/ 56 w 195" name="T12"/>
              <a:gd fmla="*/ 22 h 113" name="T13"/>
              <a:gd fmla="*/ 31 w 195" name="T14"/>
              <a:gd fmla="*/ 42 h 113" name="T15"/>
              <a:gd fmla="*/ 26 w 195" name="T16"/>
              <a:gd fmla="*/ 41 h 113" name="T17"/>
              <a:gd fmla="*/ 0 w 195" name="T18"/>
              <a:gd fmla="*/ 70 h 113" name="T19"/>
              <a:gd fmla="*/ 26 w 195" name="T20"/>
              <a:gd fmla="*/ 98 h 113" name="T21"/>
              <a:gd fmla="*/ 30 w 195" name="T22"/>
              <a:gd fmla="*/ 97 h 113" name="T23"/>
              <a:gd fmla="*/ 27 w 195" name="T24"/>
              <a:gd fmla="*/ 87 h 113" name="T25"/>
              <a:gd fmla="*/ 48 w 195" name="T26"/>
              <a:gd fmla="*/ 100 h 113" name="T27"/>
              <a:gd fmla="*/ 64 w 195" name="T28"/>
              <a:gd fmla="*/ 93 h 113" name="T29"/>
              <a:gd fmla="*/ 89 w 195" name="T30"/>
              <a:gd fmla="*/ 109 h 113" name="T31"/>
              <a:gd fmla="*/ 107 w 195" name="T32"/>
              <a:gd fmla="*/ 101 h 113" name="T33"/>
              <a:gd fmla="*/ 128 w 195" name="T34"/>
              <a:gd fmla="*/ 113 h 113" name="T35"/>
              <a:gd fmla="*/ 155 w 195" name="T36"/>
              <a:gd fmla="*/ 91 h 113" name="T37"/>
              <a:gd fmla="*/ 167 w 195" name="T38"/>
              <a:gd fmla="*/ 94 h 113" name="T39"/>
              <a:gd fmla="*/ 195 w 195" name="T40"/>
              <a:gd fmla="*/ 62 h 113" name="T41"/>
              <a:gd fmla="*/ 167 w 195" name="T42"/>
              <a:gd fmla="*/ 31 h 113" name="T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b="b" l="0" r="r" t="0"/>
            <a:pathLst>
              <a:path h="113" w="195">
                <a:moveTo>
                  <a:pt x="167" y="31"/>
                </a:moveTo>
                <a:cubicBezTo>
                  <a:pt x="165" y="31"/>
                  <a:pt x="163" y="31"/>
                  <a:pt x="162" y="32"/>
                </a:cubicBezTo>
                <a:cubicBezTo>
                  <a:pt x="155" y="15"/>
                  <a:pt x="139" y="3"/>
                  <a:pt x="121" y="3"/>
                </a:cubicBezTo>
                <a:cubicBezTo>
                  <a:pt x="115" y="3"/>
                  <a:pt x="110" y="4"/>
                  <a:pt x="105" y="6"/>
                </a:cubicBezTo>
                <a:cubicBezTo>
                  <a:pt x="101" y="2"/>
                  <a:pt x="95" y="0"/>
                  <a:pt x="89" y="0"/>
                </a:cubicBezTo>
                <a:cubicBezTo>
                  <a:pt x="75" y="0"/>
                  <a:pt x="65" y="10"/>
                  <a:pt x="61" y="23"/>
                </a:cubicBezTo>
                <a:cubicBezTo>
                  <a:pt x="59" y="22"/>
                  <a:pt x="58" y="22"/>
                  <a:pt x="56" y="22"/>
                </a:cubicBezTo>
                <a:cubicBezTo>
                  <a:pt x="44" y="22"/>
                  <a:pt x="34" y="31"/>
                  <a:pt x="31" y="42"/>
                </a:cubicBezTo>
                <a:cubicBezTo>
                  <a:pt x="29" y="42"/>
                  <a:pt x="27" y="41"/>
                  <a:pt x="26" y="41"/>
                </a:cubicBezTo>
                <a:cubicBezTo>
                  <a:pt x="11" y="41"/>
                  <a:pt x="0" y="54"/>
                  <a:pt x="0" y="70"/>
                </a:cubicBezTo>
                <a:cubicBezTo>
                  <a:pt x="0" y="85"/>
                  <a:pt x="11" y="98"/>
                  <a:pt x="26" y="98"/>
                </a:cubicBezTo>
                <a:cubicBezTo>
                  <a:pt x="27" y="98"/>
                  <a:pt x="29" y="97"/>
                  <a:pt x="30" y="97"/>
                </a:cubicBezTo>
                <a:cubicBezTo>
                  <a:pt x="29" y="94"/>
                  <a:pt x="27" y="91"/>
                  <a:pt x="27" y="87"/>
                </a:cubicBezTo>
                <a:cubicBezTo>
                  <a:pt x="31" y="95"/>
                  <a:pt x="39" y="100"/>
                  <a:pt x="48" y="100"/>
                </a:cubicBezTo>
                <a:cubicBezTo>
                  <a:pt x="54" y="100"/>
                  <a:pt x="60" y="97"/>
                  <a:pt x="64" y="93"/>
                </a:cubicBezTo>
                <a:cubicBezTo>
                  <a:pt x="69" y="102"/>
                  <a:pt x="78" y="109"/>
                  <a:pt x="89" y="109"/>
                </a:cubicBezTo>
                <a:cubicBezTo>
                  <a:pt x="96" y="109"/>
                  <a:pt x="102" y="106"/>
                  <a:pt x="107" y="101"/>
                </a:cubicBezTo>
                <a:cubicBezTo>
                  <a:pt x="112" y="108"/>
                  <a:pt x="120" y="113"/>
                  <a:pt x="128" y="113"/>
                </a:cubicBezTo>
                <a:cubicBezTo>
                  <a:pt x="141" y="113"/>
                  <a:pt x="152" y="104"/>
                  <a:pt x="155" y="91"/>
                </a:cubicBezTo>
                <a:cubicBezTo>
                  <a:pt x="159" y="93"/>
                  <a:pt x="163" y="94"/>
                  <a:pt x="167" y="94"/>
                </a:cubicBezTo>
                <a:cubicBezTo>
                  <a:pt x="183" y="94"/>
                  <a:pt x="195" y="80"/>
                  <a:pt x="195" y="62"/>
                </a:cubicBezTo>
                <a:cubicBezTo>
                  <a:pt x="195" y="45"/>
                  <a:pt x="183" y="31"/>
                  <a:pt x="167" y="31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278" name="Freeform 317"/>
          <p:cNvSpPr>
            <a:spLocks noEditPoints="1"/>
          </p:cNvSpPr>
          <p:nvPr/>
        </p:nvSpPr>
        <p:spPr bwMode="auto">
          <a:xfrm>
            <a:off x="2897423" y="6290059"/>
            <a:ext cx="369700" cy="217030"/>
          </a:xfrm>
          <a:custGeom>
            <a:gdLst>
              <a:gd fmla="*/ 166 w 195" name="T0"/>
              <a:gd fmla="*/ 32 h 115" name="T1"/>
              <a:gd fmla="*/ 162 w 195" name="T2"/>
              <a:gd fmla="*/ 33 h 115" name="T3"/>
              <a:gd fmla="*/ 121 w 195" name="T4"/>
              <a:gd fmla="*/ 3 h 115" name="T5"/>
              <a:gd fmla="*/ 105 w 195" name="T6"/>
              <a:gd fmla="*/ 6 h 115" name="T7"/>
              <a:gd fmla="*/ 89 w 195" name="T8"/>
              <a:gd fmla="*/ 0 h 115" name="T9"/>
              <a:gd fmla="*/ 61 w 195" name="T10"/>
              <a:gd fmla="*/ 24 h 115" name="T11"/>
              <a:gd fmla="*/ 56 w 195" name="T12"/>
              <a:gd fmla="*/ 23 h 115" name="T13"/>
              <a:gd fmla="*/ 31 w 195" name="T14"/>
              <a:gd fmla="*/ 43 h 115" name="T15"/>
              <a:gd fmla="*/ 26 w 195" name="T16"/>
              <a:gd fmla="*/ 43 h 115" name="T17"/>
              <a:gd fmla="*/ 0 w 195" name="T18"/>
              <a:gd fmla="*/ 71 h 115" name="T19"/>
              <a:gd fmla="*/ 26 w 195" name="T20"/>
              <a:gd fmla="*/ 100 h 115" name="T21"/>
              <a:gd fmla="*/ 31 w 195" name="T22"/>
              <a:gd fmla="*/ 99 h 115" name="T23"/>
              <a:gd fmla="*/ 27 w 195" name="T24"/>
              <a:gd fmla="*/ 89 h 115" name="T25"/>
              <a:gd fmla="*/ 48 w 195" name="T26"/>
              <a:gd fmla="*/ 102 h 115" name="T27"/>
              <a:gd fmla="*/ 64 w 195" name="T28"/>
              <a:gd fmla="*/ 95 h 115" name="T29"/>
              <a:gd fmla="*/ 89 w 195" name="T30"/>
              <a:gd fmla="*/ 111 h 115" name="T31"/>
              <a:gd fmla="*/ 107 w 195" name="T32"/>
              <a:gd fmla="*/ 104 h 115" name="T33"/>
              <a:gd fmla="*/ 128 w 195" name="T34"/>
              <a:gd fmla="*/ 115 h 115" name="T35"/>
              <a:gd fmla="*/ 155 w 195" name="T36"/>
              <a:gd fmla="*/ 93 h 115" name="T37"/>
              <a:gd fmla="*/ 166 w 195" name="T38"/>
              <a:gd fmla="*/ 96 h 115" name="T39"/>
              <a:gd fmla="*/ 195 w 195" name="T40"/>
              <a:gd fmla="*/ 64 h 115" name="T41"/>
              <a:gd fmla="*/ 166 w 195" name="T42"/>
              <a:gd fmla="*/ 32 h 115" name="T43"/>
              <a:gd fmla="*/ 88 w 195" name="T44"/>
              <a:gd fmla="*/ 61 h 115" name="T45"/>
              <a:gd fmla="*/ 88 w 195" name="T46"/>
              <a:gd fmla="*/ 36 h 115" name="T47"/>
              <a:gd fmla="*/ 107 w 195" name="T48"/>
              <a:gd fmla="*/ 36 h 115" name="T49"/>
              <a:gd fmla="*/ 107 w 195" name="T50"/>
              <a:gd fmla="*/ 61 h 115" name="T51"/>
              <a:gd fmla="*/ 122 w 195" name="T52"/>
              <a:gd fmla="*/ 61 h 115" name="T53"/>
              <a:gd fmla="*/ 97 w 195" name="T54"/>
              <a:gd fmla="*/ 94 h 115" name="T55"/>
              <a:gd fmla="*/ 73 w 195" name="T56"/>
              <a:gd fmla="*/ 61 h 115" name="T57"/>
              <a:gd fmla="*/ 88 w 195" name="T58"/>
              <a:gd fmla="*/ 61 h 115" name="T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b="b" l="0" r="r" t="0"/>
            <a:pathLst>
              <a:path h="115" w="195">
                <a:moveTo>
                  <a:pt x="166" y="32"/>
                </a:moveTo>
                <a:cubicBezTo>
                  <a:pt x="165" y="32"/>
                  <a:pt x="163" y="32"/>
                  <a:pt x="162" y="33"/>
                </a:cubicBezTo>
                <a:cubicBezTo>
                  <a:pt x="155" y="15"/>
                  <a:pt x="139" y="3"/>
                  <a:pt x="121" y="3"/>
                </a:cubicBezTo>
                <a:cubicBezTo>
                  <a:pt x="115" y="3"/>
                  <a:pt x="110" y="4"/>
                  <a:pt x="105" y="6"/>
                </a:cubicBezTo>
                <a:cubicBezTo>
                  <a:pt x="100" y="3"/>
                  <a:pt x="95" y="0"/>
                  <a:pt x="89" y="0"/>
                </a:cubicBezTo>
                <a:cubicBezTo>
                  <a:pt x="76" y="0"/>
                  <a:pt x="65" y="10"/>
                  <a:pt x="61" y="24"/>
                </a:cubicBezTo>
                <a:cubicBezTo>
                  <a:pt x="60" y="23"/>
                  <a:pt x="58" y="23"/>
                  <a:pt x="56" y="23"/>
                </a:cubicBezTo>
                <a:cubicBezTo>
                  <a:pt x="44" y="23"/>
                  <a:pt x="34" y="31"/>
                  <a:pt x="31" y="43"/>
                </a:cubicBezTo>
                <a:cubicBezTo>
                  <a:pt x="29" y="43"/>
                  <a:pt x="28" y="43"/>
                  <a:pt x="26" y="43"/>
                </a:cubicBezTo>
                <a:cubicBezTo>
                  <a:pt x="12" y="43"/>
                  <a:pt x="0" y="55"/>
                  <a:pt x="0" y="71"/>
                </a:cubicBezTo>
                <a:cubicBezTo>
                  <a:pt x="0" y="87"/>
                  <a:pt x="12" y="100"/>
                  <a:pt x="26" y="100"/>
                </a:cubicBezTo>
                <a:cubicBezTo>
                  <a:pt x="28" y="100"/>
                  <a:pt x="29" y="99"/>
                  <a:pt x="31" y="99"/>
                </a:cubicBezTo>
                <a:cubicBezTo>
                  <a:pt x="29" y="96"/>
                  <a:pt x="28" y="93"/>
                  <a:pt x="27" y="89"/>
                </a:cubicBezTo>
                <a:cubicBezTo>
                  <a:pt x="31" y="97"/>
                  <a:pt x="39" y="102"/>
                  <a:pt x="48" y="102"/>
                </a:cubicBezTo>
                <a:cubicBezTo>
                  <a:pt x="54" y="102"/>
                  <a:pt x="60" y="99"/>
                  <a:pt x="64" y="95"/>
                </a:cubicBezTo>
                <a:cubicBezTo>
                  <a:pt x="69" y="105"/>
                  <a:pt x="78" y="111"/>
                  <a:pt x="89" y="111"/>
                </a:cubicBezTo>
                <a:cubicBezTo>
                  <a:pt x="96" y="111"/>
                  <a:pt x="102" y="108"/>
                  <a:pt x="107" y="104"/>
                </a:cubicBezTo>
                <a:cubicBezTo>
                  <a:pt x="112" y="111"/>
                  <a:pt x="120" y="115"/>
                  <a:pt x="128" y="115"/>
                </a:cubicBezTo>
                <a:cubicBezTo>
                  <a:pt x="141" y="115"/>
                  <a:pt x="151" y="106"/>
                  <a:pt x="155" y="93"/>
                </a:cubicBezTo>
                <a:cubicBezTo>
                  <a:pt x="159" y="95"/>
                  <a:pt x="162" y="96"/>
                  <a:pt x="166" y="96"/>
                </a:cubicBezTo>
                <a:cubicBezTo>
                  <a:pt x="182" y="96"/>
                  <a:pt x="195" y="81"/>
                  <a:pt x="195" y="64"/>
                </a:cubicBezTo>
                <a:cubicBezTo>
                  <a:pt x="195" y="46"/>
                  <a:pt x="182" y="32"/>
                  <a:pt x="166" y="32"/>
                </a:cubicBezTo>
                <a:close/>
                <a:moveTo>
                  <a:pt x="88" y="61"/>
                </a:moveTo>
                <a:cubicBezTo>
                  <a:pt x="88" y="36"/>
                  <a:pt x="88" y="36"/>
                  <a:pt x="88" y="36"/>
                </a:cubicBezTo>
                <a:cubicBezTo>
                  <a:pt x="107" y="36"/>
                  <a:pt x="107" y="36"/>
                  <a:pt x="107" y="36"/>
                </a:cubicBezTo>
                <a:cubicBezTo>
                  <a:pt x="107" y="61"/>
                  <a:pt x="107" y="61"/>
                  <a:pt x="107" y="61"/>
                </a:cubicBezTo>
                <a:cubicBezTo>
                  <a:pt x="122" y="61"/>
                  <a:pt x="122" y="61"/>
                  <a:pt x="122" y="61"/>
                </a:cubicBezTo>
                <a:cubicBezTo>
                  <a:pt x="97" y="94"/>
                  <a:pt x="97" y="94"/>
                  <a:pt x="97" y="94"/>
                </a:cubicBezTo>
                <a:cubicBezTo>
                  <a:pt x="73" y="61"/>
                  <a:pt x="73" y="61"/>
                  <a:pt x="73" y="61"/>
                </a:cubicBezTo>
                <a:lnTo>
                  <a:pt x="88" y="61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279" name="Freeform 318"/>
          <p:cNvSpPr/>
          <p:nvPr/>
        </p:nvSpPr>
        <p:spPr bwMode="auto">
          <a:xfrm>
            <a:off x="3566476" y="6276587"/>
            <a:ext cx="372693" cy="260436"/>
          </a:xfrm>
          <a:custGeom>
            <a:gdLst>
              <a:gd fmla="*/ 167 w 196" name="T0"/>
              <a:gd fmla="*/ 28 h 137" name="T1"/>
              <a:gd fmla="*/ 162 w 196" name="T2"/>
              <a:gd fmla="*/ 28 h 137" name="T3"/>
              <a:gd fmla="*/ 121 w 196" name="T4"/>
              <a:gd fmla="*/ 3 h 137" name="T5"/>
              <a:gd fmla="*/ 106 w 196" name="T6"/>
              <a:gd fmla="*/ 5 h 137" name="T7"/>
              <a:gd fmla="*/ 89 w 196" name="T8"/>
              <a:gd fmla="*/ 0 h 137" name="T9"/>
              <a:gd fmla="*/ 62 w 196" name="T10"/>
              <a:gd fmla="*/ 20 h 137" name="T11"/>
              <a:gd fmla="*/ 56 w 196" name="T12"/>
              <a:gd fmla="*/ 20 h 137" name="T13"/>
              <a:gd fmla="*/ 31 w 196" name="T14"/>
              <a:gd fmla="*/ 37 h 137" name="T15"/>
              <a:gd fmla="*/ 26 w 196" name="T16"/>
              <a:gd fmla="*/ 37 h 137" name="T17"/>
              <a:gd fmla="*/ 0 w 196" name="T18"/>
              <a:gd fmla="*/ 62 h 137" name="T19"/>
              <a:gd fmla="*/ 26 w 196" name="T20"/>
              <a:gd fmla="*/ 87 h 137" name="T21"/>
              <a:gd fmla="*/ 31 w 196" name="T22"/>
              <a:gd fmla="*/ 87 h 137" name="T23"/>
              <a:gd fmla="*/ 27 w 196" name="T24"/>
              <a:gd fmla="*/ 78 h 137" name="T25"/>
              <a:gd fmla="*/ 47 w 196" name="T26"/>
              <a:gd fmla="*/ 89 h 137" name="T27"/>
              <a:gd fmla="*/ 36 w 196" name="T28"/>
              <a:gd fmla="*/ 125 h 137" name="T29"/>
              <a:gd fmla="*/ 63 w 196" name="T30"/>
              <a:gd fmla="*/ 84 h 137" name="T31"/>
              <a:gd fmla="*/ 64 w 196" name="T32"/>
              <a:gd fmla="*/ 83 h 137" name="T33"/>
              <a:gd fmla="*/ 77 w 196" name="T34"/>
              <a:gd fmla="*/ 94 h 137" name="T35"/>
              <a:gd fmla="*/ 64 w 196" name="T36"/>
              <a:gd fmla="*/ 137 h 137" name="T37"/>
              <a:gd fmla="*/ 90 w 196" name="T38"/>
              <a:gd fmla="*/ 97 h 137" name="T39"/>
              <a:gd fmla="*/ 107 w 196" name="T40"/>
              <a:gd fmla="*/ 90 h 137" name="T41"/>
              <a:gd fmla="*/ 109 w 196" name="T42"/>
              <a:gd fmla="*/ 92 h 137" name="T43"/>
              <a:gd fmla="*/ 98 w 196" name="T44"/>
              <a:gd fmla="*/ 128 h 137" name="T45"/>
              <a:gd fmla="*/ 117 w 196" name="T46"/>
              <a:gd fmla="*/ 98 h 137" name="T47"/>
              <a:gd fmla="*/ 129 w 196" name="T48"/>
              <a:gd fmla="*/ 100 h 137" name="T49"/>
              <a:gd fmla="*/ 156 w 196" name="T50"/>
              <a:gd fmla="*/ 81 h 137" name="T51"/>
              <a:gd fmla="*/ 167 w 196" name="T52"/>
              <a:gd fmla="*/ 83 h 137" name="T53"/>
              <a:gd fmla="*/ 196 w 196" name="T54"/>
              <a:gd fmla="*/ 56 h 137" name="T55"/>
              <a:gd fmla="*/ 167 w 196" name="T56"/>
              <a:gd fmla="*/ 28 h 137" name="T5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b="b" l="0" r="r" t="0"/>
            <a:pathLst>
              <a:path h="137" w="196">
                <a:moveTo>
                  <a:pt x="167" y="28"/>
                </a:moveTo>
                <a:cubicBezTo>
                  <a:pt x="166" y="28"/>
                  <a:pt x="164" y="28"/>
                  <a:pt x="162" y="28"/>
                </a:cubicBezTo>
                <a:cubicBezTo>
                  <a:pt x="156" y="13"/>
                  <a:pt x="140" y="3"/>
                  <a:pt x="121" y="3"/>
                </a:cubicBezTo>
                <a:cubicBezTo>
                  <a:pt x="116" y="3"/>
                  <a:pt x="111" y="4"/>
                  <a:pt x="106" y="5"/>
                </a:cubicBezTo>
                <a:cubicBezTo>
                  <a:pt x="101" y="2"/>
                  <a:pt x="95" y="0"/>
                  <a:pt x="89" y="0"/>
                </a:cubicBezTo>
                <a:cubicBezTo>
                  <a:pt x="76" y="0"/>
                  <a:pt x="65" y="9"/>
                  <a:pt x="62" y="20"/>
                </a:cubicBezTo>
                <a:cubicBezTo>
                  <a:pt x="60" y="20"/>
                  <a:pt x="58" y="20"/>
                  <a:pt x="56" y="20"/>
                </a:cubicBezTo>
                <a:cubicBezTo>
                  <a:pt x="44" y="20"/>
                  <a:pt x="34" y="27"/>
                  <a:pt x="31" y="37"/>
                </a:cubicBezTo>
                <a:cubicBezTo>
                  <a:pt x="29" y="37"/>
                  <a:pt x="28" y="37"/>
                  <a:pt x="26" y="37"/>
                </a:cubicBezTo>
                <a:cubicBezTo>
                  <a:pt x="12" y="37"/>
                  <a:pt x="0" y="48"/>
                  <a:pt x="0" y="62"/>
                </a:cubicBezTo>
                <a:cubicBezTo>
                  <a:pt x="0" y="76"/>
                  <a:pt x="12" y="87"/>
                  <a:pt x="26" y="87"/>
                </a:cubicBezTo>
                <a:cubicBezTo>
                  <a:pt x="28" y="87"/>
                  <a:pt x="29" y="87"/>
                  <a:pt x="31" y="87"/>
                </a:cubicBezTo>
                <a:cubicBezTo>
                  <a:pt x="29" y="84"/>
                  <a:pt x="28" y="81"/>
                  <a:pt x="27" y="78"/>
                </a:cubicBezTo>
                <a:cubicBezTo>
                  <a:pt x="31" y="84"/>
                  <a:pt x="38" y="89"/>
                  <a:pt x="47" y="89"/>
                </a:cubicBezTo>
                <a:cubicBezTo>
                  <a:pt x="36" y="125"/>
                  <a:pt x="36" y="125"/>
                  <a:pt x="36" y="125"/>
                </a:cubicBezTo>
                <a:cubicBezTo>
                  <a:pt x="63" y="84"/>
                  <a:pt x="63" y="84"/>
                  <a:pt x="63" y="84"/>
                </a:cubicBezTo>
                <a:cubicBezTo>
                  <a:pt x="63" y="84"/>
                  <a:pt x="64" y="83"/>
                  <a:pt x="64" y="83"/>
                </a:cubicBezTo>
                <a:cubicBezTo>
                  <a:pt x="67" y="88"/>
                  <a:pt x="72" y="92"/>
                  <a:pt x="77" y="94"/>
                </a:cubicBezTo>
                <a:cubicBezTo>
                  <a:pt x="64" y="137"/>
                  <a:pt x="64" y="137"/>
                  <a:pt x="64" y="137"/>
                </a:cubicBezTo>
                <a:cubicBezTo>
                  <a:pt x="90" y="97"/>
                  <a:pt x="90" y="97"/>
                  <a:pt x="90" y="97"/>
                </a:cubicBezTo>
                <a:cubicBezTo>
                  <a:pt x="96" y="97"/>
                  <a:pt x="102" y="94"/>
                  <a:pt x="107" y="90"/>
                </a:cubicBezTo>
                <a:cubicBezTo>
                  <a:pt x="108" y="91"/>
                  <a:pt x="108" y="92"/>
                  <a:pt x="109" y="92"/>
                </a:cubicBezTo>
                <a:cubicBezTo>
                  <a:pt x="98" y="128"/>
                  <a:pt x="98" y="128"/>
                  <a:pt x="98" y="128"/>
                </a:cubicBezTo>
                <a:cubicBezTo>
                  <a:pt x="117" y="98"/>
                  <a:pt x="117" y="98"/>
                  <a:pt x="117" y="98"/>
                </a:cubicBezTo>
                <a:cubicBezTo>
                  <a:pt x="121" y="99"/>
                  <a:pt x="125" y="100"/>
                  <a:pt x="129" y="100"/>
                </a:cubicBezTo>
                <a:cubicBezTo>
                  <a:pt x="142" y="100"/>
                  <a:pt x="152" y="92"/>
                  <a:pt x="156" y="81"/>
                </a:cubicBezTo>
                <a:cubicBezTo>
                  <a:pt x="160" y="83"/>
                  <a:pt x="163" y="83"/>
                  <a:pt x="167" y="83"/>
                </a:cubicBezTo>
                <a:cubicBezTo>
                  <a:pt x="183" y="83"/>
                  <a:pt x="196" y="71"/>
                  <a:pt x="196" y="56"/>
                </a:cubicBezTo>
                <a:cubicBezTo>
                  <a:pt x="196" y="40"/>
                  <a:pt x="183" y="28"/>
                  <a:pt x="167" y="28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280" name="Freeform 319"/>
          <p:cNvSpPr/>
          <p:nvPr/>
        </p:nvSpPr>
        <p:spPr bwMode="auto">
          <a:xfrm>
            <a:off x="4900089" y="319481"/>
            <a:ext cx="339766" cy="381674"/>
          </a:xfrm>
          <a:custGeom>
            <a:gdLst>
              <a:gd fmla="*/ 155 w 179" name="T0"/>
              <a:gd fmla="*/ 150 h 201" name="T1"/>
              <a:gd fmla="*/ 177 w 179" name="T2"/>
              <a:gd fmla="*/ 124 h 201" name="T3"/>
              <a:gd fmla="*/ 118 w 179" name="T4"/>
              <a:gd fmla="*/ 96 h 201" name="T5"/>
              <a:gd fmla="*/ 110 w 179" name="T6"/>
              <a:gd fmla="*/ 88 h 201" name="T7"/>
              <a:gd fmla="*/ 111 w 179" name="T8"/>
              <a:gd fmla="*/ 87 h 201" name="T9"/>
              <a:gd fmla="*/ 126 w 179" name="T10"/>
              <a:gd fmla="*/ 57 h 201" name="T11"/>
              <a:gd fmla="*/ 128 w 179" name="T12"/>
              <a:gd fmla="*/ 56 h 201" name="T13"/>
              <a:gd fmla="*/ 129 w 179" name="T14"/>
              <a:gd fmla="*/ 41 h 201" name="T15"/>
              <a:gd fmla="*/ 129 w 179" name="T16"/>
              <a:gd fmla="*/ 32 h 201" name="T17"/>
              <a:gd fmla="*/ 105 w 179" name="T18"/>
              <a:gd fmla="*/ 5 h 201" name="T19"/>
              <a:gd fmla="*/ 77 w 179" name="T20"/>
              <a:gd fmla="*/ 7 h 201" name="T21"/>
              <a:gd fmla="*/ 62 w 179" name="T22"/>
              <a:gd fmla="*/ 23 h 201" name="T23"/>
              <a:gd fmla="*/ 59 w 179" name="T24"/>
              <a:gd fmla="*/ 39 h 201" name="T25"/>
              <a:gd fmla="*/ 60 w 179" name="T26"/>
              <a:gd fmla="*/ 54 h 201" name="T27"/>
              <a:gd fmla="*/ 62 w 179" name="T28"/>
              <a:gd fmla="*/ 56 h 201" name="T29"/>
              <a:gd fmla="*/ 78 w 179" name="T30"/>
              <a:gd fmla="*/ 88 h 201" name="T31"/>
              <a:gd fmla="*/ 74 w 179" name="T32"/>
              <a:gd fmla="*/ 95 h 201" name="T33"/>
              <a:gd fmla="*/ 45 w 179" name="T34"/>
              <a:gd fmla="*/ 109 h 201" name="T35"/>
              <a:gd fmla="*/ 17 w 179" name="T36"/>
              <a:gd fmla="*/ 125 h 201" name="T37"/>
              <a:gd fmla="*/ 7 w 179" name="T38"/>
              <a:gd fmla="*/ 170 h 201" name="T39"/>
              <a:gd fmla="*/ 179 w 179" name="T40"/>
              <a:gd fmla="*/ 176 h 201" name="T41"/>
              <a:gd fmla="*/ 155 w 179" name="T42"/>
              <a:gd fmla="*/ 150 h 201" name="T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b="b" l="0" r="r" t="0"/>
            <a:pathLst>
              <a:path h="201" w="179">
                <a:moveTo>
                  <a:pt x="155" y="150"/>
                </a:moveTo>
                <a:cubicBezTo>
                  <a:pt x="155" y="137"/>
                  <a:pt x="164" y="126"/>
                  <a:pt x="177" y="124"/>
                </a:cubicBezTo>
                <a:cubicBezTo>
                  <a:pt x="159" y="110"/>
                  <a:pt x="121" y="97"/>
                  <a:pt x="118" y="96"/>
                </a:cubicBezTo>
                <a:cubicBezTo>
                  <a:pt x="117" y="96"/>
                  <a:pt x="106" y="93"/>
                  <a:pt x="110" y="88"/>
                </a:cubicBezTo>
                <a:cubicBezTo>
                  <a:pt x="110" y="88"/>
                  <a:pt x="111" y="88"/>
                  <a:pt x="111" y="87"/>
                </a:cubicBezTo>
                <a:cubicBezTo>
                  <a:pt x="120" y="79"/>
                  <a:pt x="126" y="68"/>
                  <a:pt x="126" y="57"/>
                </a:cubicBezTo>
                <a:cubicBezTo>
                  <a:pt x="127" y="57"/>
                  <a:pt x="127" y="56"/>
                  <a:pt x="128" y="56"/>
                </a:cubicBezTo>
                <a:cubicBezTo>
                  <a:pt x="128" y="56"/>
                  <a:pt x="130" y="50"/>
                  <a:pt x="129" y="41"/>
                </a:cubicBezTo>
                <a:cubicBezTo>
                  <a:pt x="129" y="38"/>
                  <a:pt x="129" y="35"/>
                  <a:pt x="129" y="32"/>
                </a:cubicBezTo>
                <a:cubicBezTo>
                  <a:pt x="129" y="32"/>
                  <a:pt x="125" y="8"/>
                  <a:pt x="105" y="5"/>
                </a:cubicBezTo>
                <a:cubicBezTo>
                  <a:pt x="105" y="5"/>
                  <a:pt x="88" y="0"/>
                  <a:pt x="77" y="7"/>
                </a:cubicBezTo>
                <a:cubicBezTo>
                  <a:pt x="64" y="12"/>
                  <a:pt x="62" y="23"/>
                  <a:pt x="62" y="23"/>
                </a:cubicBezTo>
                <a:cubicBezTo>
                  <a:pt x="59" y="28"/>
                  <a:pt x="58" y="34"/>
                  <a:pt x="59" y="39"/>
                </a:cubicBezTo>
                <a:cubicBezTo>
                  <a:pt x="58" y="47"/>
                  <a:pt x="60" y="54"/>
                  <a:pt x="60" y="54"/>
                </a:cubicBezTo>
                <a:cubicBezTo>
                  <a:pt x="61" y="54"/>
                  <a:pt x="62" y="55"/>
                  <a:pt x="62" y="56"/>
                </a:cubicBezTo>
                <a:cubicBezTo>
                  <a:pt x="62" y="68"/>
                  <a:pt x="69" y="81"/>
                  <a:pt x="78" y="88"/>
                </a:cubicBezTo>
                <a:cubicBezTo>
                  <a:pt x="79" y="90"/>
                  <a:pt x="79" y="92"/>
                  <a:pt x="74" y="95"/>
                </a:cubicBezTo>
                <a:cubicBezTo>
                  <a:pt x="70" y="97"/>
                  <a:pt x="57" y="102"/>
                  <a:pt x="45" y="109"/>
                </a:cubicBezTo>
                <a:cubicBezTo>
                  <a:pt x="34" y="114"/>
                  <a:pt x="22" y="120"/>
                  <a:pt x="17" y="125"/>
                </a:cubicBezTo>
                <a:cubicBezTo>
                  <a:pt x="8" y="133"/>
                  <a:pt x="0" y="159"/>
                  <a:pt x="7" y="170"/>
                </a:cubicBezTo>
                <a:cubicBezTo>
                  <a:pt x="52" y="192"/>
                  <a:pt x="121" y="201"/>
                  <a:pt x="179" y="176"/>
                </a:cubicBezTo>
                <a:cubicBezTo>
                  <a:pt x="166" y="175"/>
                  <a:pt x="155" y="164"/>
                  <a:pt x="155" y="15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281" name="Freeform 320"/>
          <p:cNvSpPr>
            <a:spLocks noEditPoints="1"/>
          </p:cNvSpPr>
          <p:nvPr/>
        </p:nvSpPr>
        <p:spPr bwMode="auto">
          <a:xfrm>
            <a:off x="5205428" y="566447"/>
            <a:ext cx="74838" cy="76334"/>
          </a:xfrm>
          <a:custGeom>
            <a:gdLst>
              <a:gd fmla="*/ 19 w 39" name="T0"/>
              <a:gd fmla="*/ 0 h 40" name="T1"/>
              <a:gd fmla="*/ 0 w 39" name="T2"/>
              <a:gd fmla="*/ 20 h 40" name="T3"/>
              <a:gd fmla="*/ 19 w 39" name="T4"/>
              <a:gd fmla="*/ 40 h 40" name="T5"/>
              <a:gd fmla="*/ 39 w 39" name="T6"/>
              <a:gd fmla="*/ 20 h 40" name="T7"/>
              <a:gd fmla="*/ 19 w 39" name="T8"/>
              <a:gd fmla="*/ 0 h 40" name="T9"/>
              <a:gd fmla="*/ 23 w 39" name="T10"/>
              <a:gd fmla="*/ 23 h 40" name="T11"/>
              <a:gd fmla="*/ 23 w 39" name="T12"/>
              <a:gd fmla="*/ 35 h 40" name="T13"/>
              <a:gd fmla="*/ 15 w 39" name="T14"/>
              <a:gd fmla="*/ 35 h 40" name="T15"/>
              <a:gd fmla="*/ 15 w 39" name="T16"/>
              <a:gd fmla="*/ 23 h 40" name="T17"/>
              <a:gd fmla="*/ 5 w 39" name="T18"/>
              <a:gd fmla="*/ 23 h 40" name="T19"/>
              <a:gd fmla="*/ 5 w 39" name="T20"/>
              <a:gd fmla="*/ 16 h 40" name="T21"/>
              <a:gd fmla="*/ 15 w 39" name="T22"/>
              <a:gd fmla="*/ 16 h 40" name="T23"/>
              <a:gd fmla="*/ 15 w 39" name="T24"/>
              <a:gd fmla="*/ 5 h 40" name="T25"/>
              <a:gd fmla="*/ 23 w 39" name="T26"/>
              <a:gd fmla="*/ 5 h 40" name="T27"/>
              <a:gd fmla="*/ 23 w 39" name="T28"/>
              <a:gd fmla="*/ 16 h 40" name="T29"/>
              <a:gd fmla="*/ 34 w 39" name="T30"/>
              <a:gd fmla="*/ 16 h 40" name="T31"/>
              <a:gd fmla="*/ 34 w 39" name="T32"/>
              <a:gd fmla="*/ 23 h 40" name="T33"/>
              <a:gd fmla="*/ 23 w 39" name="T34"/>
              <a:gd fmla="*/ 23 h 40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40" w="39">
                <a:moveTo>
                  <a:pt x="19" y="0"/>
                </a:moveTo>
                <a:cubicBezTo>
                  <a:pt x="8" y="0"/>
                  <a:pt x="0" y="9"/>
                  <a:pt x="0" y="20"/>
                </a:cubicBezTo>
                <a:cubicBezTo>
                  <a:pt x="0" y="31"/>
                  <a:pt x="8" y="40"/>
                  <a:pt x="19" y="40"/>
                </a:cubicBezTo>
                <a:cubicBezTo>
                  <a:pt x="30" y="40"/>
                  <a:pt x="39" y="31"/>
                  <a:pt x="39" y="20"/>
                </a:cubicBezTo>
                <a:cubicBezTo>
                  <a:pt x="39" y="9"/>
                  <a:pt x="30" y="0"/>
                  <a:pt x="19" y="0"/>
                </a:cubicBezTo>
                <a:close/>
                <a:moveTo>
                  <a:pt x="23" y="23"/>
                </a:moveTo>
                <a:cubicBezTo>
                  <a:pt x="23" y="35"/>
                  <a:pt x="23" y="35"/>
                  <a:pt x="23" y="35"/>
                </a:cubicBezTo>
                <a:cubicBezTo>
                  <a:pt x="15" y="35"/>
                  <a:pt x="15" y="35"/>
                  <a:pt x="15" y="35"/>
                </a:cubicBezTo>
                <a:cubicBezTo>
                  <a:pt x="15" y="23"/>
                  <a:pt x="15" y="23"/>
                  <a:pt x="1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16"/>
                  <a:pt x="5" y="16"/>
                  <a:pt x="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5"/>
                  <a:pt x="15" y="5"/>
                  <a:pt x="15" y="5"/>
                </a:cubicBezTo>
                <a:cubicBezTo>
                  <a:pt x="23" y="5"/>
                  <a:pt x="23" y="5"/>
                  <a:pt x="23" y="5"/>
                </a:cubicBezTo>
                <a:cubicBezTo>
                  <a:pt x="23" y="16"/>
                  <a:pt x="23" y="16"/>
                  <a:pt x="23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4" y="23"/>
                  <a:pt x="34" y="23"/>
                  <a:pt x="34" y="23"/>
                </a:cubicBezTo>
                <a:lnTo>
                  <a:pt x="23" y="23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282" name="Freeform 322"/>
          <p:cNvSpPr/>
          <p:nvPr/>
        </p:nvSpPr>
        <p:spPr bwMode="auto">
          <a:xfrm>
            <a:off x="4232534" y="320978"/>
            <a:ext cx="335274" cy="381674"/>
          </a:xfrm>
          <a:custGeom>
            <a:gdLst>
              <a:gd fmla="*/ 153 w 177" name="T0"/>
              <a:gd fmla="*/ 150 h 201" name="T1"/>
              <a:gd fmla="*/ 174 w 177" name="T2"/>
              <a:gd fmla="*/ 124 h 201" name="T3"/>
              <a:gd fmla="*/ 116 w 177" name="T4"/>
              <a:gd fmla="*/ 96 h 201" name="T5"/>
              <a:gd fmla="*/ 110 w 177" name="T6"/>
              <a:gd fmla="*/ 87 h 201" name="T7"/>
              <a:gd fmla="*/ 125 w 177" name="T8"/>
              <a:gd fmla="*/ 57 h 201" name="T9"/>
              <a:gd fmla="*/ 126 w 177" name="T10"/>
              <a:gd fmla="*/ 56 h 201" name="T11"/>
              <a:gd fmla="*/ 128 w 177" name="T12"/>
              <a:gd fmla="*/ 41 h 201" name="T13"/>
              <a:gd fmla="*/ 127 w 177" name="T14"/>
              <a:gd fmla="*/ 32 h 201" name="T15"/>
              <a:gd fmla="*/ 103 w 177" name="T16"/>
              <a:gd fmla="*/ 4 h 201" name="T17"/>
              <a:gd fmla="*/ 75 w 177" name="T18"/>
              <a:gd fmla="*/ 7 h 201" name="T19"/>
              <a:gd fmla="*/ 61 w 177" name="T20"/>
              <a:gd fmla="*/ 23 h 201" name="T21"/>
              <a:gd fmla="*/ 58 w 177" name="T22"/>
              <a:gd fmla="*/ 39 h 201" name="T23"/>
              <a:gd fmla="*/ 60 w 177" name="T24"/>
              <a:gd fmla="*/ 54 h 201" name="T25"/>
              <a:gd fmla="*/ 61 w 177" name="T26"/>
              <a:gd fmla="*/ 55 h 201" name="T27"/>
              <a:gd fmla="*/ 77 w 177" name="T28"/>
              <a:gd fmla="*/ 88 h 201" name="T29"/>
              <a:gd fmla="*/ 72 w 177" name="T30"/>
              <a:gd fmla="*/ 95 h 201" name="T31"/>
              <a:gd fmla="*/ 44 w 177" name="T32"/>
              <a:gd fmla="*/ 109 h 201" name="T33"/>
              <a:gd fmla="*/ 17 w 177" name="T34"/>
              <a:gd fmla="*/ 125 h 201" name="T35"/>
              <a:gd fmla="*/ 7 w 177" name="T36"/>
              <a:gd fmla="*/ 170 h 201" name="T37"/>
              <a:gd fmla="*/ 177 w 177" name="T38"/>
              <a:gd fmla="*/ 176 h 201" name="T39"/>
              <a:gd fmla="*/ 153 w 177" name="T40"/>
              <a:gd fmla="*/ 150 h 201" name="T4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b="b" l="0" r="r" t="0"/>
            <a:pathLst>
              <a:path h="201" w="177">
                <a:moveTo>
                  <a:pt x="153" y="150"/>
                </a:moveTo>
                <a:cubicBezTo>
                  <a:pt x="153" y="136"/>
                  <a:pt x="162" y="125"/>
                  <a:pt x="174" y="124"/>
                </a:cubicBezTo>
                <a:cubicBezTo>
                  <a:pt x="157" y="110"/>
                  <a:pt x="119" y="97"/>
                  <a:pt x="116" y="96"/>
                </a:cubicBezTo>
                <a:cubicBezTo>
                  <a:pt x="115" y="96"/>
                  <a:pt x="103" y="93"/>
                  <a:pt x="110" y="87"/>
                </a:cubicBezTo>
                <a:cubicBezTo>
                  <a:pt x="118" y="79"/>
                  <a:pt x="124" y="67"/>
                  <a:pt x="125" y="57"/>
                </a:cubicBezTo>
                <a:cubicBezTo>
                  <a:pt x="125" y="57"/>
                  <a:pt x="125" y="56"/>
                  <a:pt x="126" y="56"/>
                </a:cubicBezTo>
                <a:cubicBezTo>
                  <a:pt x="126" y="56"/>
                  <a:pt x="128" y="50"/>
                  <a:pt x="128" y="41"/>
                </a:cubicBezTo>
                <a:cubicBezTo>
                  <a:pt x="128" y="38"/>
                  <a:pt x="128" y="35"/>
                  <a:pt x="127" y="32"/>
                </a:cubicBezTo>
                <a:cubicBezTo>
                  <a:pt x="127" y="32"/>
                  <a:pt x="124" y="8"/>
                  <a:pt x="103" y="4"/>
                </a:cubicBezTo>
                <a:cubicBezTo>
                  <a:pt x="103" y="4"/>
                  <a:pt x="87" y="0"/>
                  <a:pt x="75" y="7"/>
                </a:cubicBezTo>
                <a:cubicBezTo>
                  <a:pt x="63" y="12"/>
                  <a:pt x="61" y="23"/>
                  <a:pt x="61" y="23"/>
                </a:cubicBezTo>
                <a:cubicBezTo>
                  <a:pt x="58" y="28"/>
                  <a:pt x="58" y="34"/>
                  <a:pt x="58" y="39"/>
                </a:cubicBezTo>
                <a:cubicBezTo>
                  <a:pt x="57" y="47"/>
                  <a:pt x="60" y="54"/>
                  <a:pt x="60" y="54"/>
                </a:cubicBezTo>
                <a:cubicBezTo>
                  <a:pt x="60" y="54"/>
                  <a:pt x="61" y="54"/>
                  <a:pt x="61" y="55"/>
                </a:cubicBezTo>
                <a:cubicBezTo>
                  <a:pt x="61" y="68"/>
                  <a:pt x="68" y="81"/>
                  <a:pt x="77" y="88"/>
                </a:cubicBezTo>
                <a:cubicBezTo>
                  <a:pt x="78" y="90"/>
                  <a:pt x="78" y="92"/>
                  <a:pt x="72" y="95"/>
                </a:cubicBezTo>
                <a:cubicBezTo>
                  <a:pt x="67" y="97"/>
                  <a:pt x="55" y="103"/>
                  <a:pt x="44" y="109"/>
                </a:cubicBezTo>
                <a:cubicBezTo>
                  <a:pt x="33" y="114"/>
                  <a:pt x="22" y="120"/>
                  <a:pt x="17" y="125"/>
                </a:cubicBezTo>
                <a:cubicBezTo>
                  <a:pt x="8" y="133"/>
                  <a:pt x="0" y="159"/>
                  <a:pt x="7" y="170"/>
                </a:cubicBezTo>
                <a:cubicBezTo>
                  <a:pt x="51" y="192"/>
                  <a:pt x="119" y="201"/>
                  <a:pt x="177" y="176"/>
                </a:cubicBezTo>
                <a:cubicBezTo>
                  <a:pt x="163" y="175"/>
                  <a:pt x="153" y="164"/>
                  <a:pt x="153" y="15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283" name="Freeform 323"/>
          <p:cNvSpPr>
            <a:spLocks noEditPoints="1"/>
          </p:cNvSpPr>
          <p:nvPr/>
        </p:nvSpPr>
        <p:spPr bwMode="auto">
          <a:xfrm>
            <a:off x="4531886" y="566447"/>
            <a:ext cx="74838" cy="77831"/>
          </a:xfrm>
          <a:custGeom>
            <a:gdLst>
              <a:gd fmla="*/ 20 w 39" name="T0"/>
              <a:gd fmla="*/ 0 h 41" name="T1"/>
              <a:gd fmla="*/ 0 w 39" name="T2"/>
              <a:gd fmla="*/ 21 h 41" name="T3"/>
              <a:gd fmla="*/ 20 w 39" name="T4"/>
              <a:gd fmla="*/ 41 h 41" name="T5"/>
              <a:gd fmla="*/ 39 w 39" name="T6"/>
              <a:gd fmla="*/ 21 h 41" name="T7"/>
              <a:gd fmla="*/ 20 w 39" name="T8"/>
              <a:gd fmla="*/ 0 h 41" name="T9"/>
              <a:gd fmla="*/ 24 w 39" name="T10"/>
              <a:gd fmla="*/ 24 h 41" name="T11"/>
              <a:gd fmla="*/ 16 w 39" name="T12"/>
              <a:gd fmla="*/ 24 h 41" name="T13"/>
              <a:gd fmla="*/ 5 w 39" name="T14"/>
              <a:gd fmla="*/ 24 h 41" name="T15"/>
              <a:gd fmla="*/ 5 w 39" name="T16"/>
              <a:gd fmla="*/ 16 h 41" name="T17"/>
              <a:gd fmla="*/ 16 w 39" name="T18"/>
              <a:gd fmla="*/ 16 h 41" name="T19"/>
              <a:gd fmla="*/ 24 w 39" name="T20"/>
              <a:gd fmla="*/ 16 h 41" name="T21"/>
              <a:gd fmla="*/ 34 w 39" name="T22"/>
              <a:gd fmla="*/ 16 h 41" name="T23"/>
              <a:gd fmla="*/ 34 w 39" name="T24"/>
              <a:gd fmla="*/ 24 h 41" name="T25"/>
              <a:gd fmla="*/ 24 w 39" name="T26"/>
              <a:gd fmla="*/ 24 h 41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41" w="39">
                <a:moveTo>
                  <a:pt x="20" y="0"/>
                </a:moveTo>
                <a:cubicBezTo>
                  <a:pt x="9" y="0"/>
                  <a:pt x="0" y="10"/>
                  <a:pt x="0" y="21"/>
                </a:cubicBezTo>
                <a:cubicBezTo>
                  <a:pt x="0" y="32"/>
                  <a:pt x="9" y="41"/>
                  <a:pt x="20" y="41"/>
                </a:cubicBezTo>
                <a:cubicBezTo>
                  <a:pt x="30" y="41"/>
                  <a:pt x="39" y="32"/>
                  <a:pt x="39" y="21"/>
                </a:cubicBezTo>
                <a:cubicBezTo>
                  <a:pt x="39" y="10"/>
                  <a:pt x="30" y="0"/>
                  <a:pt x="20" y="0"/>
                </a:cubicBezTo>
                <a:close/>
                <a:moveTo>
                  <a:pt x="24" y="24"/>
                </a:moveTo>
                <a:cubicBezTo>
                  <a:pt x="16" y="24"/>
                  <a:pt x="16" y="24"/>
                  <a:pt x="16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16"/>
                  <a:pt x="5" y="16"/>
                  <a:pt x="5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4" y="24"/>
                  <a:pt x="34" y="24"/>
                  <a:pt x="34" y="24"/>
                </a:cubicBezTo>
                <a:lnTo>
                  <a:pt x="24" y="24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284" name="Freeform 324"/>
          <p:cNvSpPr/>
          <p:nvPr/>
        </p:nvSpPr>
        <p:spPr bwMode="auto">
          <a:xfrm>
            <a:off x="3165344" y="549982"/>
            <a:ext cx="53883" cy="14968"/>
          </a:xfrm>
          <a:custGeom>
            <a:gdLst>
              <a:gd fmla="*/ 22 w 36" name="T0"/>
              <a:gd fmla="*/ 10 h 10" name="T1"/>
              <a:gd fmla="*/ 12 w 36" name="T2"/>
              <a:gd fmla="*/ 10 h 10" name="T3"/>
              <a:gd fmla="*/ 0 w 36" name="T4"/>
              <a:gd fmla="*/ 10 h 10" name="T5"/>
              <a:gd fmla="*/ 0 w 36" name="T6"/>
              <a:gd fmla="*/ 0 h 10" name="T7"/>
              <a:gd fmla="*/ 12 w 36" name="T8"/>
              <a:gd fmla="*/ 0 h 10" name="T9"/>
              <a:gd fmla="*/ 22 w 36" name="T10"/>
              <a:gd fmla="*/ 0 h 10" name="T11"/>
              <a:gd fmla="*/ 36 w 36" name="T12"/>
              <a:gd fmla="*/ 0 h 10" name="T13"/>
              <a:gd fmla="*/ 36 w 36" name="T14"/>
              <a:gd fmla="*/ 10 h 10" name="T15"/>
              <a:gd fmla="*/ 22 w 36" name="T16"/>
              <a:gd fmla="*/ 10 h 10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0" w="36">
                <a:moveTo>
                  <a:pt x="22" y="10"/>
                </a:moveTo>
                <a:lnTo>
                  <a:pt x="12" y="10"/>
                </a:lnTo>
                <a:lnTo>
                  <a:pt x="0" y="10"/>
                </a:lnTo>
                <a:lnTo>
                  <a:pt x="0" y="0"/>
                </a:lnTo>
                <a:lnTo>
                  <a:pt x="12" y="0"/>
                </a:lnTo>
                <a:lnTo>
                  <a:pt x="22" y="0"/>
                </a:lnTo>
                <a:lnTo>
                  <a:pt x="36" y="0"/>
                </a:lnTo>
                <a:lnTo>
                  <a:pt x="36" y="10"/>
                </a:lnTo>
                <a:lnTo>
                  <a:pt x="22" y="1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285" name="Freeform 325"/>
          <p:cNvSpPr>
            <a:spLocks noEditPoints="1"/>
          </p:cNvSpPr>
          <p:nvPr/>
        </p:nvSpPr>
        <p:spPr bwMode="auto">
          <a:xfrm>
            <a:off x="6247173" y="6215221"/>
            <a:ext cx="372693" cy="357725"/>
          </a:xfrm>
          <a:custGeom>
            <a:gdLst>
              <a:gd fmla="*/ 152 w 196" name="T0"/>
              <a:gd fmla="*/ 0 h 188" name="T1"/>
              <a:gd fmla="*/ 143 w 196" name="T2"/>
              <a:gd fmla="*/ 0 h 188" name="T3"/>
              <a:gd fmla="*/ 98 w 196" name="T4"/>
              <a:gd fmla="*/ 24 h 188" name="T5"/>
              <a:gd fmla="*/ 53 w 196" name="T6"/>
              <a:gd fmla="*/ 0 h 188" name="T7"/>
              <a:gd fmla="*/ 44 w 196" name="T8"/>
              <a:gd fmla="*/ 0 h 188" name="T9"/>
              <a:gd fmla="*/ 0 w 196" name="T10"/>
              <a:gd fmla="*/ 54 h 188" name="T11"/>
              <a:gd fmla="*/ 0 w 196" name="T12"/>
              <a:gd fmla="*/ 65 h 188" name="T13"/>
              <a:gd fmla="*/ 98 w 196" name="T14"/>
              <a:gd fmla="*/ 188 h 188" name="T15"/>
              <a:gd fmla="*/ 196 w 196" name="T16"/>
              <a:gd fmla="*/ 65 h 188" name="T17"/>
              <a:gd fmla="*/ 196 w 196" name="T18"/>
              <a:gd fmla="*/ 54 h 188" name="T19"/>
              <a:gd fmla="*/ 152 w 196" name="T20"/>
              <a:gd fmla="*/ 0 h 188" name="T21"/>
              <a:gd fmla="*/ 133 w 196" name="T22"/>
              <a:gd fmla="*/ 103 h 188" name="T23"/>
              <a:gd fmla="*/ 108 w 196" name="T24"/>
              <a:gd fmla="*/ 103 h 188" name="T25"/>
              <a:gd fmla="*/ 108 w 196" name="T26"/>
              <a:gd fmla="*/ 129 h 188" name="T27"/>
              <a:gd fmla="*/ 89 w 196" name="T28"/>
              <a:gd fmla="*/ 129 h 188" name="T29"/>
              <a:gd fmla="*/ 89 w 196" name="T30"/>
              <a:gd fmla="*/ 103 h 188" name="T31"/>
              <a:gd fmla="*/ 63 w 196" name="T32"/>
              <a:gd fmla="*/ 103 h 188" name="T33"/>
              <a:gd fmla="*/ 63 w 196" name="T34"/>
              <a:gd fmla="*/ 84 h 188" name="T35"/>
              <a:gd fmla="*/ 89 w 196" name="T36"/>
              <a:gd fmla="*/ 84 h 188" name="T37"/>
              <a:gd fmla="*/ 89 w 196" name="T38"/>
              <a:gd fmla="*/ 58 h 188" name="T39"/>
              <a:gd fmla="*/ 108 w 196" name="T40"/>
              <a:gd fmla="*/ 58 h 188" name="T41"/>
              <a:gd fmla="*/ 108 w 196" name="T42"/>
              <a:gd fmla="*/ 84 h 188" name="T43"/>
              <a:gd fmla="*/ 133 w 196" name="T44"/>
              <a:gd fmla="*/ 84 h 188" name="T45"/>
              <a:gd fmla="*/ 133 w 196" name="T46"/>
              <a:gd fmla="*/ 103 h 188" name="T4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b="b" l="0" r="r" t="0"/>
            <a:pathLst>
              <a:path h="188" w="196">
                <a:moveTo>
                  <a:pt x="152" y="0"/>
                </a:moveTo>
                <a:cubicBezTo>
                  <a:pt x="149" y="0"/>
                  <a:pt x="146" y="0"/>
                  <a:pt x="143" y="0"/>
                </a:cubicBezTo>
                <a:cubicBezTo>
                  <a:pt x="121" y="0"/>
                  <a:pt x="110" y="9"/>
                  <a:pt x="98" y="24"/>
                </a:cubicBezTo>
                <a:cubicBezTo>
                  <a:pt x="86" y="9"/>
                  <a:pt x="75" y="0"/>
                  <a:pt x="53" y="0"/>
                </a:cubicBezTo>
                <a:cubicBezTo>
                  <a:pt x="50" y="0"/>
                  <a:pt x="47" y="0"/>
                  <a:pt x="44" y="0"/>
                </a:cubicBezTo>
                <a:cubicBezTo>
                  <a:pt x="25" y="2"/>
                  <a:pt x="3" y="20"/>
                  <a:pt x="0" y="54"/>
                </a:cubicBezTo>
                <a:cubicBezTo>
                  <a:pt x="0" y="65"/>
                  <a:pt x="0" y="65"/>
                  <a:pt x="0" y="65"/>
                </a:cubicBezTo>
                <a:cubicBezTo>
                  <a:pt x="3" y="98"/>
                  <a:pt x="27" y="138"/>
                  <a:pt x="98" y="188"/>
                </a:cubicBezTo>
                <a:cubicBezTo>
                  <a:pt x="169" y="138"/>
                  <a:pt x="193" y="98"/>
                  <a:pt x="196" y="65"/>
                </a:cubicBezTo>
                <a:cubicBezTo>
                  <a:pt x="196" y="54"/>
                  <a:pt x="196" y="54"/>
                  <a:pt x="196" y="54"/>
                </a:cubicBezTo>
                <a:cubicBezTo>
                  <a:pt x="193" y="20"/>
                  <a:pt x="171" y="2"/>
                  <a:pt x="152" y="0"/>
                </a:cubicBezTo>
                <a:close/>
                <a:moveTo>
                  <a:pt x="133" y="103"/>
                </a:moveTo>
                <a:cubicBezTo>
                  <a:pt x="108" y="103"/>
                  <a:pt x="108" y="103"/>
                  <a:pt x="108" y="103"/>
                </a:cubicBezTo>
                <a:cubicBezTo>
                  <a:pt x="108" y="129"/>
                  <a:pt x="108" y="129"/>
                  <a:pt x="108" y="129"/>
                </a:cubicBezTo>
                <a:cubicBezTo>
                  <a:pt x="89" y="129"/>
                  <a:pt x="89" y="129"/>
                  <a:pt x="89" y="129"/>
                </a:cubicBezTo>
                <a:cubicBezTo>
                  <a:pt x="89" y="103"/>
                  <a:pt x="89" y="103"/>
                  <a:pt x="89" y="103"/>
                </a:cubicBezTo>
                <a:cubicBezTo>
                  <a:pt x="63" y="103"/>
                  <a:pt x="63" y="103"/>
                  <a:pt x="63" y="103"/>
                </a:cubicBezTo>
                <a:cubicBezTo>
                  <a:pt x="63" y="84"/>
                  <a:pt x="63" y="84"/>
                  <a:pt x="63" y="84"/>
                </a:cubicBezTo>
                <a:cubicBezTo>
                  <a:pt x="89" y="84"/>
                  <a:pt x="89" y="84"/>
                  <a:pt x="89" y="84"/>
                </a:cubicBezTo>
                <a:cubicBezTo>
                  <a:pt x="89" y="58"/>
                  <a:pt x="89" y="58"/>
                  <a:pt x="89" y="58"/>
                </a:cubicBezTo>
                <a:cubicBezTo>
                  <a:pt x="108" y="58"/>
                  <a:pt x="108" y="58"/>
                  <a:pt x="108" y="58"/>
                </a:cubicBezTo>
                <a:cubicBezTo>
                  <a:pt x="108" y="84"/>
                  <a:pt x="108" y="84"/>
                  <a:pt x="108" y="84"/>
                </a:cubicBezTo>
                <a:cubicBezTo>
                  <a:pt x="133" y="84"/>
                  <a:pt x="133" y="84"/>
                  <a:pt x="133" y="84"/>
                </a:cubicBezTo>
                <a:lnTo>
                  <a:pt x="133" y="103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286" name="Freeform 326"/>
          <p:cNvSpPr>
            <a:spLocks noEditPoints="1"/>
          </p:cNvSpPr>
          <p:nvPr/>
        </p:nvSpPr>
        <p:spPr bwMode="auto">
          <a:xfrm>
            <a:off x="6919219" y="6215221"/>
            <a:ext cx="369700" cy="357725"/>
          </a:xfrm>
          <a:custGeom>
            <a:gdLst>
              <a:gd fmla="*/ 151 w 195" name="T0"/>
              <a:gd fmla="*/ 1 h 188" name="T1"/>
              <a:gd fmla="*/ 142 w 195" name="T2"/>
              <a:gd fmla="*/ 0 h 188" name="T3"/>
              <a:gd fmla="*/ 98 w 195" name="T4"/>
              <a:gd fmla="*/ 24 h 188" name="T5"/>
              <a:gd fmla="*/ 53 w 195" name="T6"/>
              <a:gd fmla="*/ 0 h 188" name="T7"/>
              <a:gd fmla="*/ 44 w 195" name="T8"/>
              <a:gd fmla="*/ 1 h 188" name="T9"/>
              <a:gd fmla="*/ 0 w 195" name="T10"/>
              <a:gd fmla="*/ 54 h 188" name="T11"/>
              <a:gd fmla="*/ 0 w 195" name="T12"/>
              <a:gd fmla="*/ 65 h 188" name="T13"/>
              <a:gd fmla="*/ 98 w 195" name="T14"/>
              <a:gd fmla="*/ 188 h 188" name="T15"/>
              <a:gd fmla="*/ 195 w 195" name="T16"/>
              <a:gd fmla="*/ 65 h 188" name="T17"/>
              <a:gd fmla="*/ 195 w 195" name="T18"/>
              <a:gd fmla="*/ 54 h 188" name="T19"/>
              <a:gd fmla="*/ 151 w 195" name="T20"/>
              <a:gd fmla="*/ 1 h 188" name="T21"/>
              <a:gd fmla="*/ 132 w 195" name="T22"/>
              <a:gd fmla="*/ 103 h 188" name="T23"/>
              <a:gd fmla="*/ 107 w 195" name="T24"/>
              <a:gd fmla="*/ 103 h 188" name="T25"/>
              <a:gd fmla="*/ 88 w 195" name="T26"/>
              <a:gd fmla="*/ 103 h 188" name="T27"/>
              <a:gd fmla="*/ 63 w 195" name="T28"/>
              <a:gd fmla="*/ 103 h 188" name="T29"/>
              <a:gd fmla="*/ 63 w 195" name="T30"/>
              <a:gd fmla="*/ 84 h 188" name="T31"/>
              <a:gd fmla="*/ 88 w 195" name="T32"/>
              <a:gd fmla="*/ 84 h 188" name="T33"/>
              <a:gd fmla="*/ 107 w 195" name="T34"/>
              <a:gd fmla="*/ 84 h 188" name="T35"/>
              <a:gd fmla="*/ 132 w 195" name="T36"/>
              <a:gd fmla="*/ 84 h 188" name="T37"/>
              <a:gd fmla="*/ 132 w 195" name="T38"/>
              <a:gd fmla="*/ 103 h 188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188" w="195">
                <a:moveTo>
                  <a:pt x="151" y="1"/>
                </a:moveTo>
                <a:cubicBezTo>
                  <a:pt x="148" y="0"/>
                  <a:pt x="145" y="0"/>
                  <a:pt x="142" y="0"/>
                </a:cubicBezTo>
                <a:cubicBezTo>
                  <a:pt x="120" y="0"/>
                  <a:pt x="110" y="10"/>
                  <a:pt x="98" y="24"/>
                </a:cubicBezTo>
                <a:cubicBezTo>
                  <a:pt x="85" y="10"/>
                  <a:pt x="75" y="0"/>
                  <a:pt x="53" y="0"/>
                </a:cubicBezTo>
                <a:cubicBezTo>
                  <a:pt x="50" y="0"/>
                  <a:pt x="47" y="0"/>
                  <a:pt x="44" y="1"/>
                </a:cubicBezTo>
                <a:cubicBezTo>
                  <a:pt x="25" y="2"/>
                  <a:pt x="3" y="20"/>
                  <a:pt x="0" y="54"/>
                </a:cubicBezTo>
                <a:cubicBezTo>
                  <a:pt x="0" y="65"/>
                  <a:pt x="0" y="65"/>
                  <a:pt x="0" y="65"/>
                </a:cubicBezTo>
                <a:cubicBezTo>
                  <a:pt x="3" y="98"/>
                  <a:pt x="27" y="138"/>
                  <a:pt x="98" y="188"/>
                </a:cubicBezTo>
                <a:cubicBezTo>
                  <a:pt x="168" y="138"/>
                  <a:pt x="192" y="98"/>
                  <a:pt x="195" y="65"/>
                </a:cubicBezTo>
                <a:cubicBezTo>
                  <a:pt x="195" y="54"/>
                  <a:pt x="195" y="54"/>
                  <a:pt x="195" y="54"/>
                </a:cubicBezTo>
                <a:cubicBezTo>
                  <a:pt x="192" y="20"/>
                  <a:pt x="170" y="2"/>
                  <a:pt x="151" y="1"/>
                </a:cubicBezTo>
                <a:close/>
                <a:moveTo>
                  <a:pt x="132" y="103"/>
                </a:moveTo>
                <a:cubicBezTo>
                  <a:pt x="107" y="103"/>
                  <a:pt x="107" y="103"/>
                  <a:pt x="107" y="103"/>
                </a:cubicBezTo>
                <a:cubicBezTo>
                  <a:pt x="88" y="103"/>
                  <a:pt x="88" y="103"/>
                  <a:pt x="88" y="103"/>
                </a:cubicBezTo>
                <a:cubicBezTo>
                  <a:pt x="63" y="103"/>
                  <a:pt x="63" y="103"/>
                  <a:pt x="63" y="103"/>
                </a:cubicBezTo>
                <a:cubicBezTo>
                  <a:pt x="63" y="84"/>
                  <a:pt x="63" y="84"/>
                  <a:pt x="63" y="84"/>
                </a:cubicBezTo>
                <a:cubicBezTo>
                  <a:pt x="88" y="84"/>
                  <a:pt x="88" y="84"/>
                  <a:pt x="88" y="84"/>
                </a:cubicBezTo>
                <a:cubicBezTo>
                  <a:pt x="107" y="84"/>
                  <a:pt x="107" y="84"/>
                  <a:pt x="107" y="84"/>
                </a:cubicBezTo>
                <a:cubicBezTo>
                  <a:pt x="132" y="84"/>
                  <a:pt x="132" y="84"/>
                  <a:pt x="132" y="84"/>
                </a:cubicBezTo>
                <a:lnTo>
                  <a:pt x="132" y="103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287" name="Freeform 327"/>
          <p:cNvSpPr>
            <a:spLocks noEditPoints="1"/>
          </p:cNvSpPr>
          <p:nvPr/>
        </p:nvSpPr>
        <p:spPr bwMode="auto">
          <a:xfrm>
            <a:off x="7588270" y="6215221"/>
            <a:ext cx="369700" cy="357725"/>
          </a:xfrm>
          <a:custGeom>
            <a:gdLst>
              <a:gd fmla="*/ 151 w 195" name="T0"/>
              <a:gd fmla="*/ 0 h 188" name="T1"/>
              <a:gd fmla="*/ 142 w 195" name="T2"/>
              <a:gd fmla="*/ 0 h 188" name="T3"/>
              <a:gd fmla="*/ 97 w 195" name="T4"/>
              <a:gd fmla="*/ 24 h 188" name="T5"/>
              <a:gd fmla="*/ 53 w 195" name="T6"/>
              <a:gd fmla="*/ 0 h 188" name="T7"/>
              <a:gd fmla="*/ 44 w 195" name="T8"/>
              <a:gd fmla="*/ 0 h 188" name="T9"/>
              <a:gd fmla="*/ 0 w 195" name="T10"/>
              <a:gd fmla="*/ 54 h 188" name="T11"/>
              <a:gd fmla="*/ 0 w 195" name="T12"/>
              <a:gd fmla="*/ 65 h 188" name="T13"/>
              <a:gd fmla="*/ 97 w 195" name="T14"/>
              <a:gd fmla="*/ 188 h 188" name="T15"/>
              <a:gd fmla="*/ 195 w 195" name="T16"/>
              <a:gd fmla="*/ 65 h 188" name="T17"/>
              <a:gd fmla="*/ 195 w 195" name="T18"/>
              <a:gd fmla="*/ 54 h 188" name="T19"/>
              <a:gd fmla="*/ 151 w 195" name="T20"/>
              <a:gd fmla="*/ 0 h 188" name="T21"/>
              <a:gd fmla="*/ 104 w 195" name="T22"/>
              <a:gd fmla="*/ 118 h 188" name="T23"/>
              <a:gd fmla="*/ 95 w 195" name="T24"/>
              <a:gd fmla="*/ 118 h 188" name="T25"/>
              <a:gd fmla="*/ 95 w 195" name="T26"/>
              <a:gd fmla="*/ 80 h 188" name="T27"/>
              <a:gd fmla="*/ 84 w 195" name="T28"/>
              <a:gd fmla="*/ 87 h 188" name="T29"/>
              <a:gd fmla="*/ 84 w 195" name="T30"/>
              <a:gd fmla="*/ 78 h 188" name="T31"/>
              <a:gd fmla="*/ 100 w 195" name="T32"/>
              <a:gd fmla="*/ 66 h 188" name="T33"/>
              <a:gd fmla="*/ 104 w 195" name="T34"/>
              <a:gd fmla="*/ 66 h 188" name="T35"/>
              <a:gd fmla="*/ 104 w 195" name="T36"/>
              <a:gd fmla="*/ 118 h 188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188" w="195">
                <a:moveTo>
                  <a:pt x="151" y="0"/>
                </a:moveTo>
                <a:cubicBezTo>
                  <a:pt x="148" y="0"/>
                  <a:pt x="145" y="0"/>
                  <a:pt x="142" y="0"/>
                </a:cubicBezTo>
                <a:cubicBezTo>
                  <a:pt x="120" y="0"/>
                  <a:pt x="110" y="10"/>
                  <a:pt x="97" y="24"/>
                </a:cubicBezTo>
                <a:cubicBezTo>
                  <a:pt x="85" y="10"/>
                  <a:pt x="75" y="0"/>
                  <a:pt x="53" y="0"/>
                </a:cubicBezTo>
                <a:cubicBezTo>
                  <a:pt x="50" y="0"/>
                  <a:pt x="47" y="0"/>
                  <a:pt x="44" y="0"/>
                </a:cubicBezTo>
                <a:cubicBezTo>
                  <a:pt x="25" y="2"/>
                  <a:pt x="2" y="20"/>
                  <a:pt x="0" y="54"/>
                </a:cubicBezTo>
                <a:cubicBezTo>
                  <a:pt x="0" y="65"/>
                  <a:pt x="0" y="65"/>
                  <a:pt x="0" y="65"/>
                </a:cubicBezTo>
                <a:cubicBezTo>
                  <a:pt x="2" y="98"/>
                  <a:pt x="27" y="138"/>
                  <a:pt x="97" y="188"/>
                </a:cubicBezTo>
                <a:cubicBezTo>
                  <a:pt x="168" y="138"/>
                  <a:pt x="193" y="98"/>
                  <a:pt x="195" y="65"/>
                </a:cubicBezTo>
                <a:cubicBezTo>
                  <a:pt x="195" y="54"/>
                  <a:pt x="195" y="54"/>
                  <a:pt x="195" y="54"/>
                </a:cubicBezTo>
                <a:cubicBezTo>
                  <a:pt x="193" y="20"/>
                  <a:pt x="170" y="2"/>
                  <a:pt x="151" y="0"/>
                </a:cubicBezTo>
                <a:close/>
                <a:moveTo>
                  <a:pt x="104" y="118"/>
                </a:moveTo>
                <a:cubicBezTo>
                  <a:pt x="95" y="118"/>
                  <a:pt x="95" y="118"/>
                  <a:pt x="95" y="118"/>
                </a:cubicBezTo>
                <a:cubicBezTo>
                  <a:pt x="95" y="80"/>
                  <a:pt x="95" y="80"/>
                  <a:pt x="95" y="80"/>
                </a:cubicBezTo>
                <a:cubicBezTo>
                  <a:pt x="84" y="87"/>
                  <a:pt x="84" y="87"/>
                  <a:pt x="84" y="87"/>
                </a:cubicBezTo>
                <a:cubicBezTo>
                  <a:pt x="84" y="78"/>
                  <a:pt x="84" y="78"/>
                  <a:pt x="84" y="78"/>
                </a:cubicBezTo>
                <a:cubicBezTo>
                  <a:pt x="91" y="75"/>
                  <a:pt x="96" y="70"/>
                  <a:pt x="100" y="66"/>
                </a:cubicBezTo>
                <a:cubicBezTo>
                  <a:pt x="104" y="66"/>
                  <a:pt x="104" y="66"/>
                  <a:pt x="104" y="66"/>
                </a:cubicBezTo>
                <a:lnTo>
                  <a:pt x="104" y="118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288" name="Freeform 328"/>
          <p:cNvSpPr>
            <a:spLocks noEditPoints="1"/>
          </p:cNvSpPr>
          <p:nvPr/>
        </p:nvSpPr>
        <p:spPr bwMode="auto">
          <a:xfrm>
            <a:off x="8510275" y="6454702"/>
            <a:ext cx="70348" cy="71845"/>
          </a:xfrm>
          <a:custGeom>
            <a:gdLst>
              <a:gd fmla="*/ 18 w 37" name="T0"/>
              <a:gd fmla="*/ 0 h 38" name="T1"/>
              <a:gd fmla="*/ 0 w 37" name="T2"/>
              <a:gd fmla="*/ 19 h 38" name="T3"/>
              <a:gd fmla="*/ 18 w 37" name="T4"/>
              <a:gd fmla="*/ 38 h 38" name="T5"/>
              <a:gd fmla="*/ 37 w 37" name="T6"/>
              <a:gd fmla="*/ 19 h 38" name="T7"/>
              <a:gd fmla="*/ 18 w 37" name="T8"/>
              <a:gd fmla="*/ 0 h 38" name="T9"/>
              <a:gd fmla="*/ 22 w 37" name="T10"/>
              <a:gd fmla="*/ 23 h 38" name="T11"/>
              <a:gd fmla="*/ 22 w 37" name="T12"/>
              <a:gd fmla="*/ 34 h 38" name="T13"/>
              <a:gd fmla="*/ 15 w 37" name="T14"/>
              <a:gd fmla="*/ 34 h 38" name="T15"/>
              <a:gd fmla="*/ 15 w 37" name="T16"/>
              <a:gd fmla="*/ 23 h 38" name="T17"/>
              <a:gd fmla="*/ 4 w 37" name="T18"/>
              <a:gd fmla="*/ 23 h 38" name="T19"/>
              <a:gd fmla="*/ 4 w 37" name="T20"/>
              <a:gd fmla="*/ 16 h 38" name="T21"/>
              <a:gd fmla="*/ 15 w 37" name="T22"/>
              <a:gd fmla="*/ 16 h 38" name="T23"/>
              <a:gd fmla="*/ 15 w 37" name="T24"/>
              <a:gd fmla="*/ 5 h 38" name="T25"/>
              <a:gd fmla="*/ 22 w 37" name="T26"/>
              <a:gd fmla="*/ 5 h 38" name="T27"/>
              <a:gd fmla="*/ 22 w 37" name="T28"/>
              <a:gd fmla="*/ 16 h 38" name="T29"/>
              <a:gd fmla="*/ 32 w 37" name="T30"/>
              <a:gd fmla="*/ 16 h 38" name="T31"/>
              <a:gd fmla="*/ 32 w 37" name="T32"/>
              <a:gd fmla="*/ 23 h 38" name="T33"/>
              <a:gd fmla="*/ 22 w 37" name="T34"/>
              <a:gd fmla="*/ 23 h 38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38" w="37">
                <a:moveTo>
                  <a:pt x="18" y="0"/>
                </a:moveTo>
                <a:cubicBezTo>
                  <a:pt x="8" y="0"/>
                  <a:pt x="0" y="9"/>
                  <a:pt x="0" y="19"/>
                </a:cubicBezTo>
                <a:cubicBezTo>
                  <a:pt x="0" y="30"/>
                  <a:pt x="8" y="38"/>
                  <a:pt x="18" y="38"/>
                </a:cubicBezTo>
                <a:cubicBezTo>
                  <a:pt x="29" y="38"/>
                  <a:pt x="37" y="30"/>
                  <a:pt x="37" y="19"/>
                </a:cubicBezTo>
                <a:cubicBezTo>
                  <a:pt x="37" y="9"/>
                  <a:pt x="29" y="0"/>
                  <a:pt x="18" y="0"/>
                </a:cubicBezTo>
                <a:close/>
                <a:moveTo>
                  <a:pt x="22" y="23"/>
                </a:moveTo>
                <a:cubicBezTo>
                  <a:pt x="22" y="34"/>
                  <a:pt x="22" y="34"/>
                  <a:pt x="22" y="34"/>
                </a:cubicBezTo>
                <a:cubicBezTo>
                  <a:pt x="15" y="34"/>
                  <a:pt x="15" y="34"/>
                  <a:pt x="15" y="34"/>
                </a:cubicBezTo>
                <a:cubicBezTo>
                  <a:pt x="15" y="23"/>
                  <a:pt x="15" y="23"/>
                  <a:pt x="15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16"/>
                  <a:pt x="4" y="16"/>
                  <a:pt x="4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5"/>
                  <a:pt x="15" y="5"/>
                  <a:pt x="15" y="5"/>
                </a:cubicBezTo>
                <a:cubicBezTo>
                  <a:pt x="22" y="5"/>
                  <a:pt x="22" y="5"/>
                  <a:pt x="22" y="5"/>
                </a:cubicBezTo>
                <a:cubicBezTo>
                  <a:pt x="22" y="16"/>
                  <a:pt x="22" y="16"/>
                  <a:pt x="22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23"/>
                  <a:pt x="32" y="23"/>
                  <a:pt x="32" y="23"/>
                </a:cubicBezTo>
                <a:lnTo>
                  <a:pt x="22" y="23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289" name="Freeform 329"/>
          <p:cNvSpPr/>
          <p:nvPr/>
        </p:nvSpPr>
        <p:spPr bwMode="auto">
          <a:xfrm>
            <a:off x="10566824" y="6325981"/>
            <a:ext cx="55381" cy="55380"/>
          </a:xfrm>
          <a:custGeom>
            <a:gdLst>
              <a:gd fmla="*/ 23 w 37" name="T0"/>
              <a:gd fmla="*/ 23 h 37" name="T1"/>
              <a:gd fmla="*/ 23 w 37" name="T2"/>
              <a:gd fmla="*/ 37 h 37" name="T3"/>
              <a:gd fmla="*/ 14 w 37" name="T4"/>
              <a:gd fmla="*/ 37 h 37" name="T5"/>
              <a:gd fmla="*/ 14 w 37" name="T6"/>
              <a:gd fmla="*/ 23 h 37" name="T7"/>
              <a:gd fmla="*/ 0 w 37" name="T8"/>
              <a:gd fmla="*/ 23 h 37" name="T9"/>
              <a:gd fmla="*/ 0 w 37" name="T10"/>
              <a:gd fmla="*/ 14 h 37" name="T11"/>
              <a:gd fmla="*/ 14 w 37" name="T12"/>
              <a:gd fmla="*/ 14 h 37" name="T13"/>
              <a:gd fmla="*/ 14 w 37" name="T14"/>
              <a:gd fmla="*/ 0 h 37" name="T15"/>
              <a:gd fmla="*/ 23 w 37" name="T16"/>
              <a:gd fmla="*/ 0 h 37" name="T17"/>
              <a:gd fmla="*/ 23 w 37" name="T18"/>
              <a:gd fmla="*/ 14 h 37" name="T19"/>
              <a:gd fmla="*/ 37 w 37" name="T20"/>
              <a:gd fmla="*/ 14 h 37" name="T21"/>
              <a:gd fmla="*/ 37 w 37" name="T22"/>
              <a:gd fmla="*/ 23 h 37" name="T23"/>
              <a:gd fmla="*/ 23 w 37" name="T24"/>
              <a:gd fmla="*/ 23 h 37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37" w="37">
                <a:moveTo>
                  <a:pt x="23" y="23"/>
                </a:moveTo>
                <a:lnTo>
                  <a:pt x="23" y="37"/>
                </a:lnTo>
                <a:lnTo>
                  <a:pt x="14" y="37"/>
                </a:lnTo>
                <a:lnTo>
                  <a:pt x="14" y="23"/>
                </a:lnTo>
                <a:lnTo>
                  <a:pt x="0" y="23"/>
                </a:lnTo>
                <a:lnTo>
                  <a:pt x="0" y="14"/>
                </a:lnTo>
                <a:lnTo>
                  <a:pt x="14" y="14"/>
                </a:lnTo>
                <a:lnTo>
                  <a:pt x="14" y="0"/>
                </a:lnTo>
                <a:lnTo>
                  <a:pt x="23" y="0"/>
                </a:lnTo>
                <a:lnTo>
                  <a:pt x="23" y="14"/>
                </a:lnTo>
                <a:lnTo>
                  <a:pt x="37" y="14"/>
                </a:lnTo>
                <a:lnTo>
                  <a:pt x="37" y="23"/>
                </a:lnTo>
                <a:lnTo>
                  <a:pt x="23" y="23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290" name="Freeform 330"/>
          <p:cNvSpPr/>
          <p:nvPr/>
        </p:nvSpPr>
        <p:spPr bwMode="auto">
          <a:xfrm>
            <a:off x="10936524" y="6258626"/>
            <a:ext cx="329287" cy="306836"/>
          </a:xfrm>
          <a:custGeom>
            <a:gdLst>
              <a:gd fmla="*/ 173 w 173" name="T0"/>
              <a:gd fmla="*/ 67 h 161" name="T1"/>
              <a:gd fmla="*/ 153 w 173" name="T2"/>
              <a:gd fmla="*/ 67 h 161" name="T3"/>
              <a:gd fmla="*/ 153 w 173" name="T4"/>
              <a:gd fmla="*/ 52 h 161" name="T5"/>
              <a:gd fmla="*/ 165 w 173" name="T6"/>
              <a:gd fmla="*/ 52 h 161" name="T7"/>
              <a:gd fmla="*/ 165 w 173" name="T8"/>
              <a:gd fmla="*/ 52 h 161" name="T9"/>
              <a:gd fmla="*/ 173 w 173" name="T10"/>
              <a:gd fmla="*/ 52 h 161" name="T11"/>
              <a:gd fmla="*/ 170 w 173" name="T12"/>
              <a:gd fmla="*/ 32 h 161" name="T13"/>
              <a:gd fmla="*/ 134 w 173" name="T14"/>
              <a:gd fmla="*/ 1 h 161" name="T15"/>
              <a:gd fmla="*/ 126 w 173" name="T16"/>
              <a:gd fmla="*/ 0 h 161" name="T17"/>
              <a:gd fmla="*/ 86 w 173" name="T18"/>
              <a:gd fmla="*/ 21 h 161" name="T19"/>
              <a:gd fmla="*/ 46 w 173" name="T20"/>
              <a:gd fmla="*/ 0 h 161" name="T21"/>
              <a:gd fmla="*/ 39 w 173" name="T22"/>
              <a:gd fmla="*/ 1 h 161" name="T23"/>
              <a:gd fmla="*/ 0 w 173" name="T24"/>
              <a:gd fmla="*/ 46 h 161" name="T25"/>
              <a:gd fmla="*/ 0 w 173" name="T26"/>
              <a:gd fmla="*/ 56 h 161" name="T27"/>
              <a:gd fmla="*/ 86 w 173" name="T28"/>
              <a:gd fmla="*/ 161 h 161" name="T29"/>
              <a:gd fmla="*/ 165 w 173" name="T30"/>
              <a:gd fmla="*/ 83 h 161" name="T31"/>
              <a:gd fmla="*/ 173 w 173" name="T32"/>
              <a:gd fmla="*/ 67 h 161" name="T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b="b" l="0" r="r" t="0"/>
            <a:pathLst>
              <a:path h="161" w="173">
                <a:moveTo>
                  <a:pt x="173" y="67"/>
                </a:moveTo>
                <a:cubicBezTo>
                  <a:pt x="153" y="67"/>
                  <a:pt x="153" y="67"/>
                  <a:pt x="153" y="67"/>
                </a:cubicBezTo>
                <a:cubicBezTo>
                  <a:pt x="153" y="52"/>
                  <a:pt x="153" y="52"/>
                  <a:pt x="153" y="52"/>
                </a:cubicBezTo>
                <a:cubicBezTo>
                  <a:pt x="165" y="52"/>
                  <a:pt x="165" y="52"/>
                  <a:pt x="165" y="52"/>
                </a:cubicBezTo>
                <a:cubicBezTo>
                  <a:pt x="165" y="52"/>
                  <a:pt x="165" y="52"/>
                  <a:pt x="165" y="52"/>
                </a:cubicBezTo>
                <a:cubicBezTo>
                  <a:pt x="173" y="52"/>
                  <a:pt x="173" y="52"/>
                  <a:pt x="173" y="52"/>
                </a:cubicBezTo>
                <a:cubicBezTo>
                  <a:pt x="173" y="51"/>
                  <a:pt x="172" y="36"/>
                  <a:pt x="170" y="32"/>
                </a:cubicBezTo>
                <a:cubicBezTo>
                  <a:pt x="163" y="12"/>
                  <a:pt x="148" y="2"/>
                  <a:pt x="134" y="1"/>
                </a:cubicBezTo>
                <a:cubicBezTo>
                  <a:pt x="131" y="1"/>
                  <a:pt x="128" y="0"/>
                  <a:pt x="126" y="0"/>
                </a:cubicBezTo>
                <a:cubicBezTo>
                  <a:pt x="106" y="0"/>
                  <a:pt x="97" y="9"/>
                  <a:pt x="86" y="21"/>
                </a:cubicBezTo>
                <a:cubicBezTo>
                  <a:pt x="75" y="9"/>
                  <a:pt x="66" y="0"/>
                  <a:pt x="46" y="0"/>
                </a:cubicBezTo>
                <a:cubicBezTo>
                  <a:pt x="44" y="0"/>
                  <a:pt x="41" y="1"/>
                  <a:pt x="39" y="1"/>
                </a:cubicBezTo>
                <a:cubicBezTo>
                  <a:pt x="22" y="2"/>
                  <a:pt x="2" y="18"/>
                  <a:pt x="0" y="46"/>
                </a:cubicBezTo>
                <a:cubicBezTo>
                  <a:pt x="0" y="56"/>
                  <a:pt x="0" y="56"/>
                  <a:pt x="0" y="56"/>
                </a:cubicBezTo>
                <a:cubicBezTo>
                  <a:pt x="2" y="84"/>
                  <a:pt x="23" y="118"/>
                  <a:pt x="86" y="161"/>
                </a:cubicBezTo>
                <a:cubicBezTo>
                  <a:pt x="130" y="131"/>
                  <a:pt x="154" y="105"/>
                  <a:pt x="165" y="83"/>
                </a:cubicBezTo>
                <a:lnTo>
                  <a:pt x="173" y="67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291" name="Freeform 331"/>
          <p:cNvSpPr/>
          <p:nvPr/>
        </p:nvSpPr>
        <p:spPr bwMode="auto">
          <a:xfrm>
            <a:off x="11234379" y="6364897"/>
            <a:ext cx="55381" cy="13471"/>
          </a:xfrm>
          <a:custGeom>
            <a:gdLst>
              <a:gd fmla="*/ 23 w 37" name="T0"/>
              <a:gd fmla="*/ 9 h 9" name="T1"/>
              <a:gd fmla="*/ 23 w 37" name="T2"/>
              <a:gd fmla="*/ 9 h 9" name="T3"/>
              <a:gd fmla="*/ 14 w 37" name="T4"/>
              <a:gd fmla="*/ 9 h 9" name="T5"/>
              <a:gd fmla="*/ 14 w 37" name="T6"/>
              <a:gd fmla="*/ 9 h 9" name="T7"/>
              <a:gd fmla="*/ 0 w 37" name="T8"/>
              <a:gd fmla="*/ 9 h 9" name="T9"/>
              <a:gd fmla="*/ 0 w 37" name="T10"/>
              <a:gd fmla="*/ 0 h 9" name="T11"/>
              <a:gd fmla="*/ 14 w 37" name="T12"/>
              <a:gd fmla="*/ 0 h 9" name="T13"/>
              <a:gd fmla="*/ 14 w 37" name="T14"/>
              <a:gd fmla="*/ 0 h 9" name="T15"/>
              <a:gd fmla="*/ 21 w 37" name="T16"/>
              <a:gd fmla="*/ 0 h 9" name="T17"/>
              <a:gd fmla="*/ 23 w 37" name="T18"/>
              <a:gd fmla="*/ 0 h 9" name="T19"/>
              <a:gd fmla="*/ 37 w 37" name="T20"/>
              <a:gd fmla="*/ 0 h 9" name="T21"/>
              <a:gd fmla="*/ 37 w 37" name="T22"/>
              <a:gd fmla="*/ 9 h 9" name="T23"/>
              <a:gd fmla="*/ 23 w 37" name="T24"/>
              <a:gd fmla="*/ 9 h 9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9" w="37">
                <a:moveTo>
                  <a:pt x="23" y="9"/>
                </a:moveTo>
                <a:lnTo>
                  <a:pt x="23" y="9"/>
                </a:lnTo>
                <a:lnTo>
                  <a:pt x="14" y="9"/>
                </a:lnTo>
                <a:lnTo>
                  <a:pt x="14" y="9"/>
                </a:lnTo>
                <a:lnTo>
                  <a:pt x="0" y="9"/>
                </a:lnTo>
                <a:lnTo>
                  <a:pt x="0" y="0"/>
                </a:lnTo>
                <a:lnTo>
                  <a:pt x="14" y="0"/>
                </a:lnTo>
                <a:lnTo>
                  <a:pt x="14" y="0"/>
                </a:lnTo>
                <a:lnTo>
                  <a:pt x="21" y="0"/>
                </a:lnTo>
                <a:lnTo>
                  <a:pt x="23" y="0"/>
                </a:lnTo>
                <a:lnTo>
                  <a:pt x="37" y="0"/>
                </a:lnTo>
                <a:lnTo>
                  <a:pt x="37" y="9"/>
                </a:lnTo>
                <a:lnTo>
                  <a:pt x="23" y="9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292" name="Freeform 332"/>
          <p:cNvSpPr>
            <a:spLocks noEditPoints="1"/>
          </p:cNvSpPr>
          <p:nvPr/>
        </p:nvSpPr>
        <p:spPr bwMode="auto">
          <a:xfrm>
            <a:off x="9854366" y="6454702"/>
            <a:ext cx="65858" cy="68851"/>
          </a:xfrm>
          <a:custGeom>
            <a:gdLst>
              <a:gd fmla="*/ 17 w 35" name="T0"/>
              <a:gd fmla="*/ 0 h 36" name="T1"/>
              <a:gd fmla="*/ 0 w 35" name="T2"/>
              <a:gd fmla="*/ 18 h 36" name="T3"/>
              <a:gd fmla="*/ 17 w 35" name="T4"/>
              <a:gd fmla="*/ 36 h 36" name="T5"/>
              <a:gd fmla="*/ 35 w 35" name="T6"/>
              <a:gd fmla="*/ 18 h 36" name="T7"/>
              <a:gd fmla="*/ 17 w 35" name="T8"/>
              <a:gd fmla="*/ 0 h 36" name="T9"/>
              <a:gd fmla="*/ 21 w 35" name="T10"/>
              <a:gd fmla="*/ 31 h 36" name="T11"/>
              <a:gd fmla="*/ 15 w 35" name="T12"/>
              <a:gd fmla="*/ 31 h 36" name="T13"/>
              <a:gd fmla="*/ 15 w 35" name="T14"/>
              <a:gd fmla="*/ 11 h 36" name="T15"/>
              <a:gd fmla="*/ 15 w 35" name="T16"/>
              <a:gd fmla="*/ 11 h 36" name="T17"/>
              <a:gd fmla="*/ 10 w 35" name="T18"/>
              <a:gd fmla="*/ 14 h 36" name="T19"/>
              <a:gd fmla="*/ 9 w 35" name="T20"/>
              <a:gd fmla="*/ 9 h 36" name="T21"/>
              <a:gd fmla="*/ 16 w 35" name="T22"/>
              <a:gd fmla="*/ 6 h 36" name="T23"/>
              <a:gd fmla="*/ 21 w 35" name="T24"/>
              <a:gd fmla="*/ 6 h 36" name="T25"/>
              <a:gd fmla="*/ 21 w 35" name="T26"/>
              <a:gd fmla="*/ 31 h 36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36" w="35">
                <a:moveTo>
                  <a:pt x="17" y="0"/>
                </a:moveTo>
                <a:cubicBezTo>
                  <a:pt x="8" y="0"/>
                  <a:pt x="0" y="8"/>
                  <a:pt x="0" y="18"/>
                </a:cubicBezTo>
                <a:cubicBezTo>
                  <a:pt x="0" y="28"/>
                  <a:pt x="8" y="36"/>
                  <a:pt x="17" y="36"/>
                </a:cubicBezTo>
                <a:cubicBezTo>
                  <a:pt x="27" y="36"/>
                  <a:pt x="35" y="28"/>
                  <a:pt x="35" y="18"/>
                </a:cubicBezTo>
                <a:cubicBezTo>
                  <a:pt x="35" y="8"/>
                  <a:pt x="27" y="0"/>
                  <a:pt x="17" y="0"/>
                </a:cubicBezTo>
                <a:close/>
                <a:moveTo>
                  <a:pt x="21" y="31"/>
                </a:moveTo>
                <a:cubicBezTo>
                  <a:pt x="15" y="31"/>
                  <a:pt x="15" y="31"/>
                  <a:pt x="15" y="3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0" y="14"/>
                  <a:pt x="10" y="14"/>
                  <a:pt x="10" y="14"/>
                </a:cubicBezTo>
                <a:cubicBezTo>
                  <a:pt x="9" y="9"/>
                  <a:pt x="9" y="9"/>
                  <a:pt x="9" y="9"/>
                </a:cubicBezTo>
                <a:cubicBezTo>
                  <a:pt x="16" y="6"/>
                  <a:pt x="16" y="6"/>
                  <a:pt x="16" y="6"/>
                </a:cubicBezTo>
                <a:cubicBezTo>
                  <a:pt x="21" y="6"/>
                  <a:pt x="21" y="6"/>
                  <a:pt x="21" y="6"/>
                </a:cubicBezTo>
                <a:lnTo>
                  <a:pt x="21" y="31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293" name="Freeform 333"/>
          <p:cNvSpPr>
            <a:spLocks noEditPoints="1"/>
          </p:cNvSpPr>
          <p:nvPr/>
        </p:nvSpPr>
        <p:spPr bwMode="auto">
          <a:xfrm>
            <a:off x="3572463" y="862805"/>
            <a:ext cx="359222" cy="356229"/>
          </a:xfrm>
          <a:custGeom>
            <a:gdLst>
              <a:gd fmla="*/ 184 w 189" name="T0"/>
              <a:gd fmla="*/ 6 h 188" name="T1"/>
              <a:gd fmla="*/ 170 w 189" name="T2"/>
              <a:gd fmla="*/ 0 h 188" name="T3"/>
              <a:gd fmla="*/ 19 w 189" name="T4"/>
              <a:gd fmla="*/ 0 h 188" name="T5"/>
              <a:gd fmla="*/ 6 w 189" name="T6"/>
              <a:gd fmla="*/ 6 h 188" name="T7"/>
              <a:gd fmla="*/ 0 w 189" name="T8"/>
              <a:gd fmla="*/ 20 h 188" name="T9"/>
              <a:gd fmla="*/ 0 w 189" name="T10"/>
              <a:gd fmla="*/ 169 h 188" name="T11"/>
              <a:gd fmla="*/ 6 w 189" name="T12"/>
              <a:gd fmla="*/ 182 h 188" name="T13"/>
              <a:gd fmla="*/ 19 w 189" name="T14"/>
              <a:gd fmla="*/ 188 h 188" name="T15"/>
              <a:gd fmla="*/ 170 w 189" name="T16"/>
              <a:gd fmla="*/ 188 h 188" name="T17"/>
              <a:gd fmla="*/ 184 w 189" name="T18"/>
              <a:gd fmla="*/ 182 h 188" name="T19"/>
              <a:gd fmla="*/ 189 w 189" name="T20"/>
              <a:gd fmla="*/ 169 h 188" name="T21"/>
              <a:gd fmla="*/ 189 w 189" name="T22"/>
              <a:gd fmla="*/ 20 h 188" name="T23"/>
              <a:gd fmla="*/ 184 w 189" name="T24"/>
              <a:gd fmla="*/ 6 h 188" name="T25"/>
              <a:gd fmla="*/ 180 w 189" name="T26"/>
              <a:gd fmla="*/ 161 h 188" name="T27"/>
              <a:gd fmla="*/ 174 w 189" name="T28"/>
              <a:gd fmla="*/ 173 h 188" name="T29"/>
              <a:gd fmla="*/ 162 w 189" name="T30"/>
              <a:gd fmla="*/ 178 h 188" name="T31"/>
              <a:gd fmla="*/ 27 w 189" name="T32"/>
              <a:gd fmla="*/ 178 h 188" name="T33"/>
              <a:gd fmla="*/ 15 w 189" name="T34"/>
              <a:gd fmla="*/ 173 h 188" name="T35"/>
              <a:gd fmla="*/ 10 w 189" name="T36"/>
              <a:gd fmla="*/ 161 h 188" name="T37"/>
              <a:gd fmla="*/ 10 w 189" name="T38"/>
              <a:gd fmla="*/ 27 h 188" name="T39"/>
              <a:gd fmla="*/ 15 w 189" name="T40"/>
              <a:gd fmla="*/ 15 h 188" name="T41"/>
              <a:gd fmla="*/ 27 w 189" name="T42"/>
              <a:gd fmla="*/ 10 h 188" name="T43"/>
              <a:gd fmla="*/ 162 w 189" name="T44"/>
              <a:gd fmla="*/ 10 h 188" name="T45"/>
              <a:gd fmla="*/ 174 w 189" name="T46"/>
              <a:gd fmla="*/ 15 h 188" name="T47"/>
              <a:gd fmla="*/ 180 w 189" name="T48"/>
              <a:gd fmla="*/ 27 h 188" name="T49"/>
              <a:gd fmla="*/ 180 w 189" name="T50"/>
              <a:gd fmla="*/ 161 h 188" name="T5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b="b" l="0" r="r" t="0"/>
            <a:pathLst>
              <a:path h="188" w="189">
                <a:moveTo>
                  <a:pt x="184" y="6"/>
                </a:moveTo>
                <a:cubicBezTo>
                  <a:pt x="180" y="2"/>
                  <a:pt x="175" y="0"/>
                  <a:pt x="170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4" y="0"/>
                  <a:pt x="10" y="2"/>
                  <a:pt x="6" y="6"/>
                </a:cubicBezTo>
                <a:cubicBezTo>
                  <a:pt x="2" y="10"/>
                  <a:pt x="0" y="14"/>
                  <a:pt x="0" y="20"/>
                </a:cubicBezTo>
                <a:cubicBezTo>
                  <a:pt x="0" y="169"/>
                  <a:pt x="0" y="169"/>
                  <a:pt x="0" y="169"/>
                </a:cubicBezTo>
                <a:cubicBezTo>
                  <a:pt x="0" y="174"/>
                  <a:pt x="2" y="178"/>
                  <a:pt x="6" y="182"/>
                </a:cubicBezTo>
                <a:cubicBezTo>
                  <a:pt x="9" y="186"/>
                  <a:pt x="14" y="188"/>
                  <a:pt x="19" y="188"/>
                </a:cubicBezTo>
                <a:cubicBezTo>
                  <a:pt x="170" y="188"/>
                  <a:pt x="170" y="188"/>
                  <a:pt x="170" y="188"/>
                </a:cubicBezTo>
                <a:cubicBezTo>
                  <a:pt x="175" y="188"/>
                  <a:pt x="180" y="186"/>
                  <a:pt x="184" y="182"/>
                </a:cubicBezTo>
                <a:cubicBezTo>
                  <a:pt x="188" y="178"/>
                  <a:pt x="189" y="174"/>
                  <a:pt x="189" y="169"/>
                </a:cubicBezTo>
                <a:cubicBezTo>
                  <a:pt x="189" y="20"/>
                  <a:pt x="189" y="20"/>
                  <a:pt x="189" y="20"/>
                </a:cubicBezTo>
                <a:cubicBezTo>
                  <a:pt x="189" y="14"/>
                  <a:pt x="188" y="10"/>
                  <a:pt x="184" y="6"/>
                </a:cubicBezTo>
                <a:close/>
                <a:moveTo>
                  <a:pt x="180" y="161"/>
                </a:moveTo>
                <a:cubicBezTo>
                  <a:pt x="180" y="166"/>
                  <a:pt x="178" y="170"/>
                  <a:pt x="174" y="173"/>
                </a:cubicBezTo>
                <a:cubicBezTo>
                  <a:pt x="171" y="176"/>
                  <a:pt x="167" y="178"/>
                  <a:pt x="162" y="178"/>
                </a:cubicBezTo>
                <a:cubicBezTo>
                  <a:pt x="27" y="178"/>
                  <a:pt x="27" y="178"/>
                  <a:pt x="27" y="178"/>
                </a:cubicBezTo>
                <a:cubicBezTo>
                  <a:pt x="22" y="178"/>
                  <a:pt x="18" y="176"/>
                  <a:pt x="15" y="173"/>
                </a:cubicBezTo>
                <a:cubicBezTo>
                  <a:pt x="12" y="169"/>
                  <a:pt x="10" y="165"/>
                  <a:pt x="10" y="161"/>
                </a:cubicBezTo>
                <a:cubicBezTo>
                  <a:pt x="10" y="27"/>
                  <a:pt x="10" y="27"/>
                  <a:pt x="10" y="27"/>
                </a:cubicBezTo>
                <a:cubicBezTo>
                  <a:pt x="10" y="22"/>
                  <a:pt x="12" y="18"/>
                  <a:pt x="15" y="15"/>
                </a:cubicBezTo>
                <a:cubicBezTo>
                  <a:pt x="18" y="11"/>
                  <a:pt x="23" y="10"/>
                  <a:pt x="27" y="10"/>
                </a:cubicBezTo>
                <a:cubicBezTo>
                  <a:pt x="162" y="10"/>
                  <a:pt x="162" y="10"/>
                  <a:pt x="162" y="10"/>
                </a:cubicBezTo>
                <a:cubicBezTo>
                  <a:pt x="167" y="10"/>
                  <a:pt x="171" y="11"/>
                  <a:pt x="174" y="15"/>
                </a:cubicBezTo>
                <a:cubicBezTo>
                  <a:pt x="178" y="18"/>
                  <a:pt x="180" y="23"/>
                  <a:pt x="180" y="27"/>
                </a:cubicBezTo>
                <a:lnTo>
                  <a:pt x="180" y="161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294" name="Freeform 334"/>
          <p:cNvSpPr/>
          <p:nvPr/>
        </p:nvSpPr>
        <p:spPr bwMode="auto">
          <a:xfrm>
            <a:off x="3617366" y="985540"/>
            <a:ext cx="190089" cy="200566"/>
          </a:xfrm>
          <a:custGeom>
            <a:gdLst>
              <a:gd fmla="*/ 87 w 100" name="T0"/>
              <a:gd fmla="*/ 82 h 105" name="T1"/>
              <a:gd fmla="*/ 60 w 100" name="T2"/>
              <a:gd fmla="*/ 91 h 105" name="T3"/>
              <a:gd fmla="*/ 14 w 100" name="T4"/>
              <a:gd fmla="*/ 46 h 105" name="T5"/>
              <a:gd fmla="*/ 31 w 100" name="T6"/>
              <a:gd fmla="*/ 10 h 105" name="T7"/>
              <a:gd fmla="*/ 22 w 100" name="T8"/>
              <a:gd fmla="*/ 0 h 105" name="T9"/>
              <a:gd fmla="*/ 0 w 100" name="T10"/>
              <a:gd fmla="*/ 46 h 105" name="T11"/>
              <a:gd fmla="*/ 60 w 100" name="T12"/>
              <a:gd fmla="*/ 105 h 105" name="T13"/>
              <a:gd fmla="*/ 100 w 100" name="T14"/>
              <a:gd fmla="*/ 89 h 105" name="T15"/>
              <a:gd fmla="*/ 87 w 100" name="T16"/>
              <a:gd fmla="*/ 82 h 105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05" w="100">
                <a:moveTo>
                  <a:pt x="87" y="82"/>
                </a:moveTo>
                <a:cubicBezTo>
                  <a:pt x="79" y="88"/>
                  <a:pt x="70" y="91"/>
                  <a:pt x="60" y="91"/>
                </a:cubicBezTo>
                <a:cubicBezTo>
                  <a:pt x="34" y="91"/>
                  <a:pt x="14" y="71"/>
                  <a:pt x="14" y="46"/>
                </a:cubicBezTo>
                <a:cubicBezTo>
                  <a:pt x="14" y="31"/>
                  <a:pt x="21" y="18"/>
                  <a:pt x="31" y="10"/>
                </a:cubicBezTo>
                <a:cubicBezTo>
                  <a:pt x="22" y="0"/>
                  <a:pt x="22" y="0"/>
                  <a:pt x="22" y="0"/>
                </a:cubicBezTo>
                <a:cubicBezTo>
                  <a:pt x="9" y="10"/>
                  <a:pt x="0" y="27"/>
                  <a:pt x="0" y="46"/>
                </a:cubicBezTo>
                <a:cubicBezTo>
                  <a:pt x="0" y="78"/>
                  <a:pt x="27" y="105"/>
                  <a:pt x="60" y="105"/>
                </a:cubicBezTo>
                <a:cubicBezTo>
                  <a:pt x="75" y="105"/>
                  <a:pt x="90" y="99"/>
                  <a:pt x="100" y="89"/>
                </a:cubicBezTo>
                <a:lnTo>
                  <a:pt x="87" y="82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295" name="Freeform 335"/>
          <p:cNvSpPr/>
          <p:nvPr/>
        </p:nvSpPr>
        <p:spPr bwMode="auto">
          <a:xfrm>
            <a:off x="3690707" y="939140"/>
            <a:ext cx="196076" cy="217030"/>
          </a:xfrm>
          <a:custGeom>
            <a:gdLst>
              <a:gd fmla="*/ 99 w 104" name="T0"/>
              <a:gd fmla="*/ 92 h 115" name="T1"/>
              <a:gd fmla="*/ 82 w 104" name="T2"/>
              <a:gd fmla="*/ 99 h 115" name="T3"/>
              <a:gd fmla="*/ 64 w 104" name="T4"/>
              <a:gd fmla="*/ 56 h 115" name="T5"/>
              <a:gd fmla="*/ 17 w 104" name="T6"/>
              <a:gd fmla="*/ 56 h 115" name="T7"/>
              <a:gd fmla="*/ 16 w 104" name="T8"/>
              <a:gd fmla="*/ 46 h 115" name="T9"/>
              <a:gd fmla="*/ 49 w 104" name="T10"/>
              <a:gd fmla="*/ 46 h 115" name="T11"/>
              <a:gd fmla="*/ 49 w 104" name="T12"/>
              <a:gd fmla="*/ 34 h 115" name="T13"/>
              <a:gd fmla="*/ 15 w 104" name="T14"/>
              <a:gd fmla="*/ 34 h 115" name="T15"/>
              <a:gd fmla="*/ 13 w 104" name="T16"/>
              <a:gd fmla="*/ 6 h 115" name="T17"/>
              <a:gd fmla="*/ 13 w 104" name="T18"/>
              <a:gd fmla="*/ 6 h 115" name="T19"/>
              <a:gd fmla="*/ 11 w 104" name="T20"/>
              <a:gd fmla="*/ 6 h 115" name="T21"/>
              <a:gd fmla="*/ 0 w 104" name="T22"/>
              <a:gd fmla="*/ 0 h 115" name="T23"/>
              <a:gd fmla="*/ 2 w 104" name="T24"/>
              <a:gd fmla="*/ 33 h 115" name="T25"/>
              <a:gd fmla="*/ 5 w 104" name="T26"/>
              <a:gd fmla="*/ 68 h 115" name="T27"/>
              <a:gd fmla="*/ 56 w 104" name="T28"/>
              <a:gd fmla="*/ 68 h 115" name="T29"/>
              <a:gd fmla="*/ 74 w 104" name="T30"/>
              <a:gd fmla="*/ 115 h 115" name="T31"/>
              <a:gd fmla="*/ 104 w 104" name="T32"/>
              <a:gd fmla="*/ 104 h 115" name="T33"/>
              <a:gd fmla="*/ 99 w 104" name="T34"/>
              <a:gd fmla="*/ 92 h 115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115" w="104">
                <a:moveTo>
                  <a:pt x="99" y="92"/>
                </a:moveTo>
                <a:cubicBezTo>
                  <a:pt x="82" y="99"/>
                  <a:pt x="82" y="99"/>
                  <a:pt x="82" y="99"/>
                </a:cubicBezTo>
                <a:cubicBezTo>
                  <a:pt x="64" y="56"/>
                  <a:pt x="64" y="56"/>
                  <a:pt x="64" y="56"/>
                </a:cubicBezTo>
                <a:cubicBezTo>
                  <a:pt x="17" y="56"/>
                  <a:pt x="17" y="56"/>
                  <a:pt x="17" y="56"/>
                </a:cubicBezTo>
                <a:cubicBezTo>
                  <a:pt x="16" y="46"/>
                  <a:pt x="16" y="46"/>
                  <a:pt x="16" y="46"/>
                </a:cubicBezTo>
                <a:cubicBezTo>
                  <a:pt x="49" y="46"/>
                  <a:pt x="49" y="46"/>
                  <a:pt x="49" y="46"/>
                </a:cubicBezTo>
                <a:cubicBezTo>
                  <a:pt x="49" y="34"/>
                  <a:pt x="49" y="34"/>
                  <a:pt x="49" y="34"/>
                </a:cubicBezTo>
                <a:cubicBezTo>
                  <a:pt x="15" y="34"/>
                  <a:pt x="15" y="34"/>
                  <a:pt x="15" y="34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6"/>
                  <a:pt x="12" y="6"/>
                  <a:pt x="11" y="6"/>
                </a:cubicBezTo>
                <a:cubicBezTo>
                  <a:pt x="6" y="6"/>
                  <a:pt x="2" y="4"/>
                  <a:pt x="0" y="0"/>
                </a:cubicBezTo>
                <a:cubicBezTo>
                  <a:pt x="1" y="9"/>
                  <a:pt x="2" y="24"/>
                  <a:pt x="2" y="33"/>
                </a:cubicBezTo>
                <a:cubicBezTo>
                  <a:pt x="3" y="44"/>
                  <a:pt x="4" y="56"/>
                  <a:pt x="5" y="68"/>
                </a:cubicBezTo>
                <a:cubicBezTo>
                  <a:pt x="56" y="68"/>
                  <a:pt x="56" y="68"/>
                  <a:pt x="56" y="68"/>
                </a:cubicBezTo>
                <a:cubicBezTo>
                  <a:pt x="74" y="115"/>
                  <a:pt x="74" y="115"/>
                  <a:pt x="74" y="115"/>
                </a:cubicBezTo>
                <a:cubicBezTo>
                  <a:pt x="104" y="104"/>
                  <a:pt x="104" y="104"/>
                  <a:pt x="104" y="104"/>
                </a:cubicBezTo>
                <a:lnTo>
                  <a:pt x="99" y="92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296" name="Freeform 336"/>
          <p:cNvSpPr>
            <a:spLocks noEditPoints="1"/>
          </p:cNvSpPr>
          <p:nvPr/>
        </p:nvSpPr>
        <p:spPr bwMode="auto">
          <a:xfrm>
            <a:off x="3686216" y="897231"/>
            <a:ext cx="49394" cy="46400"/>
          </a:xfrm>
          <a:custGeom>
            <a:gdLst>
              <a:gd fmla="*/ 13 w 26" name="T0"/>
              <a:gd fmla="*/ 0 h 25" name="T1"/>
              <a:gd fmla="*/ 0 w 26" name="T2"/>
              <a:gd fmla="*/ 12 h 25" name="T3"/>
              <a:gd fmla="*/ 13 w 26" name="T4"/>
              <a:gd fmla="*/ 25 h 25" name="T5"/>
              <a:gd fmla="*/ 26 w 26" name="T6"/>
              <a:gd fmla="*/ 12 h 25" name="T7"/>
              <a:gd fmla="*/ 13 w 26" name="T8"/>
              <a:gd fmla="*/ 0 h 25" name="T9"/>
              <a:gd fmla="*/ 13 w 26" name="T10"/>
              <a:gd fmla="*/ 20 h 25" name="T11"/>
              <a:gd fmla="*/ 5 w 26" name="T12"/>
              <a:gd fmla="*/ 12 h 25" name="T13"/>
              <a:gd fmla="*/ 13 w 26" name="T14"/>
              <a:gd fmla="*/ 5 h 25" name="T15"/>
              <a:gd fmla="*/ 21 w 26" name="T16"/>
              <a:gd fmla="*/ 12 h 25" name="T17"/>
              <a:gd fmla="*/ 13 w 26" name="T18"/>
              <a:gd fmla="*/ 20 h 25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25" w="26">
                <a:moveTo>
                  <a:pt x="13" y="0"/>
                </a:moveTo>
                <a:cubicBezTo>
                  <a:pt x="6" y="0"/>
                  <a:pt x="0" y="5"/>
                  <a:pt x="0" y="12"/>
                </a:cubicBezTo>
                <a:cubicBezTo>
                  <a:pt x="0" y="19"/>
                  <a:pt x="6" y="25"/>
                  <a:pt x="13" y="25"/>
                </a:cubicBezTo>
                <a:cubicBezTo>
                  <a:pt x="20" y="25"/>
                  <a:pt x="26" y="19"/>
                  <a:pt x="26" y="12"/>
                </a:cubicBezTo>
                <a:cubicBezTo>
                  <a:pt x="26" y="5"/>
                  <a:pt x="20" y="0"/>
                  <a:pt x="13" y="0"/>
                </a:cubicBezTo>
                <a:close/>
                <a:moveTo>
                  <a:pt x="13" y="20"/>
                </a:moveTo>
                <a:cubicBezTo>
                  <a:pt x="9" y="20"/>
                  <a:pt x="5" y="16"/>
                  <a:pt x="5" y="12"/>
                </a:cubicBezTo>
                <a:cubicBezTo>
                  <a:pt x="5" y="8"/>
                  <a:pt x="9" y="5"/>
                  <a:pt x="13" y="5"/>
                </a:cubicBezTo>
                <a:cubicBezTo>
                  <a:pt x="17" y="5"/>
                  <a:pt x="21" y="8"/>
                  <a:pt x="21" y="12"/>
                </a:cubicBezTo>
                <a:cubicBezTo>
                  <a:pt x="21" y="16"/>
                  <a:pt x="17" y="20"/>
                  <a:pt x="13" y="2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297" name="Freeform 337"/>
          <p:cNvSpPr/>
          <p:nvPr/>
        </p:nvSpPr>
        <p:spPr bwMode="auto">
          <a:xfrm>
            <a:off x="2942327" y="985540"/>
            <a:ext cx="205056" cy="217030"/>
          </a:xfrm>
          <a:custGeom>
            <a:gdLst>
              <a:gd fmla="*/ 94 w 108" name="T0"/>
              <a:gd fmla="*/ 90 h 114" name="T1"/>
              <a:gd fmla="*/ 64 w 108" name="T2"/>
              <a:gd fmla="*/ 100 h 114" name="T3"/>
              <a:gd fmla="*/ 14 w 108" name="T4"/>
              <a:gd fmla="*/ 50 h 114" name="T5"/>
              <a:gd fmla="*/ 33 w 108" name="T6"/>
              <a:gd fmla="*/ 12 h 114" name="T7"/>
              <a:gd fmla="*/ 24 w 108" name="T8"/>
              <a:gd fmla="*/ 0 h 114" name="T9"/>
              <a:gd fmla="*/ 0 w 108" name="T10"/>
              <a:gd fmla="*/ 50 h 114" name="T11"/>
              <a:gd fmla="*/ 64 w 108" name="T12"/>
              <a:gd fmla="*/ 114 h 114" name="T13"/>
              <a:gd fmla="*/ 108 w 108" name="T14"/>
              <a:gd fmla="*/ 97 h 114" name="T15"/>
              <a:gd fmla="*/ 94 w 108" name="T16"/>
              <a:gd fmla="*/ 90 h 114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14" w="108">
                <a:moveTo>
                  <a:pt x="94" y="90"/>
                </a:moveTo>
                <a:cubicBezTo>
                  <a:pt x="85" y="96"/>
                  <a:pt x="75" y="100"/>
                  <a:pt x="64" y="100"/>
                </a:cubicBezTo>
                <a:cubicBezTo>
                  <a:pt x="37" y="100"/>
                  <a:pt x="14" y="78"/>
                  <a:pt x="14" y="50"/>
                </a:cubicBezTo>
                <a:cubicBezTo>
                  <a:pt x="14" y="35"/>
                  <a:pt x="22" y="21"/>
                  <a:pt x="33" y="12"/>
                </a:cubicBezTo>
                <a:cubicBezTo>
                  <a:pt x="24" y="0"/>
                  <a:pt x="24" y="0"/>
                  <a:pt x="24" y="0"/>
                </a:cubicBezTo>
                <a:cubicBezTo>
                  <a:pt x="9" y="12"/>
                  <a:pt x="0" y="30"/>
                  <a:pt x="0" y="50"/>
                </a:cubicBezTo>
                <a:cubicBezTo>
                  <a:pt x="0" y="86"/>
                  <a:pt x="28" y="114"/>
                  <a:pt x="64" y="114"/>
                </a:cubicBezTo>
                <a:cubicBezTo>
                  <a:pt x="81" y="114"/>
                  <a:pt x="97" y="108"/>
                  <a:pt x="108" y="97"/>
                </a:cubicBezTo>
                <a:lnTo>
                  <a:pt x="94" y="9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298" name="Freeform 338"/>
          <p:cNvSpPr/>
          <p:nvPr/>
        </p:nvSpPr>
        <p:spPr bwMode="auto">
          <a:xfrm>
            <a:off x="3018662" y="936146"/>
            <a:ext cx="214038" cy="236488"/>
          </a:xfrm>
          <a:custGeom>
            <a:gdLst>
              <a:gd fmla="*/ 108 w 113" name="T0"/>
              <a:gd fmla="*/ 100 h 124" name="T1"/>
              <a:gd fmla="*/ 89 w 113" name="T2"/>
              <a:gd fmla="*/ 107 h 124" name="T3"/>
              <a:gd fmla="*/ 70 w 113" name="T4"/>
              <a:gd fmla="*/ 60 h 124" name="T5"/>
              <a:gd fmla="*/ 19 w 113" name="T6"/>
              <a:gd fmla="*/ 60 h 124" name="T7"/>
              <a:gd fmla="*/ 18 w 113" name="T8"/>
              <a:gd fmla="*/ 50 h 124" name="T9"/>
              <a:gd fmla="*/ 54 w 113" name="T10"/>
              <a:gd fmla="*/ 50 h 124" name="T11"/>
              <a:gd fmla="*/ 54 w 113" name="T12"/>
              <a:gd fmla="*/ 36 h 124" name="T13"/>
              <a:gd fmla="*/ 17 w 113" name="T14"/>
              <a:gd fmla="*/ 36 h 124" name="T15"/>
              <a:gd fmla="*/ 15 w 113" name="T16"/>
              <a:gd fmla="*/ 6 h 124" name="T17"/>
              <a:gd fmla="*/ 15 w 113" name="T18"/>
              <a:gd fmla="*/ 6 h 124" name="T19"/>
              <a:gd fmla="*/ 12 w 113" name="T20"/>
              <a:gd fmla="*/ 6 h 124" name="T21"/>
              <a:gd fmla="*/ 0 w 113" name="T22"/>
              <a:gd fmla="*/ 0 h 124" name="T23"/>
              <a:gd fmla="*/ 3 w 113" name="T24"/>
              <a:gd fmla="*/ 35 h 124" name="T25"/>
              <a:gd fmla="*/ 6 w 113" name="T26"/>
              <a:gd fmla="*/ 73 h 124" name="T27"/>
              <a:gd fmla="*/ 61 w 113" name="T28"/>
              <a:gd fmla="*/ 73 h 124" name="T29"/>
              <a:gd fmla="*/ 81 w 113" name="T30"/>
              <a:gd fmla="*/ 124 h 124" name="T31"/>
              <a:gd fmla="*/ 113 w 113" name="T32"/>
              <a:gd fmla="*/ 112 h 124" name="T33"/>
              <a:gd fmla="*/ 108 w 113" name="T34"/>
              <a:gd fmla="*/ 100 h 124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124" w="113">
                <a:moveTo>
                  <a:pt x="108" y="100"/>
                </a:moveTo>
                <a:cubicBezTo>
                  <a:pt x="89" y="107"/>
                  <a:pt x="89" y="107"/>
                  <a:pt x="89" y="107"/>
                </a:cubicBezTo>
                <a:cubicBezTo>
                  <a:pt x="70" y="60"/>
                  <a:pt x="70" y="60"/>
                  <a:pt x="70" y="60"/>
                </a:cubicBezTo>
                <a:cubicBezTo>
                  <a:pt x="19" y="60"/>
                  <a:pt x="19" y="60"/>
                  <a:pt x="19" y="60"/>
                </a:cubicBezTo>
                <a:cubicBezTo>
                  <a:pt x="18" y="50"/>
                  <a:pt x="18" y="50"/>
                  <a:pt x="18" y="50"/>
                </a:cubicBezTo>
                <a:cubicBezTo>
                  <a:pt x="54" y="50"/>
                  <a:pt x="54" y="50"/>
                  <a:pt x="54" y="50"/>
                </a:cubicBezTo>
                <a:cubicBezTo>
                  <a:pt x="54" y="36"/>
                  <a:pt x="54" y="36"/>
                  <a:pt x="54" y="36"/>
                </a:cubicBezTo>
                <a:cubicBezTo>
                  <a:pt x="17" y="36"/>
                  <a:pt x="17" y="36"/>
                  <a:pt x="17" y="3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4" y="6"/>
                  <a:pt x="13" y="6"/>
                  <a:pt x="12" y="6"/>
                </a:cubicBezTo>
                <a:cubicBezTo>
                  <a:pt x="7" y="6"/>
                  <a:pt x="3" y="4"/>
                  <a:pt x="0" y="0"/>
                </a:cubicBezTo>
                <a:cubicBezTo>
                  <a:pt x="2" y="9"/>
                  <a:pt x="3" y="26"/>
                  <a:pt x="3" y="35"/>
                </a:cubicBezTo>
                <a:cubicBezTo>
                  <a:pt x="4" y="48"/>
                  <a:pt x="5" y="61"/>
                  <a:pt x="6" y="73"/>
                </a:cubicBezTo>
                <a:cubicBezTo>
                  <a:pt x="61" y="73"/>
                  <a:pt x="61" y="73"/>
                  <a:pt x="61" y="73"/>
                </a:cubicBezTo>
                <a:cubicBezTo>
                  <a:pt x="81" y="124"/>
                  <a:pt x="81" y="124"/>
                  <a:pt x="81" y="124"/>
                </a:cubicBezTo>
                <a:cubicBezTo>
                  <a:pt x="113" y="112"/>
                  <a:pt x="113" y="112"/>
                  <a:pt x="113" y="112"/>
                </a:cubicBezTo>
                <a:lnTo>
                  <a:pt x="108" y="10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299" name="Freeform 339"/>
          <p:cNvSpPr>
            <a:spLocks noEditPoints="1"/>
          </p:cNvSpPr>
          <p:nvPr/>
        </p:nvSpPr>
        <p:spPr bwMode="auto">
          <a:xfrm>
            <a:off x="3017164" y="891244"/>
            <a:ext cx="50890" cy="50890"/>
          </a:xfrm>
          <a:custGeom>
            <a:gdLst>
              <a:gd fmla="*/ 14 w 27" name="T0"/>
              <a:gd fmla="*/ 0 h 27" name="T1"/>
              <a:gd fmla="*/ 0 w 27" name="T2"/>
              <a:gd fmla="*/ 13 h 27" name="T3"/>
              <a:gd fmla="*/ 14 w 27" name="T4"/>
              <a:gd fmla="*/ 27 h 27" name="T5"/>
              <a:gd fmla="*/ 27 w 27" name="T6"/>
              <a:gd fmla="*/ 13 h 27" name="T7"/>
              <a:gd fmla="*/ 14 w 27" name="T8"/>
              <a:gd fmla="*/ 0 h 27" name="T9"/>
              <a:gd fmla="*/ 14 w 27" name="T10"/>
              <a:gd fmla="*/ 21 h 27" name="T11"/>
              <a:gd fmla="*/ 5 w 27" name="T12"/>
              <a:gd fmla="*/ 13 h 27" name="T13"/>
              <a:gd fmla="*/ 14 w 27" name="T14"/>
              <a:gd fmla="*/ 5 h 27" name="T15"/>
              <a:gd fmla="*/ 22 w 27" name="T16"/>
              <a:gd fmla="*/ 13 h 27" name="T17"/>
              <a:gd fmla="*/ 14 w 27" name="T18"/>
              <a:gd fmla="*/ 21 h 27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27" w="27">
                <a:moveTo>
                  <a:pt x="14" y="0"/>
                </a:moveTo>
                <a:cubicBezTo>
                  <a:pt x="6" y="0"/>
                  <a:pt x="0" y="6"/>
                  <a:pt x="0" y="13"/>
                </a:cubicBezTo>
                <a:cubicBezTo>
                  <a:pt x="0" y="21"/>
                  <a:pt x="6" y="27"/>
                  <a:pt x="14" y="27"/>
                </a:cubicBezTo>
                <a:cubicBezTo>
                  <a:pt x="21" y="27"/>
                  <a:pt x="27" y="21"/>
                  <a:pt x="27" y="13"/>
                </a:cubicBezTo>
                <a:cubicBezTo>
                  <a:pt x="27" y="6"/>
                  <a:pt x="21" y="0"/>
                  <a:pt x="14" y="0"/>
                </a:cubicBezTo>
                <a:close/>
                <a:moveTo>
                  <a:pt x="14" y="21"/>
                </a:moveTo>
                <a:cubicBezTo>
                  <a:pt x="9" y="21"/>
                  <a:pt x="5" y="18"/>
                  <a:pt x="5" y="13"/>
                </a:cubicBezTo>
                <a:cubicBezTo>
                  <a:pt x="5" y="9"/>
                  <a:pt x="9" y="5"/>
                  <a:pt x="14" y="5"/>
                </a:cubicBezTo>
                <a:cubicBezTo>
                  <a:pt x="18" y="5"/>
                  <a:pt x="22" y="9"/>
                  <a:pt x="22" y="13"/>
                </a:cubicBezTo>
                <a:cubicBezTo>
                  <a:pt x="22" y="18"/>
                  <a:pt x="18" y="21"/>
                  <a:pt x="14" y="21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00" name="Freeform 340"/>
          <p:cNvSpPr>
            <a:spLocks noEditPoints="1"/>
          </p:cNvSpPr>
          <p:nvPr/>
        </p:nvSpPr>
        <p:spPr bwMode="auto">
          <a:xfrm>
            <a:off x="6953645" y="4609197"/>
            <a:ext cx="294862" cy="359222"/>
          </a:xfrm>
          <a:custGeom>
            <a:gdLst>
              <a:gd fmla="*/ 139 w 156" name="T0"/>
              <a:gd fmla="*/ 109 h 189" name="T1"/>
              <a:gd fmla="*/ 156 w 156" name="T2"/>
              <a:gd fmla="*/ 109 h 189" name="T3"/>
              <a:gd fmla="*/ 136 w 156" name="T4"/>
              <a:gd fmla="*/ 88 h 189" name="T5"/>
              <a:gd fmla="*/ 115 w 156" name="T6"/>
              <a:gd fmla="*/ 109 h 189" name="T7"/>
              <a:gd fmla="*/ 134 w 156" name="T8"/>
              <a:gd fmla="*/ 109 h 189" name="T9"/>
              <a:gd fmla="*/ 86 w 156" name="T10"/>
              <a:gd fmla="*/ 149 h 189" name="T11"/>
              <a:gd fmla="*/ 86 w 156" name="T12"/>
              <a:gd fmla="*/ 26 h 189" name="T13"/>
              <a:gd fmla="*/ 91 w 156" name="T14"/>
              <a:gd fmla="*/ 14 h 189" name="T15"/>
              <a:gd fmla="*/ 78 w 156" name="T16"/>
              <a:gd fmla="*/ 0 h 189" name="T17"/>
              <a:gd fmla="*/ 65 w 156" name="T18"/>
              <a:gd fmla="*/ 14 h 189" name="T19"/>
              <a:gd fmla="*/ 70 w 156" name="T20"/>
              <a:gd fmla="*/ 26 h 189" name="T21"/>
              <a:gd fmla="*/ 70 w 156" name="T22"/>
              <a:gd fmla="*/ 149 h 189" name="T23"/>
              <a:gd fmla="*/ 22 w 156" name="T24"/>
              <a:gd fmla="*/ 109 h 189" name="T25"/>
              <a:gd fmla="*/ 41 w 156" name="T26"/>
              <a:gd fmla="*/ 109 h 189" name="T27"/>
              <a:gd fmla="*/ 20 w 156" name="T28"/>
              <a:gd fmla="*/ 88 h 189" name="T29"/>
              <a:gd fmla="*/ 0 w 156" name="T30"/>
              <a:gd fmla="*/ 109 h 189" name="T31"/>
              <a:gd fmla="*/ 17 w 156" name="T32"/>
              <a:gd fmla="*/ 109 h 189" name="T33"/>
              <a:gd fmla="*/ 71 w 156" name="T34"/>
              <a:gd fmla="*/ 168 h 189" name="T35"/>
              <a:gd fmla="*/ 71 w 156" name="T36"/>
              <a:gd fmla="*/ 172 h 189" name="T37"/>
              <a:gd fmla="*/ 64 w 156" name="T38"/>
              <a:gd fmla="*/ 172 h 189" name="T39"/>
              <a:gd fmla="*/ 78 w 156" name="T40"/>
              <a:gd fmla="*/ 189 h 189" name="T41"/>
              <a:gd fmla="*/ 92 w 156" name="T42"/>
              <a:gd fmla="*/ 172 h 189" name="T43"/>
              <a:gd fmla="*/ 85 w 156" name="T44"/>
              <a:gd fmla="*/ 172 h 189" name="T45"/>
              <a:gd fmla="*/ 85 w 156" name="T46"/>
              <a:gd fmla="*/ 168 h 189" name="T47"/>
              <a:gd fmla="*/ 139 w 156" name="T48"/>
              <a:gd fmla="*/ 109 h 189" name="T49"/>
              <a:gd fmla="*/ 78 w 156" name="T50"/>
              <a:gd fmla="*/ 5 h 189" name="T51"/>
              <a:gd fmla="*/ 87 w 156" name="T52"/>
              <a:gd fmla="*/ 14 h 189" name="T53"/>
              <a:gd fmla="*/ 82 w 156" name="T54"/>
              <a:gd fmla="*/ 23 h 189" name="T55"/>
              <a:gd fmla="*/ 74 w 156" name="T56"/>
              <a:gd fmla="*/ 23 h 189" name="T57"/>
              <a:gd fmla="*/ 69 w 156" name="T58"/>
              <a:gd fmla="*/ 14 h 189" name="T59"/>
              <a:gd fmla="*/ 78 w 156" name="T60"/>
              <a:gd fmla="*/ 5 h 189" name="T6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b="b" l="0" r="r" t="0"/>
            <a:pathLst>
              <a:path h="189" w="156">
                <a:moveTo>
                  <a:pt x="139" y="109"/>
                </a:moveTo>
                <a:cubicBezTo>
                  <a:pt x="156" y="109"/>
                  <a:pt x="156" y="109"/>
                  <a:pt x="156" y="109"/>
                </a:cubicBezTo>
                <a:cubicBezTo>
                  <a:pt x="136" y="88"/>
                  <a:pt x="136" y="88"/>
                  <a:pt x="136" y="88"/>
                </a:cubicBezTo>
                <a:cubicBezTo>
                  <a:pt x="115" y="109"/>
                  <a:pt x="115" y="109"/>
                  <a:pt x="115" y="109"/>
                </a:cubicBezTo>
                <a:cubicBezTo>
                  <a:pt x="134" y="109"/>
                  <a:pt x="134" y="109"/>
                  <a:pt x="134" y="109"/>
                </a:cubicBezTo>
                <a:cubicBezTo>
                  <a:pt x="126" y="130"/>
                  <a:pt x="108" y="146"/>
                  <a:pt x="86" y="149"/>
                </a:cubicBezTo>
                <a:cubicBezTo>
                  <a:pt x="86" y="26"/>
                  <a:pt x="86" y="26"/>
                  <a:pt x="86" y="26"/>
                </a:cubicBezTo>
                <a:cubicBezTo>
                  <a:pt x="89" y="23"/>
                  <a:pt x="91" y="19"/>
                  <a:pt x="91" y="14"/>
                </a:cubicBezTo>
                <a:cubicBezTo>
                  <a:pt x="91" y="6"/>
                  <a:pt x="85" y="0"/>
                  <a:pt x="78" y="0"/>
                </a:cubicBezTo>
                <a:cubicBezTo>
                  <a:pt x="71" y="0"/>
                  <a:pt x="65" y="6"/>
                  <a:pt x="65" y="14"/>
                </a:cubicBezTo>
                <a:cubicBezTo>
                  <a:pt x="65" y="19"/>
                  <a:pt x="67" y="23"/>
                  <a:pt x="70" y="26"/>
                </a:cubicBezTo>
                <a:cubicBezTo>
                  <a:pt x="70" y="149"/>
                  <a:pt x="70" y="149"/>
                  <a:pt x="70" y="149"/>
                </a:cubicBezTo>
                <a:cubicBezTo>
                  <a:pt x="48" y="146"/>
                  <a:pt x="30" y="130"/>
                  <a:pt x="22" y="109"/>
                </a:cubicBezTo>
                <a:cubicBezTo>
                  <a:pt x="41" y="109"/>
                  <a:pt x="41" y="109"/>
                  <a:pt x="41" y="109"/>
                </a:cubicBezTo>
                <a:cubicBezTo>
                  <a:pt x="20" y="88"/>
                  <a:pt x="20" y="88"/>
                  <a:pt x="20" y="88"/>
                </a:cubicBezTo>
                <a:cubicBezTo>
                  <a:pt x="0" y="109"/>
                  <a:pt x="0" y="109"/>
                  <a:pt x="0" y="109"/>
                </a:cubicBezTo>
                <a:cubicBezTo>
                  <a:pt x="17" y="109"/>
                  <a:pt x="17" y="109"/>
                  <a:pt x="17" y="109"/>
                </a:cubicBezTo>
                <a:cubicBezTo>
                  <a:pt x="20" y="140"/>
                  <a:pt x="42" y="165"/>
                  <a:pt x="71" y="168"/>
                </a:cubicBezTo>
                <a:cubicBezTo>
                  <a:pt x="71" y="172"/>
                  <a:pt x="71" y="172"/>
                  <a:pt x="71" y="172"/>
                </a:cubicBezTo>
                <a:cubicBezTo>
                  <a:pt x="64" y="172"/>
                  <a:pt x="64" y="172"/>
                  <a:pt x="64" y="172"/>
                </a:cubicBezTo>
                <a:cubicBezTo>
                  <a:pt x="78" y="189"/>
                  <a:pt x="78" y="189"/>
                  <a:pt x="78" y="189"/>
                </a:cubicBezTo>
                <a:cubicBezTo>
                  <a:pt x="92" y="172"/>
                  <a:pt x="92" y="172"/>
                  <a:pt x="92" y="172"/>
                </a:cubicBezTo>
                <a:cubicBezTo>
                  <a:pt x="85" y="172"/>
                  <a:pt x="85" y="172"/>
                  <a:pt x="85" y="172"/>
                </a:cubicBezTo>
                <a:cubicBezTo>
                  <a:pt x="85" y="168"/>
                  <a:pt x="85" y="168"/>
                  <a:pt x="85" y="168"/>
                </a:cubicBezTo>
                <a:cubicBezTo>
                  <a:pt x="113" y="165"/>
                  <a:pt x="136" y="140"/>
                  <a:pt x="139" y="109"/>
                </a:cubicBezTo>
                <a:close/>
                <a:moveTo>
                  <a:pt x="78" y="5"/>
                </a:moveTo>
                <a:cubicBezTo>
                  <a:pt x="83" y="5"/>
                  <a:pt x="87" y="9"/>
                  <a:pt x="87" y="14"/>
                </a:cubicBezTo>
                <a:cubicBezTo>
                  <a:pt x="87" y="18"/>
                  <a:pt x="85" y="21"/>
                  <a:pt x="82" y="23"/>
                </a:cubicBezTo>
                <a:cubicBezTo>
                  <a:pt x="74" y="23"/>
                  <a:pt x="74" y="23"/>
                  <a:pt x="74" y="23"/>
                </a:cubicBezTo>
                <a:cubicBezTo>
                  <a:pt x="71" y="21"/>
                  <a:pt x="69" y="18"/>
                  <a:pt x="69" y="14"/>
                </a:cubicBezTo>
                <a:cubicBezTo>
                  <a:pt x="69" y="9"/>
                  <a:pt x="73" y="5"/>
                  <a:pt x="78" y="5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01" name="Oval 341"/>
          <p:cNvSpPr>
            <a:spLocks noChangeArrowheads="1"/>
          </p:cNvSpPr>
          <p:nvPr/>
        </p:nvSpPr>
        <p:spPr bwMode="auto">
          <a:xfrm>
            <a:off x="8329167" y="1614179"/>
            <a:ext cx="56877" cy="70348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02" name="Oval 342"/>
          <p:cNvSpPr>
            <a:spLocks noChangeArrowheads="1"/>
          </p:cNvSpPr>
          <p:nvPr/>
        </p:nvSpPr>
        <p:spPr bwMode="auto">
          <a:xfrm>
            <a:off x="8544701" y="1614179"/>
            <a:ext cx="58374" cy="70348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03" name="Freeform 343"/>
          <p:cNvSpPr>
            <a:spLocks noEditPoints="1"/>
          </p:cNvSpPr>
          <p:nvPr/>
        </p:nvSpPr>
        <p:spPr bwMode="auto">
          <a:xfrm>
            <a:off x="8170511" y="1534851"/>
            <a:ext cx="472977" cy="127224"/>
          </a:xfrm>
          <a:custGeom>
            <a:gdLst>
              <a:gd fmla="*/ 219 w 249" name="T0"/>
              <a:gd fmla="*/ 21 h 67" name="T1"/>
              <a:gd fmla="*/ 196 w 249" name="T2"/>
              <a:gd fmla="*/ 4 h 67" name="T3"/>
              <a:gd fmla="*/ 139 w 249" name="T4"/>
              <a:gd fmla="*/ 5 h 67" name="T5"/>
              <a:gd fmla="*/ 114 w 249" name="T6"/>
              <a:gd fmla="*/ 33 h 67" name="T7"/>
              <a:gd fmla="*/ 68 w 249" name="T8"/>
              <a:gd fmla="*/ 64 h 67" name="T9"/>
              <a:gd fmla="*/ 80 w 249" name="T10"/>
              <a:gd fmla="*/ 63 h 67" name="T11"/>
              <a:gd fmla="*/ 80 w 249" name="T12"/>
              <a:gd fmla="*/ 61 h 67" name="T13"/>
              <a:gd fmla="*/ 97 w 249" name="T14"/>
              <a:gd fmla="*/ 40 h 67" name="T15"/>
              <a:gd fmla="*/ 115 w 249" name="T16"/>
              <a:gd fmla="*/ 61 h 67" name="T17"/>
              <a:gd fmla="*/ 115 w 249" name="T18"/>
              <a:gd fmla="*/ 62 h 67" name="T19"/>
              <a:gd fmla="*/ 115 w 249" name="T20"/>
              <a:gd fmla="*/ 63 h 67" name="T21"/>
              <a:gd fmla="*/ 195 w 249" name="T22"/>
              <a:gd fmla="*/ 62 h 67" name="T23"/>
              <a:gd fmla="*/ 195 w 249" name="T24"/>
              <a:gd fmla="*/ 61 h 67" name="T25"/>
              <a:gd fmla="*/ 213 w 249" name="T26"/>
              <a:gd fmla="*/ 40 h 67" name="T27"/>
              <a:gd fmla="*/ 230 w 249" name="T28"/>
              <a:gd fmla="*/ 60 h 67" name="T29"/>
              <a:gd fmla="*/ 239 w 249" name="T30"/>
              <a:gd fmla="*/ 60 h 67" name="T31"/>
              <a:gd fmla="*/ 219 w 249" name="T32"/>
              <a:gd fmla="*/ 21 h 67" name="T33"/>
              <a:gd fmla="*/ 167 w 249" name="T34"/>
              <a:gd fmla="*/ 31 h 67" name="T35"/>
              <a:gd fmla="*/ 122 w 249" name="T36"/>
              <a:gd fmla="*/ 31 h 67" name="T37"/>
              <a:gd fmla="*/ 167 w 249" name="T38"/>
              <a:gd fmla="*/ 7 h 67" name="T39"/>
              <a:gd fmla="*/ 167 w 249" name="T40"/>
              <a:gd fmla="*/ 31 h 67" name="T41"/>
              <a:gd fmla="*/ 173 w 249" name="T42"/>
              <a:gd fmla="*/ 31 h 67" name="T43"/>
              <a:gd fmla="*/ 172 w 249" name="T44"/>
              <a:gd fmla="*/ 7 h 67" name="T45"/>
              <a:gd fmla="*/ 217 w 249" name="T46"/>
              <a:gd fmla="*/ 31 h 67" name="T47"/>
              <a:gd fmla="*/ 173 w 249" name="T48"/>
              <a:gd fmla="*/ 31 h 67" name="T4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b="b" l="0" r="r" t="0"/>
            <a:pathLst>
              <a:path h="67" w="249">
                <a:moveTo>
                  <a:pt x="219" y="21"/>
                </a:moveTo>
                <a:cubicBezTo>
                  <a:pt x="212" y="7"/>
                  <a:pt x="196" y="4"/>
                  <a:pt x="196" y="4"/>
                </a:cubicBezTo>
                <a:cubicBezTo>
                  <a:pt x="175" y="0"/>
                  <a:pt x="153" y="1"/>
                  <a:pt x="139" y="5"/>
                </a:cubicBezTo>
                <a:cubicBezTo>
                  <a:pt x="126" y="9"/>
                  <a:pt x="114" y="33"/>
                  <a:pt x="114" y="33"/>
                </a:cubicBezTo>
                <a:cubicBezTo>
                  <a:pt x="114" y="33"/>
                  <a:pt x="0" y="22"/>
                  <a:pt x="68" y="64"/>
                </a:cubicBezTo>
                <a:cubicBezTo>
                  <a:pt x="69" y="67"/>
                  <a:pt x="77" y="64"/>
                  <a:pt x="80" y="63"/>
                </a:cubicBezTo>
                <a:cubicBezTo>
                  <a:pt x="80" y="62"/>
                  <a:pt x="80" y="62"/>
                  <a:pt x="80" y="61"/>
                </a:cubicBezTo>
                <a:cubicBezTo>
                  <a:pt x="80" y="49"/>
                  <a:pt x="88" y="40"/>
                  <a:pt x="97" y="40"/>
                </a:cubicBezTo>
                <a:cubicBezTo>
                  <a:pt x="107" y="40"/>
                  <a:pt x="115" y="49"/>
                  <a:pt x="115" y="61"/>
                </a:cubicBezTo>
                <a:cubicBezTo>
                  <a:pt x="115" y="61"/>
                  <a:pt x="115" y="62"/>
                  <a:pt x="115" y="62"/>
                </a:cubicBezTo>
                <a:cubicBezTo>
                  <a:pt x="115" y="63"/>
                  <a:pt x="115" y="63"/>
                  <a:pt x="115" y="63"/>
                </a:cubicBezTo>
                <a:cubicBezTo>
                  <a:pt x="195" y="62"/>
                  <a:pt x="195" y="62"/>
                  <a:pt x="195" y="62"/>
                </a:cubicBezTo>
                <a:cubicBezTo>
                  <a:pt x="195" y="61"/>
                  <a:pt x="195" y="61"/>
                  <a:pt x="195" y="61"/>
                </a:cubicBezTo>
                <a:cubicBezTo>
                  <a:pt x="195" y="49"/>
                  <a:pt x="203" y="40"/>
                  <a:pt x="213" y="40"/>
                </a:cubicBezTo>
                <a:cubicBezTo>
                  <a:pt x="222" y="40"/>
                  <a:pt x="230" y="49"/>
                  <a:pt x="230" y="60"/>
                </a:cubicBezTo>
                <a:cubicBezTo>
                  <a:pt x="236" y="65"/>
                  <a:pt x="239" y="60"/>
                  <a:pt x="239" y="60"/>
                </a:cubicBezTo>
                <a:cubicBezTo>
                  <a:pt x="249" y="48"/>
                  <a:pt x="219" y="21"/>
                  <a:pt x="219" y="21"/>
                </a:cubicBezTo>
                <a:close/>
                <a:moveTo>
                  <a:pt x="167" y="31"/>
                </a:moveTo>
                <a:cubicBezTo>
                  <a:pt x="122" y="31"/>
                  <a:pt x="122" y="31"/>
                  <a:pt x="122" y="31"/>
                </a:cubicBezTo>
                <a:cubicBezTo>
                  <a:pt x="122" y="31"/>
                  <a:pt x="129" y="4"/>
                  <a:pt x="167" y="7"/>
                </a:cubicBezTo>
                <a:lnTo>
                  <a:pt x="167" y="31"/>
                </a:lnTo>
                <a:close/>
                <a:moveTo>
                  <a:pt x="173" y="31"/>
                </a:moveTo>
                <a:cubicBezTo>
                  <a:pt x="172" y="7"/>
                  <a:pt x="172" y="7"/>
                  <a:pt x="172" y="7"/>
                </a:cubicBezTo>
                <a:cubicBezTo>
                  <a:pt x="210" y="3"/>
                  <a:pt x="217" y="31"/>
                  <a:pt x="217" y="31"/>
                </a:cubicBezTo>
                <a:lnTo>
                  <a:pt x="173" y="31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04" name="Freeform 344"/>
          <p:cNvSpPr>
            <a:spLocks noEditPoints="1"/>
          </p:cNvSpPr>
          <p:nvPr/>
        </p:nvSpPr>
        <p:spPr bwMode="auto">
          <a:xfrm>
            <a:off x="6917722" y="1442052"/>
            <a:ext cx="371196" cy="296358"/>
          </a:xfrm>
          <a:custGeom>
            <a:gdLst>
              <a:gd fmla="*/ 187 w 196" name="T0"/>
              <a:gd fmla="*/ 56 h 156" name="T1"/>
              <a:gd fmla="*/ 185 w 196" name="T2"/>
              <a:gd fmla="*/ 56 h 156" name="T3"/>
              <a:gd fmla="*/ 164 w 196" name="T4"/>
              <a:gd fmla="*/ 14 h 156" name="T5"/>
              <a:gd fmla="*/ 145 w 196" name="T6"/>
              <a:gd fmla="*/ 1 h 156" name="T7"/>
              <a:gd fmla="*/ 48 w 196" name="T8"/>
              <a:gd fmla="*/ 1 h 156" name="T9"/>
              <a:gd fmla="*/ 29 w 196" name="T10"/>
              <a:gd fmla="*/ 11 h 156" name="T11"/>
              <a:gd fmla="*/ 11 w 196" name="T12"/>
              <a:gd fmla="*/ 56 h 156" name="T13"/>
              <a:gd fmla="*/ 9 w 196" name="T14"/>
              <a:gd fmla="*/ 56 h 156" name="T15"/>
              <a:gd fmla="*/ 0 w 196" name="T16"/>
              <a:gd fmla="*/ 66 h 156" name="T17"/>
              <a:gd fmla="*/ 0 w 196" name="T18"/>
              <a:gd fmla="*/ 115 h 156" name="T19"/>
              <a:gd fmla="*/ 9 w 196" name="T20"/>
              <a:gd fmla="*/ 124 h 156" name="T21"/>
              <a:gd fmla="*/ 15 w 196" name="T22"/>
              <a:gd fmla="*/ 124 h 156" name="T23"/>
              <a:gd fmla="*/ 15 w 196" name="T24"/>
              <a:gd fmla="*/ 147 h 156" name="T25"/>
              <a:gd fmla="*/ 24 w 196" name="T26"/>
              <a:gd fmla="*/ 156 h 156" name="T27"/>
              <a:gd fmla="*/ 38 w 196" name="T28"/>
              <a:gd fmla="*/ 156 h 156" name="T29"/>
              <a:gd fmla="*/ 47 w 196" name="T30"/>
              <a:gd fmla="*/ 147 h 156" name="T31"/>
              <a:gd fmla="*/ 47 w 196" name="T32"/>
              <a:gd fmla="*/ 124 h 156" name="T33"/>
              <a:gd fmla="*/ 153 w 196" name="T34"/>
              <a:gd fmla="*/ 124 h 156" name="T35"/>
              <a:gd fmla="*/ 153 w 196" name="T36"/>
              <a:gd fmla="*/ 147 h 156" name="T37"/>
              <a:gd fmla="*/ 162 w 196" name="T38"/>
              <a:gd fmla="*/ 156 h 156" name="T39"/>
              <a:gd fmla="*/ 175 w 196" name="T40"/>
              <a:gd fmla="*/ 156 h 156" name="T41"/>
              <a:gd fmla="*/ 184 w 196" name="T42"/>
              <a:gd fmla="*/ 147 h 156" name="T43"/>
              <a:gd fmla="*/ 184 w 196" name="T44"/>
              <a:gd fmla="*/ 124 h 156" name="T45"/>
              <a:gd fmla="*/ 187 w 196" name="T46"/>
              <a:gd fmla="*/ 124 h 156" name="T47"/>
              <a:gd fmla="*/ 196 w 196" name="T48"/>
              <a:gd fmla="*/ 115 h 156" name="T49"/>
              <a:gd fmla="*/ 196 w 196" name="T50"/>
              <a:gd fmla="*/ 66 h 156" name="T51"/>
              <a:gd fmla="*/ 187 w 196" name="T52"/>
              <a:gd fmla="*/ 56 h 156" name="T53"/>
              <a:gd fmla="*/ 35 w 196" name="T54"/>
              <a:gd fmla="*/ 17 h 156" name="T55"/>
              <a:gd fmla="*/ 51 w 196" name="T56"/>
              <a:gd fmla="*/ 7 h 156" name="T57"/>
              <a:gd fmla="*/ 141 w 196" name="T58"/>
              <a:gd fmla="*/ 7 h 156" name="T59"/>
              <a:gd fmla="*/ 156 w 196" name="T60"/>
              <a:gd fmla="*/ 16 h 156" name="T61"/>
              <a:gd fmla="*/ 176 w 196" name="T62"/>
              <a:gd fmla="*/ 55 h 156" name="T63"/>
              <a:gd fmla="*/ 21 w 196" name="T64"/>
              <a:gd fmla="*/ 55 h 156" name="T65"/>
              <a:gd fmla="*/ 35 w 196" name="T66"/>
              <a:gd fmla="*/ 17 h 156" name="T67"/>
              <a:gd fmla="*/ 35 w 196" name="T68"/>
              <a:gd fmla="*/ 101 h 156" name="T69"/>
              <a:gd fmla="*/ 22 w 196" name="T70"/>
              <a:gd fmla="*/ 88 h 156" name="T71"/>
              <a:gd fmla="*/ 35 w 196" name="T72"/>
              <a:gd fmla="*/ 75 h 156" name="T73"/>
              <a:gd fmla="*/ 48 w 196" name="T74"/>
              <a:gd fmla="*/ 88 h 156" name="T75"/>
              <a:gd fmla="*/ 35 w 196" name="T76"/>
              <a:gd fmla="*/ 101 h 156" name="T77"/>
              <a:gd fmla="*/ 164 w 196" name="T78"/>
              <a:gd fmla="*/ 101 h 156" name="T79"/>
              <a:gd fmla="*/ 151 w 196" name="T80"/>
              <a:gd fmla="*/ 88 h 156" name="T81"/>
              <a:gd fmla="*/ 164 w 196" name="T82"/>
              <a:gd fmla="*/ 75 h 156" name="T83"/>
              <a:gd fmla="*/ 177 w 196" name="T84"/>
              <a:gd fmla="*/ 88 h 156" name="T85"/>
              <a:gd fmla="*/ 164 w 196" name="T86"/>
              <a:gd fmla="*/ 101 h 156" name="T8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b="b" l="0" r="r" t="0"/>
            <a:pathLst>
              <a:path h="156" w="196">
                <a:moveTo>
                  <a:pt x="187" y="56"/>
                </a:moveTo>
                <a:cubicBezTo>
                  <a:pt x="185" y="56"/>
                  <a:pt x="185" y="56"/>
                  <a:pt x="185" y="56"/>
                </a:cubicBezTo>
                <a:cubicBezTo>
                  <a:pt x="185" y="56"/>
                  <a:pt x="165" y="15"/>
                  <a:pt x="164" y="14"/>
                </a:cubicBezTo>
                <a:cubicBezTo>
                  <a:pt x="156" y="0"/>
                  <a:pt x="145" y="1"/>
                  <a:pt x="145" y="1"/>
                </a:cubicBezTo>
                <a:cubicBezTo>
                  <a:pt x="48" y="1"/>
                  <a:pt x="48" y="1"/>
                  <a:pt x="48" y="1"/>
                </a:cubicBezTo>
                <a:cubicBezTo>
                  <a:pt x="33" y="0"/>
                  <a:pt x="29" y="11"/>
                  <a:pt x="29" y="11"/>
                </a:cubicBezTo>
                <a:cubicBezTo>
                  <a:pt x="11" y="56"/>
                  <a:pt x="11" y="56"/>
                  <a:pt x="11" y="56"/>
                </a:cubicBezTo>
                <a:cubicBezTo>
                  <a:pt x="9" y="56"/>
                  <a:pt x="9" y="56"/>
                  <a:pt x="9" y="56"/>
                </a:cubicBezTo>
                <a:cubicBezTo>
                  <a:pt x="4" y="56"/>
                  <a:pt x="0" y="61"/>
                  <a:pt x="0" y="66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20"/>
                  <a:pt x="4" y="124"/>
                  <a:pt x="9" y="124"/>
                </a:cubicBezTo>
                <a:cubicBezTo>
                  <a:pt x="15" y="124"/>
                  <a:pt x="15" y="124"/>
                  <a:pt x="15" y="124"/>
                </a:cubicBezTo>
                <a:cubicBezTo>
                  <a:pt x="15" y="147"/>
                  <a:pt x="15" y="147"/>
                  <a:pt x="15" y="147"/>
                </a:cubicBezTo>
                <a:cubicBezTo>
                  <a:pt x="15" y="152"/>
                  <a:pt x="19" y="156"/>
                  <a:pt x="24" y="156"/>
                </a:cubicBezTo>
                <a:cubicBezTo>
                  <a:pt x="38" y="156"/>
                  <a:pt x="38" y="156"/>
                  <a:pt x="38" y="156"/>
                </a:cubicBezTo>
                <a:cubicBezTo>
                  <a:pt x="43" y="156"/>
                  <a:pt x="47" y="152"/>
                  <a:pt x="47" y="147"/>
                </a:cubicBezTo>
                <a:cubicBezTo>
                  <a:pt x="47" y="124"/>
                  <a:pt x="47" y="124"/>
                  <a:pt x="47" y="124"/>
                </a:cubicBezTo>
                <a:cubicBezTo>
                  <a:pt x="153" y="124"/>
                  <a:pt x="153" y="124"/>
                  <a:pt x="153" y="124"/>
                </a:cubicBezTo>
                <a:cubicBezTo>
                  <a:pt x="153" y="147"/>
                  <a:pt x="153" y="147"/>
                  <a:pt x="153" y="147"/>
                </a:cubicBezTo>
                <a:cubicBezTo>
                  <a:pt x="153" y="152"/>
                  <a:pt x="157" y="156"/>
                  <a:pt x="162" y="156"/>
                </a:cubicBezTo>
                <a:cubicBezTo>
                  <a:pt x="175" y="156"/>
                  <a:pt x="175" y="156"/>
                  <a:pt x="175" y="156"/>
                </a:cubicBezTo>
                <a:cubicBezTo>
                  <a:pt x="180" y="156"/>
                  <a:pt x="184" y="152"/>
                  <a:pt x="184" y="147"/>
                </a:cubicBezTo>
                <a:cubicBezTo>
                  <a:pt x="184" y="124"/>
                  <a:pt x="184" y="124"/>
                  <a:pt x="184" y="124"/>
                </a:cubicBezTo>
                <a:cubicBezTo>
                  <a:pt x="187" y="124"/>
                  <a:pt x="187" y="124"/>
                  <a:pt x="187" y="124"/>
                </a:cubicBezTo>
                <a:cubicBezTo>
                  <a:pt x="192" y="124"/>
                  <a:pt x="196" y="120"/>
                  <a:pt x="196" y="115"/>
                </a:cubicBezTo>
                <a:cubicBezTo>
                  <a:pt x="196" y="66"/>
                  <a:pt x="196" y="66"/>
                  <a:pt x="196" y="66"/>
                </a:cubicBezTo>
                <a:cubicBezTo>
                  <a:pt x="196" y="61"/>
                  <a:pt x="192" y="56"/>
                  <a:pt x="187" y="56"/>
                </a:cubicBezTo>
                <a:close/>
                <a:moveTo>
                  <a:pt x="35" y="17"/>
                </a:moveTo>
                <a:cubicBezTo>
                  <a:pt x="35" y="17"/>
                  <a:pt x="39" y="7"/>
                  <a:pt x="51" y="7"/>
                </a:cubicBezTo>
                <a:cubicBezTo>
                  <a:pt x="141" y="7"/>
                  <a:pt x="141" y="7"/>
                  <a:pt x="141" y="7"/>
                </a:cubicBezTo>
                <a:cubicBezTo>
                  <a:pt x="141" y="7"/>
                  <a:pt x="150" y="6"/>
                  <a:pt x="156" y="16"/>
                </a:cubicBezTo>
                <a:cubicBezTo>
                  <a:pt x="157" y="17"/>
                  <a:pt x="176" y="55"/>
                  <a:pt x="176" y="55"/>
                </a:cubicBezTo>
                <a:cubicBezTo>
                  <a:pt x="21" y="55"/>
                  <a:pt x="21" y="55"/>
                  <a:pt x="21" y="55"/>
                </a:cubicBezTo>
                <a:lnTo>
                  <a:pt x="35" y="17"/>
                </a:lnTo>
                <a:close/>
                <a:moveTo>
                  <a:pt x="35" y="101"/>
                </a:moveTo>
                <a:cubicBezTo>
                  <a:pt x="28" y="101"/>
                  <a:pt x="22" y="95"/>
                  <a:pt x="22" y="88"/>
                </a:cubicBezTo>
                <a:cubicBezTo>
                  <a:pt x="22" y="81"/>
                  <a:pt x="28" y="75"/>
                  <a:pt x="35" y="75"/>
                </a:cubicBezTo>
                <a:cubicBezTo>
                  <a:pt x="42" y="75"/>
                  <a:pt x="48" y="81"/>
                  <a:pt x="48" y="88"/>
                </a:cubicBezTo>
                <a:cubicBezTo>
                  <a:pt x="48" y="95"/>
                  <a:pt x="42" y="101"/>
                  <a:pt x="35" y="101"/>
                </a:cubicBezTo>
                <a:close/>
                <a:moveTo>
                  <a:pt x="164" y="101"/>
                </a:moveTo>
                <a:cubicBezTo>
                  <a:pt x="156" y="101"/>
                  <a:pt x="151" y="95"/>
                  <a:pt x="151" y="88"/>
                </a:cubicBezTo>
                <a:cubicBezTo>
                  <a:pt x="151" y="81"/>
                  <a:pt x="156" y="75"/>
                  <a:pt x="164" y="75"/>
                </a:cubicBezTo>
                <a:cubicBezTo>
                  <a:pt x="171" y="75"/>
                  <a:pt x="177" y="81"/>
                  <a:pt x="177" y="88"/>
                </a:cubicBezTo>
                <a:cubicBezTo>
                  <a:pt x="177" y="95"/>
                  <a:pt x="171" y="101"/>
                  <a:pt x="164" y="101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05" name="Freeform 345"/>
          <p:cNvSpPr>
            <a:spLocks noEditPoints="1"/>
          </p:cNvSpPr>
          <p:nvPr/>
        </p:nvSpPr>
        <p:spPr bwMode="auto">
          <a:xfrm>
            <a:off x="7684063" y="1521380"/>
            <a:ext cx="178115" cy="155664"/>
          </a:xfrm>
          <a:custGeom>
            <a:gdLst>
              <a:gd fmla="*/ 90 w 94" name="T0"/>
              <a:gd fmla="*/ 30 h 82" name="T1"/>
              <a:gd fmla="*/ 89 w 94" name="T2"/>
              <a:gd fmla="*/ 30 h 82" name="T3"/>
              <a:gd fmla="*/ 80 w 94" name="T4"/>
              <a:gd fmla="*/ 10 h 82" name="T5"/>
              <a:gd fmla="*/ 70 w 94" name="T6"/>
              <a:gd fmla="*/ 1 h 82" name="T7"/>
              <a:gd fmla="*/ 23 w 94" name="T8"/>
              <a:gd fmla="*/ 1 h 82" name="T9"/>
              <a:gd fmla="*/ 14 w 94" name="T10"/>
              <a:gd fmla="*/ 6 h 82" name="T11"/>
              <a:gd fmla="*/ 5 w 94" name="T12"/>
              <a:gd fmla="*/ 30 h 82" name="T13"/>
              <a:gd fmla="*/ 4 w 94" name="T14"/>
              <a:gd fmla="*/ 30 h 82" name="T15"/>
              <a:gd fmla="*/ 0 w 94" name="T16"/>
              <a:gd fmla="*/ 34 h 82" name="T17"/>
              <a:gd fmla="*/ 0 w 94" name="T18"/>
              <a:gd fmla="*/ 60 h 82" name="T19"/>
              <a:gd fmla="*/ 4 w 94" name="T20"/>
              <a:gd fmla="*/ 65 h 82" name="T21"/>
              <a:gd fmla="*/ 7 w 94" name="T22"/>
              <a:gd fmla="*/ 65 h 82" name="T23"/>
              <a:gd fmla="*/ 7 w 94" name="T24"/>
              <a:gd fmla="*/ 77 h 82" name="T25"/>
              <a:gd fmla="*/ 12 w 94" name="T26"/>
              <a:gd fmla="*/ 82 h 82" name="T27"/>
              <a:gd fmla="*/ 18 w 94" name="T28"/>
              <a:gd fmla="*/ 82 h 82" name="T29"/>
              <a:gd fmla="*/ 23 w 94" name="T30"/>
              <a:gd fmla="*/ 77 h 82" name="T31"/>
              <a:gd fmla="*/ 23 w 94" name="T32"/>
              <a:gd fmla="*/ 65 h 82" name="T33"/>
              <a:gd fmla="*/ 73 w 94" name="T34"/>
              <a:gd fmla="*/ 65 h 82" name="T35"/>
              <a:gd fmla="*/ 73 w 94" name="T36"/>
              <a:gd fmla="*/ 77 h 82" name="T37"/>
              <a:gd fmla="*/ 77 w 94" name="T38"/>
              <a:gd fmla="*/ 82 h 82" name="T39"/>
              <a:gd fmla="*/ 84 w 94" name="T40"/>
              <a:gd fmla="*/ 82 h 82" name="T41"/>
              <a:gd fmla="*/ 88 w 94" name="T42"/>
              <a:gd fmla="*/ 77 h 82" name="T43"/>
              <a:gd fmla="*/ 88 w 94" name="T44"/>
              <a:gd fmla="*/ 65 h 82" name="T45"/>
              <a:gd fmla="*/ 90 w 94" name="T46"/>
              <a:gd fmla="*/ 65 h 82" name="T47"/>
              <a:gd fmla="*/ 94 w 94" name="T48"/>
              <a:gd fmla="*/ 60 h 82" name="T49"/>
              <a:gd fmla="*/ 94 w 94" name="T50"/>
              <a:gd fmla="*/ 34 h 82" name="T51"/>
              <a:gd fmla="*/ 90 w 94" name="T52"/>
              <a:gd fmla="*/ 30 h 82" name="T53"/>
              <a:gd fmla="*/ 17 w 94" name="T54"/>
              <a:gd fmla="*/ 9 h 82" name="T55"/>
              <a:gd fmla="*/ 24 w 94" name="T56"/>
              <a:gd fmla="*/ 4 h 82" name="T57"/>
              <a:gd fmla="*/ 67 w 94" name="T58"/>
              <a:gd fmla="*/ 4 h 82" name="T59"/>
              <a:gd fmla="*/ 76 w 94" name="T60"/>
              <a:gd fmla="*/ 11 h 82" name="T61"/>
              <a:gd fmla="*/ 84 w 94" name="T62"/>
              <a:gd fmla="*/ 29 h 82" name="T63"/>
              <a:gd fmla="*/ 10 w 94" name="T64"/>
              <a:gd fmla="*/ 29 h 82" name="T65"/>
              <a:gd fmla="*/ 17 w 94" name="T66"/>
              <a:gd fmla="*/ 9 h 82" name="T67"/>
              <a:gd fmla="*/ 17 w 94" name="T68"/>
              <a:gd fmla="*/ 53 h 82" name="T69"/>
              <a:gd fmla="*/ 10 w 94" name="T70"/>
              <a:gd fmla="*/ 46 h 82" name="T71"/>
              <a:gd fmla="*/ 17 w 94" name="T72"/>
              <a:gd fmla="*/ 39 h 82" name="T73"/>
              <a:gd fmla="*/ 23 w 94" name="T74"/>
              <a:gd fmla="*/ 46 h 82" name="T75"/>
              <a:gd fmla="*/ 17 w 94" name="T76"/>
              <a:gd fmla="*/ 53 h 82" name="T77"/>
              <a:gd fmla="*/ 78 w 94" name="T78"/>
              <a:gd fmla="*/ 53 h 82" name="T79"/>
              <a:gd fmla="*/ 72 w 94" name="T80"/>
              <a:gd fmla="*/ 46 h 82" name="T81"/>
              <a:gd fmla="*/ 78 w 94" name="T82"/>
              <a:gd fmla="*/ 39 h 82" name="T83"/>
              <a:gd fmla="*/ 84 w 94" name="T84"/>
              <a:gd fmla="*/ 46 h 82" name="T85"/>
              <a:gd fmla="*/ 78 w 94" name="T86"/>
              <a:gd fmla="*/ 53 h 82" name="T8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b="b" l="0" r="r" t="0"/>
            <a:pathLst>
              <a:path h="82" w="94">
                <a:moveTo>
                  <a:pt x="90" y="30"/>
                </a:moveTo>
                <a:cubicBezTo>
                  <a:pt x="89" y="30"/>
                  <a:pt x="89" y="30"/>
                  <a:pt x="89" y="30"/>
                </a:cubicBezTo>
                <a:cubicBezTo>
                  <a:pt x="80" y="10"/>
                  <a:pt x="80" y="10"/>
                  <a:pt x="80" y="10"/>
                </a:cubicBezTo>
                <a:cubicBezTo>
                  <a:pt x="76" y="0"/>
                  <a:pt x="70" y="1"/>
                  <a:pt x="70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16" y="0"/>
                  <a:pt x="14" y="6"/>
                  <a:pt x="14" y="6"/>
                </a:cubicBezTo>
                <a:cubicBezTo>
                  <a:pt x="5" y="30"/>
                  <a:pt x="5" y="30"/>
                  <a:pt x="5" y="30"/>
                </a:cubicBezTo>
                <a:cubicBezTo>
                  <a:pt x="4" y="30"/>
                  <a:pt x="4" y="30"/>
                  <a:pt x="4" y="30"/>
                </a:cubicBezTo>
                <a:cubicBezTo>
                  <a:pt x="2" y="30"/>
                  <a:pt x="0" y="32"/>
                  <a:pt x="0" y="34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3"/>
                  <a:pt x="2" y="65"/>
                  <a:pt x="4" y="65"/>
                </a:cubicBezTo>
                <a:cubicBezTo>
                  <a:pt x="7" y="65"/>
                  <a:pt x="7" y="65"/>
                  <a:pt x="7" y="65"/>
                </a:cubicBezTo>
                <a:cubicBezTo>
                  <a:pt x="7" y="77"/>
                  <a:pt x="7" y="77"/>
                  <a:pt x="7" y="77"/>
                </a:cubicBezTo>
                <a:cubicBezTo>
                  <a:pt x="7" y="80"/>
                  <a:pt x="9" y="82"/>
                  <a:pt x="12" y="82"/>
                </a:cubicBezTo>
                <a:cubicBezTo>
                  <a:pt x="18" y="82"/>
                  <a:pt x="18" y="82"/>
                  <a:pt x="18" y="82"/>
                </a:cubicBezTo>
                <a:cubicBezTo>
                  <a:pt x="21" y="82"/>
                  <a:pt x="23" y="80"/>
                  <a:pt x="23" y="77"/>
                </a:cubicBezTo>
                <a:cubicBezTo>
                  <a:pt x="23" y="65"/>
                  <a:pt x="23" y="65"/>
                  <a:pt x="23" y="65"/>
                </a:cubicBezTo>
                <a:cubicBezTo>
                  <a:pt x="73" y="65"/>
                  <a:pt x="73" y="65"/>
                  <a:pt x="73" y="65"/>
                </a:cubicBezTo>
                <a:cubicBezTo>
                  <a:pt x="73" y="77"/>
                  <a:pt x="73" y="77"/>
                  <a:pt x="73" y="77"/>
                </a:cubicBezTo>
                <a:cubicBezTo>
                  <a:pt x="73" y="80"/>
                  <a:pt x="75" y="82"/>
                  <a:pt x="77" y="82"/>
                </a:cubicBezTo>
                <a:cubicBezTo>
                  <a:pt x="84" y="82"/>
                  <a:pt x="84" y="82"/>
                  <a:pt x="84" y="82"/>
                </a:cubicBezTo>
                <a:cubicBezTo>
                  <a:pt x="86" y="82"/>
                  <a:pt x="88" y="80"/>
                  <a:pt x="88" y="77"/>
                </a:cubicBezTo>
                <a:cubicBezTo>
                  <a:pt x="88" y="65"/>
                  <a:pt x="88" y="65"/>
                  <a:pt x="88" y="65"/>
                </a:cubicBezTo>
                <a:cubicBezTo>
                  <a:pt x="90" y="65"/>
                  <a:pt x="90" y="65"/>
                  <a:pt x="90" y="65"/>
                </a:cubicBezTo>
                <a:cubicBezTo>
                  <a:pt x="92" y="65"/>
                  <a:pt x="94" y="63"/>
                  <a:pt x="94" y="60"/>
                </a:cubicBezTo>
                <a:cubicBezTo>
                  <a:pt x="94" y="34"/>
                  <a:pt x="94" y="34"/>
                  <a:pt x="94" y="34"/>
                </a:cubicBezTo>
                <a:cubicBezTo>
                  <a:pt x="94" y="32"/>
                  <a:pt x="92" y="30"/>
                  <a:pt x="90" y="30"/>
                </a:cubicBezTo>
                <a:close/>
                <a:moveTo>
                  <a:pt x="17" y="9"/>
                </a:moveTo>
                <a:cubicBezTo>
                  <a:pt x="17" y="9"/>
                  <a:pt x="19" y="4"/>
                  <a:pt x="24" y="4"/>
                </a:cubicBezTo>
                <a:cubicBezTo>
                  <a:pt x="67" y="4"/>
                  <a:pt x="67" y="4"/>
                  <a:pt x="67" y="4"/>
                </a:cubicBezTo>
                <a:cubicBezTo>
                  <a:pt x="67" y="4"/>
                  <a:pt x="73" y="3"/>
                  <a:pt x="76" y="11"/>
                </a:cubicBezTo>
                <a:cubicBezTo>
                  <a:pt x="84" y="29"/>
                  <a:pt x="84" y="29"/>
                  <a:pt x="84" y="29"/>
                </a:cubicBezTo>
                <a:cubicBezTo>
                  <a:pt x="10" y="29"/>
                  <a:pt x="10" y="29"/>
                  <a:pt x="10" y="29"/>
                </a:cubicBezTo>
                <a:lnTo>
                  <a:pt x="17" y="9"/>
                </a:lnTo>
                <a:close/>
                <a:moveTo>
                  <a:pt x="17" y="53"/>
                </a:moveTo>
                <a:cubicBezTo>
                  <a:pt x="13" y="53"/>
                  <a:pt x="10" y="50"/>
                  <a:pt x="10" y="46"/>
                </a:cubicBezTo>
                <a:cubicBezTo>
                  <a:pt x="10" y="42"/>
                  <a:pt x="13" y="39"/>
                  <a:pt x="17" y="39"/>
                </a:cubicBezTo>
                <a:cubicBezTo>
                  <a:pt x="20" y="39"/>
                  <a:pt x="23" y="42"/>
                  <a:pt x="23" y="46"/>
                </a:cubicBezTo>
                <a:cubicBezTo>
                  <a:pt x="23" y="50"/>
                  <a:pt x="20" y="53"/>
                  <a:pt x="17" y="53"/>
                </a:cubicBezTo>
                <a:close/>
                <a:moveTo>
                  <a:pt x="78" y="53"/>
                </a:moveTo>
                <a:cubicBezTo>
                  <a:pt x="75" y="53"/>
                  <a:pt x="72" y="50"/>
                  <a:pt x="72" y="46"/>
                </a:cubicBezTo>
                <a:cubicBezTo>
                  <a:pt x="72" y="42"/>
                  <a:pt x="75" y="39"/>
                  <a:pt x="78" y="39"/>
                </a:cubicBezTo>
                <a:cubicBezTo>
                  <a:pt x="82" y="39"/>
                  <a:pt x="84" y="42"/>
                  <a:pt x="84" y="46"/>
                </a:cubicBezTo>
                <a:cubicBezTo>
                  <a:pt x="84" y="50"/>
                  <a:pt x="82" y="53"/>
                  <a:pt x="78" y="53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06" name="Freeform 346"/>
          <p:cNvSpPr>
            <a:spLocks noEditPoints="1"/>
          </p:cNvSpPr>
          <p:nvPr/>
        </p:nvSpPr>
        <p:spPr bwMode="auto">
          <a:xfrm>
            <a:off x="7799315" y="1483961"/>
            <a:ext cx="158657" cy="155664"/>
          </a:xfrm>
          <a:custGeom>
            <a:gdLst>
              <a:gd fmla="*/ 79 w 84" name="T0"/>
              <a:gd fmla="*/ 30 h 82" name="T1"/>
              <a:gd fmla="*/ 79 w 84" name="T2"/>
              <a:gd fmla="*/ 30 h 82" name="T3"/>
              <a:gd fmla="*/ 70 w 84" name="T4"/>
              <a:gd fmla="*/ 10 h 82" name="T5"/>
              <a:gd fmla="*/ 59 w 84" name="T6"/>
              <a:gd fmla="*/ 1 h 82" name="T7"/>
              <a:gd fmla="*/ 13 w 84" name="T8"/>
              <a:gd fmla="*/ 1 h 82" name="T9"/>
              <a:gd fmla="*/ 4 w 84" name="T10"/>
              <a:gd fmla="*/ 6 h 82" name="T11"/>
              <a:gd fmla="*/ 0 w 84" name="T12"/>
              <a:gd fmla="*/ 18 h 82" name="T13"/>
              <a:gd fmla="*/ 4 w 84" name="T14"/>
              <a:gd fmla="*/ 18 h 82" name="T15"/>
              <a:gd fmla="*/ 7 w 84" name="T16"/>
              <a:gd fmla="*/ 9 h 82" name="T17"/>
              <a:gd fmla="*/ 14 w 84" name="T18"/>
              <a:gd fmla="*/ 4 h 82" name="T19"/>
              <a:gd fmla="*/ 57 w 84" name="T20"/>
              <a:gd fmla="*/ 4 h 82" name="T21"/>
              <a:gd fmla="*/ 65 w 84" name="T22"/>
              <a:gd fmla="*/ 11 h 82" name="T23"/>
              <a:gd fmla="*/ 74 w 84" name="T24"/>
              <a:gd fmla="*/ 29 h 82" name="T25"/>
              <a:gd fmla="*/ 23 w 84" name="T26"/>
              <a:gd fmla="*/ 29 h 82" name="T27"/>
              <a:gd fmla="*/ 32 w 84" name="T28"/>
              <a:gd fmla="*/ 47 h 82" name="T29"/>
              <a:gd fmla="*/ 32 w 84" name="T30"/>
              <a:gd fmla="*/ 47 h 82" name="T31"/>
              <a:gd fmla="*/ 37 w 84" name="T32"/>
              <a:gd fmla="*/ 52 h 82" name="T33"/>
              <a:gd fmla="*/ 37 w 84" name="T34"/>
              <a:gd fmla="*/ 65 h 82" name="T35"/>
              <a:gd fmla="*/ 63 w 84" name="T36"/>
              <a:gd fmla="*/ 65 h 82" name="T37"/>
              <a:gd fmla="*/ 63 w 84" name="T38"/>
              <a:gd fmla="*/ 77 h 82" name="T39"/>
              <a:gd fmla="*/ 67 w 84" name="T40"/>
              <a:gd fmla="*/ 82 h 82" name="T41"/>
              <a:gd fmla="*/ 74 w 84" name="T42"/>
              <a:gd fmla="*/ 82 h 82" name="T43"/>
              <a:gd fmla="*/ 78 w 84" name="T44"/>
              <a:gd fmla="*/ 77 h 82" name="T45"/>
              <a:gd fmla="*/ 78 w 84" name="T46"/>
              <a:gd fmla="*/ 65 h 82" name="T47"/>
              <a:gd fmla="*/ 79 w 84" name="T48"/>
              <a:gd fmla="*/ 65 h 82" name="T49"/>
              <a:gd fmla="*/ 84 w 84" name="T50"/>
              <a:gd fmla="*/ 60 h 82" name="T51"/>
              <a:gd fmla="*/ 84 w 84" name="T52"/>
              <a:gd fmla="*/ 34 h 82" name="T53"/>
              <a:gd fmla="*/ 79 w 84" name="T54"/>
              <a:gd fmla="*/ 30 h 82" name="T55"/>
              <a:gd fmla="*/ 68 w 84" name="T56"/>
              <a:gd fmla="*/ 53 h 82" name="T57"/>
              <a:gd fmla="*/ 62 w 84" name="T58"/>
              <a:gd fmla="*/ 46 h 82" name="T59"/>
              <a:gd fmla="*/ 68 w 84" name="T60"/>
              <a:gd fmla="*/ 39 h 82" name="T61"/>
              <a:gd fmla="*/ 74 w 84" name="T62"/>
              <a:gd fmla="*/ 46 h 82" name="T63"/>
              <a:gd fmla="*/ 68 w 84" name="T64"/>
              <a:gd fmla="*/ 53 h 82" name="T6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b="b" l="0" r="r" t="0"/>
            <a:pathLst>
              <a:path h="82" w="84">
                <a:moveTo>
                  <a:pt x="79" y="30"/>
                </a:moveTo>
                <a:cubicBezTo>
                  <a:pt x="79" y="30"/>
                  <a:pt x="79" y="30"/>
                  <a:pt x="79" y="30"/>
                </a:cubicBezTo>
                <a:cubicBezTo>
                  <a:pt x="70" y="10"/>
                  <a:pt x="70" y="10"/>
                  <a:pt x="70" y="10"/>
                </a:cubicBezTo>
                <a:cubicBezTo>
                  <a:pt x="66" y="0"/>
                  <a:pt x="59" y="1"/>
                  <a:pt x="59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6" y="0"/>
                  <a:pt x="4" y="6"/>
                  <a:pt x="4" y="6"/>
                </a:cubicBezTo>
                <a:cubicBezTo>
                  <a:pt x="0" y="18"/>
                  <a:pt x="0" y="18"/>
                  <a:pt x="0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7" y="9"/>
                  <a:pt x="7" y="9"/>
                  <a:pt x="7" y="9"/>
                </a:cubicBezTo>
                <a:cubicBezTo>
                  <a:pt x="7" y="9"/>
                  <a:pt x="9" y="4"/>
                  <a:pt x="14" y="4"/>
                </a:cubicBezTo>
                <a:cubicBezTo>
                  <a:pt x="57" y="4"/>
                  <a:pt x="57" y="4"/>
                  <a:pt x="57" y="4"/>
                </a:cubicBezTo>
                <a:cubicBezTo>
                  <a:pt x="57" y="4"/>
                  <a:pt x="63" y="3"/>
                  <a:pt x="65" y="11"/>
                </a:cubicBezTo>
                <a:cubicBezTo>
                  <a:pt x="74" y="29"/>
                  <a:pt x="74" y="29"/>
                  <a:pt x="74" y="29"/>
                </a:cubicBezTo>
                <a:cubicBezTo>
                  <a:pt x="23" y="29"/>
                  <a:pt x="23" y="29"/>
                  <a:pt x="23" y="29"/>
                </a:cubicBezTo>
                <a:cubicBezTo>
                  <a:pt x="32" y="47"/>
                  <a:pt x="32" y="47"/>
                  <a:pt x="32" y="47"/>
                </a:cubicBezTo>
                <a:cubicBezTo>
                  <a:pt x="32" y="47"/>
                  <a:pt x="32" y="47"/>
                  <a:pt x="32" y="47"/>
                </a:cubicBezTo>
                <a:cubicBezTo>
                  <a:pt x="35" y="47"/>
                  <a:pt x="37" y="49"/>
                  <a:pt x="37" y="52"/>
                </a:cubicBezTo>
                <a:cubicBezTo>
                  <a:pt x="37" y="65"/>
                  <a:pt x="37" y="65"/>
                  <a:pt x="37" y="65"/>
                </a:cubicBezTo>
                <a:cubicBezTo>
                  <a:pt x="63" y="65"/>
                  <a:pt x="63" y="65"/>
                  <a:pt x="63" y="65"/>
                </a:cubicBezTo>
                <a:cubicBezTo>
                  <a:pt x="63" y="77"/>
                  <a:pt x="63" y="77"/>
                  <a:pt x="63" y="77"/>
                </a:cubicBezTo>
                <a:cubicBezTo>
                  <a:pt x="63" y="79"/>
                  <a:pt x="65" y="82"/>
                  <a:pt x="67" y="82"/>
                </a:cubicBezTo>
                <a:cubicBezTo>
                  <a:pt x="74" y="82"/>
                  <a:pt x="74" y="82"/>
                  <a:pt x="74" y="82"/>
                </a:cubicBezTo>
                <a:cubicBezTo>
                  <a:pt x="76" y="82"/>
                  <a:pt x="78" y="79"/>
                  <a:pt x="78" y="77"/>
                </a:cubicBezTo>
                <a:cubicBezTo>
                  <a:pt x="78" y="65"/>
                  <a:pt x="78" y="65"/>
                  <a:pt x="78" y="65"/>
                </a:cubicBezTo>
                <a:cubicBezTo>
                  <a:pt x="79" y="65"/>
                  <a:pt x="79" y="65"/>
                  <a:pt x="79" y="65"/>
                </a:cubicBezTo>
                <a:cubicBezTo>
                  <a:pt x="82" y="65"/>
                  <a:pt x="84" y="63"/>
                  <a:pt x="84" y="60"/>
                </a:cubicBezTo>
                <a:cubicBezTo>
                  <a:pt x="84" y="34"/>
                  <a:pt x="84" y="34"/>
                  <a:pt x="84" y="34"/>
                </a:cubicBezTo>
                <a:cubicBezTo>
                  <a:pt x="84" y="32"/>
                  <a:pt x="82" y="30"/>
                  <a:pt x="79" y="30"/>
                </a:cubicBezTo>
                <a:close/>
                <a:moveTo>
                  <a:pt x="68" y="53"/>
                </a:moveTo>
                <a:cubicBezTo>
                  <a:pt x="65" y="53"/>
                  <a:pt x="62" y="50"/>
                  <a:pt x="62" y="46"/>
                </a:cubicBezTo>
                <a:cubicBezTo>
                  <a:pt x="62" y="42"/>
                  <a:pt x="65" y="39"/>
                  <a:pt x="68" y="39"/>
                </a:cubicBezTo>
                <a:cubicBezTo>
                  <a:pt x="72" y="39"/>
                  <a:pt x="74" y="42"/>
                  <a:pt x="74" y="46"/>
                </a:cubicBezTo>
                <a:cubicBezTo>
                  <a:pt x="74" y="50"/>
                  <a:pt x="72" y="53"/>
                  <a:pt x="68" y="53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07" name="Freeform 347"/>
          <p:cNvSpPr>
            <a:spLocks noEditPoints="1"/>
          </p:cNvSpPr>
          <p:nvPr/>
        </p:nvSpPr>
        <p:spPr bwMode="auto">
          <a:xfrm>
            <a:off x="7586774" y="1483961"/>
            <a:ext cx="158657" cy="155664"/>
          </a:xfrm>
          <a:custGeom>
            <a:gdLst>
              <a:gd fmla="*/ 0 w 84" name="T0"/>
              <a:gd fmla="*/ 35 h 82" name="T1"/>
              <a:gd fmla="*/ 0 w 84" name="T2"/>
              <a:gd fmla="*/ 60 h 82" name="T3"/>
              <a:gd fmla="*/ 4 w 84" name="T4"/>
              <a:gd fmla="*/ 65 h 82" name="T5"/>
              <a:gd fmla="*/ 5 w 84" name="T6"/>
              <a:gd fmla="*/ 65 h 82" name="T7"/>
              <a:gd fmla="*/ 5 w 84" name="T8"/>
              <a:gd fmla="*/ 77 h 82" name="T9"/>
              <a:gd fmla="*/ 10 w 84" name="T10"/>
              <a:gd fmla="*/ 82 h 82" name="T11"/>
              <a:gd fmla="*/ 16 w 84" name="T12"/>
              <a:gd fmla="*/ 82 h 82" name="T13"/>
              <a:gd fmla="*/ 21 w 84" name="T14"/>
              <a:gd fmla="*/ 77 h 82" name="T15"/>
              <a:gd fmla="*/ 21 w 84" name="T16"/>
              <a:gd fmla="*/ 65 h 82" name="T17"/>
              <a:gd fmla="*/ 47 w 84" name="T18"/>
              <a:gd fmla="*/ 65 h 82" name="T19"/>
              <a:gd fmla="*/ 47 w 84" name="T20"/>
              <a:gd fmla="*/ 52 h 82" name="T21"/>
              <a:gd fmla="*/ 51 w 84" name="T22"/>
              <a:gd fmla="*/ 47 h 82" name="T23"/>
              <a:gd fmla="*/ 52 w 84" name="T24"/>
              <a:gd fmla="*/ 47 h 82" name="T25"/>
              <a:gd fmla="*/ 60 w 84" name="T26"/>
              <a:gd fmla="*/ 29 h 82" name="T27"/>
              <a:gd fmla="*/ 10 w 84" name="T28"/>
              <a:gd fmla="*/ 29 h 82" name="T29"/>
              <a:gd fmla="*/ 18 w 84" name="T30"/>
              <a:gd fmla="*/ 11 h 82" name="T31"/>
              <a:gd fmla="*/ 26 w 84" name="T32"/>
              <a:gd fmla="*/ 4 h 82" name="T33"/>
              <a:gd fmla="*/ 69 w 84" name="T34"/>
              <a:gd fmla="*/ 4 h 82" name="T35"/>
              <a:gd fmla="*/ 77 w 84" name="T36"/>
              <a:gd fmla="*/ 9 h 82" name="T37"/>
              <a:gd fmla="*/ 80 w 84" name="T38"/>
              <a:gd fmla="*/ 18 h 82" name="T39"/>
              <a:gd fmla="*/ 84 w 84" name="T40"/>
              <a:gd fmla="*/ 18 h 82" name="T41"/>
              <a:gd fmla="*/ 79 w 84" name="T42"/>
              <a:gd fmla="*/ 6 h 82" name="T43"/>
              <a:gd fmla="*/ 71 w 84" name="T44"/>
              <a:gd fmla="*/ 1 h 82" name="T45"/>
              <a:gd fmla="*/ 24 w 84" name="T46"/>
              <a:gd fmla="*/ 1 h 82" name="T47"/>
              <a:gd fmla="*/ 14 w 84" name="T48"/>
              <a:gd fmla="*/ 10 h 82" name="T49"/>
              <a:gd fmla="*/ 5 w 84" name="T50"/>
              <a:gd fmla="*/ 30 h 82" name="T51"/>
              <a:gd fmla="*/ 4 w 84" name="T52"/>
              <a:gd fmla="*/ 30 h 82" name="T53"/>
              <a:gd fmla="*/ 0 w 84" name="T54"/>
              <a:gd fmla="*/ 35 h 82" name="T55"/>
              <a:gd fmla="*/ 9 w 84" name="T56"/>
              <a:gd fmla="*/ 46 h 82" name="T57"/>
              <a:gd fmla="*/ 15 w 84" name="T58"/>
              <a:gd fmla="*/ 39 h 82" name="T59"/>
              <a:gd fmla="*/ 22 w 84" name="T60"/>
              <a:gd fmla="*/ 46 h 82" name="T61"/>
              <a:gd fmla="*/ 15 w 84" name="T62"/>
              <a:gd fmla="*/ 53 h 82" name="T63"/>
              <a:gd fmla="*/ 9 w 84" name="T64"/>
              <a:gd fmla="*/ 46 h 82" name="T6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b="b" l="0" r="r" t="0"/>
            <a:pathLst>
              <a:path h="82" w="84">
                <a:moveTo>
                  <a:pt x="0" y="35"/>
                </a:moveTo>
                <a:cubicBezTo>
                  <a:pt x="0" y="60"/>
                  <a:pt x="0" y="60"/>
                  <a:pt x="0" y="60"/>
                </a:cubicBezTo>
                <a:cubicBezTo>
                  <a:pt x="0" y="63"/>
                  <a:pt x="2" y="65"/>
                  <a:pt x="4" y="65"/>
                </a:cubicBezTo>
                <a:cubicBezTo>
                  <a:pt x="5" y="65"/>
                  <a:pt x="5" y="65"/>
                  <a:pt x="5" y="65"/>
                </a:cubicBezTo>
                <a:cubicBezTo>
                  <a:pt x="5" y="77"/>
                  <a:pt x="5" y="77"/>
                  <a:pt x="5" y="77"/>
                </a:cubicBezTo>
                <a:cubicBezTo>
                  <a:pt x="5" y="80"/>
                  <a:pt x="7" y="82"/>
                  <a:pt x="10" y="82"/>
                </a:cubicBezTo>
                <a:cubicBezTo>
                  <a:pt x="16" y="82"/>
                  <a:pt x="16" y="82"/>
                  <a:pt x="16" y="82"/>
                </a:cubicBezTo>
                <a:cubicBezTo>
                  <a:pt x="19" y="82"/>
                  <a:pt x="21" y="80"/>
                  <a:pt x="21" y="77"/>
                </a:cubicBezTo>
                <a:cubicBezTo>
                  <a:pt x="21" y="65"/>
                  <a:pt x="21" y="65"/>
                  <a:pt x="21" y="65"/>
                </a:cubicBezTo>
                <a:cubicBezTo>
                  <a:pt x="47" y="65"/>
                  <a:pt x="47" y="65"/>
                  <a:pt x="47" y="65"/>
                </a:cubicBezTo>
                <a:cubicBezTo>
                  <a:pt x="47" y="52"/>
                  <a:pt x="47" y="52"/>
                  <a:pt x="47" y="52"/>
                </a:cubicBezTo>
                <a:cubicBezTo>
                  <a:pt x="47" y="49"/>
                  <a:pt x="49" y="47"/>
                  <a:pt x="51" y="47"/>
                </a:cubicBezTo>
                <a:cubicBezTo>
                  <a:pt x="52" y="47"/>
                  <a:pt x="52" y="47"/>
                  <a:pt x="52" y="47"/>
                </a:cubicBezTo>
                <a:cubicBezTo>
                  <a:pt x="60" y="29"/>
                  <a:pt x="60" y="29"/>
                  <a:pt x="60" y="29"/>
                </a:cubicBezTo>
                <a:cubicBezTo>
                  <a:pt x="10" y="29"/>
                  <a:pt x="10" y="29"/>
                  <a:pt x="10" y="29"/>
                </a:cubicBezTo>
                <a:cubicBezTo>
                  <a:pt x="18" y="11"/>
                  <a:pt x="18" y="11"/>
                  <a:pt x="18" y="11"/>
                </a:cubicBezTo>
                <a:cubicBezTo>
                  <a:pt x="20" y="4"/>
                  <a:pt x="26" y="4"/>
                  <a:pt x="26" y="4"/>
                </a:cubicBezTo>
                <a:cubicBezTo>
                  <a:pt x="69" y="4"/>
                  <a:pt x="69" y="4"/>
                  <a:pt x="69" y="4"/>
                </a:cubicBezTo>
                <a:cubicBezTo>
                  <a:pt x="75" y="4"/>
                  <a:pt x="77" y="9"/>
                  <a:pt x="77" y="9"/>
                </a:cubicBezTo>
                <a:cubicBezTo>
                  <a:pt x="80" y="18"/>
                  <a:pt x="80" y="18"/>
                  <a:pt x="80" y="18"/>
                </a:cubicBezTo>
                <a:cubicBezTo>
                  <a:pt x="84" y="18"/>
                  <a:pt x="84" y="18"/>
                  <a:pt x="84" y="18"/>
                </a:cubicBezTo>
                <a:cubicBezTo>
                  <a:pt x="79" y="6"/>
                  <a:pt x="79" y="6"/>
                  <a:pt x="79" y="6"/>
                </a:cubicBezTo>
                <a:cubicBezTo>
                  <a:pt x="79" y="6"/>
                  <a:pt x="78" y="1"/>
                  <a:pt x="71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18" y="0"/>
                  <a:pt x="14" y="10"/>
                </a:cubicBezTo>
                <a:cubicBezTo>
                  <a:pt x="5" y="30"/>
                  <a:pt x="5" y="30"/>
                  <a:pt x="5" y="30"/>
                </a:cubicBezTo>
                <a:cubicBezTo>
                  <a:pt x="4" y="30"/>
                  <a:pt x="4" y="30"/>
                  <a:pt x="4" y="30"/>
                </a:cubicBezTo>
                <a:cubicBezTo>
                  <a:pt x="2" y="30"/>
                  <a:pt x="0" y="32"/>
                  <a:pt x="0" y="35"/>
                </a:cubicBezTo>
                <a:close/>
                <a:moveTo>
                  <a:pt x="9" y="46"/>
                </a:moveTo>
                <a:cubicBezTo>
                  <a:pt x="9" y="42"/>
                  <a:pt x="12" y="39"/>
                  <a:pt x="15" y="39"/>
                </a:cubicBezTo>
                <a:cubicBezTo>
                  <a:pt x="19" y="39"/>
                  <a:pt x="22" y="42"/>
                  <a:pt x="22" y="46"/>
                </a:cubicBezTo>
                <a:cubicBezTo>
                  <a:pt x="22" y="50"/>
                  <a:pt x="19" y="53"/>
                  <a:pt x="15" y="53"/>
                </a:cubicBezTo>
                <a:cubicBezTo>
                  <a:pt x="12" y="53"/>
                  <a:pt x="9" y="50"/>
                  <a:pt x="9" y="46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08" name="Line 348"/>
          <p:cNvSpPr>
            <a:spLocks noChangeShapeType="1"/>
          </p:cNvSpPr>
          <p:nvPr/>
        </p:nvSpPr>
        <p:spPr bwMode="auto">
          <a:xfrm flipH="1">
            <a:off x="9041625" y="1576760"/>
            <a:ext cx="0" cy="0"/>
          </a:xfrm>
          <a:prstGeom prst="lin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09" name="Line 349"/>
          <p:cNvSpPr>
            <a:spLocks noChangeShapeType="1"/>
          </p:cNvSpPr>
          <p:nvPr/>
        </p:nvSpPr>
        <p:spPr bwMode="auto">
          <a:xfrm flipH="1">
            <a:off x="9041625" y="1576760"/>
            <a:ext cx="0" cy="0"/>
          </a:xfrm>
          <a:prstGeom prst="lin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10" name="Freeform 350"/>
          <p:cNvSpPr/>
          <p:nvPr/>
        </p:nvSpPr>
        <p:spPr bwMode="auto">
          <a:xfrm>
            <a:off x="8981755" y="1398645"/>
            <a:ext cx="273908" cy="230502"/>
          </a:xfrm>
          <a:custGeom>
            <a:gdLst>
              <a:gd fmla="*/ 138 w 145" name="T0"/>
              <a:gd fmla="*/ 0 h 122" name="T1"/>
              <a:gd fmla="*/ 7 w 145" name="T2"/>
              <a:gd fmla="*/ 0 h 122" name="T3"/>
              <a:gd fmla="*/ 0 w 145" name="T4"/>
              <a:gd fmla="*/ 7 h 122" name="T5"/>
              <a:gd fmla="*/ 0 w 145" name="T6"/>
              <a:gd fmla="*/ 122 h 122" name="T7"/>
              <a:gd fmla="*/ 7 w 145" name="T8"/>
              <a:gd fmla="*/ 116 h 122" name="T9"/>
              <a:gd fmla="*/ 8 w 145" name="T10"/>
              <a:gd fmla="*/ 116 h 122" name="T11"/>
              <a:gd fmla="*/ 22 w 145" name="T12"/>
              <a:gd fmla="*/ 82 h 122" name="T13"/>
              <a:gd fmla="*/ 35 w 145" name="T14"/>
              <a:gd fmla="*/ 75 h 122" name="T15"/>
              <a:gd fmla="*/ 107 w 145" name="T16"/>
              <a:gd fmla="*/ 75 h 122" name="T17"/>
              <a:gd fmla="*/ 123 w 145" name="T18"/>
              <a:gd fmla="*/ 88 h 122" name="T19"/>
              <a:gd fmla="*/ 137 w 145" name="T20"/>
              <a:gd fmla="*/ 116 h 122" name="T21"/>
              <a:gd fmla="*/ 138 w 145" name="T22"/>
              <a:gd fmla="*/ 116 h 122" name="T23"/>
              <a:gd fmla="*/ 145 w 145" name="T24"/>
              <a:gd fmla="*/ 122 h 122" name="T25"/>
              <a:gd fmla="*/ 145 w 145" name="T26"/>
              <a:gd fmla="*/ 7 h 122" name="T27"/>
              <a:gd fmla="*/ 138 w 145" name="T28"/>
              <a:gd fmla="*/ 0 h 122" name="T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b="b" l="0" r="r" t="0"/>
            <a:pathLst>
              <a:path h="122" w="145">
                <a:moveTo>
                  <a:pt x="138" y="0"/>
                </a:move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19"/>
                  <a:pt x="3" y="116"/>
                  <a:pt x="7" y="116"/>
                </a:cubicBezTo>
                <a:cubicBezTo>
                  <a:pt x="8" y="116"/>
                  <a:pt x="8" y="116"/>
                  <a:pt x="8" y="116"/>
                </a:cubicBezTo>
                <a:cubicBezTo>
                  <a:pt x="22" y="82"/>
                  <a:pt x="22" y="82"/>
                  <a:pt x="22" y="82"/>
                </a:cubicBezTo>
                <a:cubicBezTo>
                  <a:pt x="22" y="82"/>
                  <a:pt x="25" y="74"/>
                  <a:pt x="35" y="75"/>
                </a:cubicBezTo>
                <a:cubicBezTo>
                  <a:pt x="107" y="75"/>
                  <a:pt x="107" y="75"/>
                  <a:pt x="107" y="75"/>
                </a:cubicBezTo>
                <a:cubicBezTo>
                  <a:pt x="107" y="75"/>
                  <a:pt x="117" y="74"/>
                  <a:pt x="123" y="88"/>
                </a:cubicBezTo>
                <a:cubicBezTo>
                  <a:pt x="137" y="116"/>
                  <a:pt x="137" y="116"/>
                  <a:pt x="137" y="116"/>
                </a:cubicBezTo>
                <a:cubicBezTo>
                  <a:pt x="138" y="116"/>
                  <a:pt x="138" y="116"/>
                  <a:pt x="138" y="116"/>
                </a:cubicBezTo>
                <a:cubicBezTo>
                  <a:pt x="142" y="116"/>
                  <a:pt x="145" y="119"/>
                  <a:pt x="145" y="122"/>
                </a:cubicBezTo>
                <a:cubicBezTo>
                  <a:pt x="145" y="7"/>
                  <a:pt x="145" y="7"/>
                  <a:pt x="145" y="7"/>
                </a:cubicBezTo>
                <a:cubicBezTo>
                  <a:pt x="145" y="3"/>
                  <a:pt x="142" y="0"/>
                  <a:pt x="138" y="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11" name="Freeform 351"/>
          <p:cNvSpPr>
            <a:spLocks noEditPoints="1"/>
          </p:cNvSpPr>
          <p:nvPr/>
        </p:nvSpPr>
        <p:spPr bwMode="auto">
          <a:xfrm>
            <a:off x="8989238" y="1548321"/>
            <a:ext cx="258940" cy="206553"/>
          </a:xfrm>
          <a:custGeom>
            <a:gdLst>
              <a:gd fmla="*/ 130 w 137" name="T0"/>
              <a:gd fmla="*/ 40 h 109" name="T1"/>
              <a:gd fmla="*/ 129 w 137" name="T2"/>
              <a:gd fmla="*/ 40 h 109" name="T3"/>
              <a:gd fmla="*/ 116 w 137" name="T4"/>
              <a:gd fmla="*/ 14 h 109" name="T5"/>
              <a:gd fmla="*/ 101 w 137" name="T6"/>
              <a:gd fmla="*/ 1 h 109" name="T7"/>
              <a:gd fmla="*/ 34 w 137" name="T8"/>
              <a:gd fmla="*/ 1 h 109" name="T9"/>
              <a:gd fmla="*/ 21 w 137" name="T10"/>
              <a:gd fmla="*/ 8 h 109" name="T11"/>
              <a:gd fmla="*/ 8 w 137" name="T12"/>
              <a:gd fmla="*/ 40 h 109" name="T13"/>
              <a:gd fmla="*/ 7 w 137" name="T14"/>
              <a:gd fmla="*/ 40 h 109" name="T15"/>
              <a:gd fmla="*/ 0 w 137" name="T16"/>
              <a:gd fmla="*/ 46 h 109" name="T17"/>
              <a:gd fmla="*/ 0 w 137" name="T18"/>
              <a:gd fmla="*/ 80 h 109" name="T19"/>
              <a:gd fmla="*/ 7 w 137" name="T20"/>
              <a:gd fmla="*/ 86 h 109" name="T21"/>
              <a:gd fmla="*/ 11 w 137" name="T22"/>
              <a:gd fmla="*/ 86 h 109" name="T23"/>
              <a:gd fmla="*/ 11 w 137" name="T24"/>
              <a:gd fmla="*/ 103 h 109" name="T25"/>
              <a:gd fmla="*/ 17 w 137" name="T26"/>
              <a:gd fmla="*/ 109 h 109" name="T27"/>
              <a:gd fmla="*/ 27 w 137" name="T28"/>
              <a:gd fmla="*/ 109 h 109" name="T29"/>
              <a:gd fmla="*/ 33 w 137" name="T30"/>
              <a:gd fmla="*/ 103 h 109" name="T31"/>
              <a:gd fmla="*/ 33 w 137" name="T32"/>
              <a:gd fmla="*/ 86 h 109" name="T33"/>
              <a:gd fmla="*/ 106 w 137" name="T34"/>
              <a:gd fmla="*/ 86 h 109" name="T35"/>
              <a:gd fmla="*/ 106 w 137" name="T36"/>
              <a:gd fmla="*/ 103 h 109" name="T37"/>
              <a:gd fmla="*/ 113 w 137" name="T38"/>
              <a:gd fmla="*/ 109 h 109" name="T39"/>
              <a:gd fmla="*/ 122 w 137" name="T40"/>
              <a:gd fmla="*/ 109 h 109" name="T41"/>
              <a:gd fmla="*/ 128 w 137" name="T42"/>
              <a:gd fmla="*/ 103 h 109" name="T43"/>
              <a:gd fmla="*/ 128 w 137" name="T44"/>
              <a:gd fmla="*/ 86 h 109" name="T45"/>
              <a:gd fmla="*/ 130 w 137" name="T46"/>
              <a:gd fmla="*/ 86 h 109" name="T47"/>
              <a:gd fmla="*/ 137 w 137" name="T48"/>
              <a:gd fmla="*/ 80 h 109" name="T49"/>
              <a:gd fmla="*/ 137 w 137" name="T50"/>
              <a:gd fmla="*/ 46 h 109" name="T51"/>
              <a:gd fmla="*/ 130 w 137" name="T52"/>
              <a:gd fmla="*/ 40 h 109" name="T53"/>
              <a:gd fmla="*/ 25 w 137" name="T54"/>
              <a:gd fmla="*/ 12 h 109" name="T55"/>
              <a:gd fmla="*/ 35 w 137" name="T56"/>
              <a:gd fmla="*/ 6 h 109" name="T57"/>
              <a:gd fmla="*/ 98 w 137" name="T58"/>
              <a:gd fmla="*/ 6 h 109" name="T59"/>
              <a:gd fmla="*/ 110 w 137" name="T60"/>
              <a:gd fmla="*/ 15 h 109" name="T61"/>
              <a:gd fmla="*/ 122 w 137" name="T62"/>
              <a:gd fmla="*/ 38 h 109" name="T63"/>
              <a:gd fmla="*/ 15 w 137" name="T64"/>
              <a:gd fmla="*/ 38 h 109" name="T65"/>
              <a:gd fmla="*/ 25 w 137" name="T66"/>
              <a:gd fmla="*/ 12 h 109" name="T67"/>
              <a:gd fmla="*/ 24 w 137" name="T68"/>
              <a:gd fmla="*/ 70 h 109" name="T69"/>
              <a:gd fmla="*/ 15 w 137" name="T70"/>
              <a:gd fmla="*/ 61 h 109" name="T71"/>
              <a:gd fmla="*/ 24 w 137" name="T72"/>
              <a:gd fmla="*/ 52 h 109" name="T73"/>
              <a:gd fmla="*/ 33 w 137" name="T74"/>
              <a:gd fmla="*/ 61 h 109" name="T75"/>
              <a:gd fmla="*/ 24 w 137" name="T76"/>
              <a:gd fmla="*/ 70 h 109" name="T77"/>
              <a:gd fmla="*/ 94 w 137" name="T78"/>
              <a:gd fmla="*/ 75 h 109" name="T79"/>
              <a:gd fmla="*/ 43 w 137" name="T80"/>
              <a:gd fmla="*/ 75 h 109" name="T81"/>
              <a:gd fmla="*/ 43 w 137" name="T82"/>
              <a:gd fmla="*/ 55 h 109" name="T83"/>
              <a:gd fmla="*/ 46 w 137" name="T84"/>
              <a:gd fmla="*/ 52 h 109" name="T85"/>
              <a:gd fmla="*/ 90 w 137" name="T86"/>
              <a:gd fmla="*/ 52 h 109" name="T87"/>
              <a:gd fmla="*/ 94 w 137" name="T88"/>
              <a:gd fmla="*/ 56 h 109" name="T89"/>
              <a:gd fmla="*/ 94 w 137" name="T90"/>
              <a:gd fmla="*/ 75 h 109" name="T91"/>
              <a:gd fmla="*/ 114 w 137" name="T92"/>
              <a:gd fmla="*/ 70 h 109" name="T93"/>
              <a:gd fmla="*/ 105 w 137" name="T94"/>
              <a:gd fmla="*/ 61 h 109" name="T95"/>
              <a:gd fmla="*/ 114 w 137" name="T96"/>
              <a:gd fmla="*/ 52 h 109" name="T97"/>
              <a:gd fmla="*/ 123 w 137" name="T98"/>
              <a:gd fmla="*/ 61 h 109" name="T99"/>
              <a:gd fmla="*/ 114 w 137" name="T100"/>
              <a:gd fmla="*/ 70 h 109" name="T10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b="b" l="0" r="r" t="0"/>
            <a:pathLst>
              <a:path h="109" w="137">
                <a:moveTo>
                  <a:pt x="130" y="40"/>
                </a:moveTo>
                <a:cubicBezTo>
                  <a:pt x="129" y="40"/>
                  <a:pt x="129" y="40"/>
                  <a:pt x="129" y="40"/>
                </a:cubicBezTo>
                <a:cubicBezTo>
                  <a:pt x="116" y="14"/>
                  <a:pt x="116" y="14"/>
                  <a:pt x="116" y="14"/>
                </a:cubicBezTo>
                <a:cubicBezTo>
                  <a:pt x="111" y="0"/>
                  <a:pt x="101" y="1"/>
                  <a:pt x="101" y="1"/>
                </a:cubicBezTo>
                <a:cubicBezTo>
                  <a:pt x="34" y="1"/>
                  <a:pt x="34" y="1"/>
                  <a:pt x="34" y="1"/>
                </a:cubicBezTo>
                <a:cubicBezTo>
                  <a:pt x="23" y="1"/>
                  <a:pt x="21" y="8"/>
                  <a:pt x="21" y="8"/>
                </a:cubicBezTo>
                <a:cubicBezTo>
                  <a:pt x="8" y="40"/>
                  <a:pt x="8" y="40"/>
                  <a:pt x="8" y="40"/>
                </a:cubicBezTo>
                <a:cubicBezTo>
                  <a:pt x="7" y="40"/>
                  <a:pt x="7" y="40"/>
                  <a:pt x="7" y="40"/>
                </a:cubicBezTo>
                <a:cubicBezTo>
                  <a:pt x="3" y="40"/>
                  <a:pt x="0" y="43"/>
                  <a:pt x="0" y="46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4"/>
                  <a:pt x="3" y="86"/>
                  <a:pt x="7" y="86"/>
                </a:cubicBezTo>
                <a:cubicBezTo>
                  <a:pt x="11" y="86"/>
                  <a:pt x="11" y="86"/>
                  <a:pt x="11" y="86"/>
                </a:cubicBezTo>
                <a:cubicBezTo>
                  <a:pt x="11" y="103"/>
                  <a:pt x="11" y="103"/>
                  <a:pt x="11" y="103"/>
                </a:cubicBezTo>
                <a:cubicBezTo>
                  <a:pt x="11" y="106"/>
                  <a:pt x="14" y="109"/>
                  <a:pt x="17" y="109"/>
                </a:cubicBezTo>
                <a:cubicBezTo>
                  <a:pt x="27" y="109"/>
                  <a:pt x="27" y="109"/>
                  <a:pt x="27" y="109"/>
                </a:cubicBezTo>
                <a:cubicBezTo>
                  <a:pt x="30" y="109"/>
                  <a:pt x="33" y="106"/>
                  <a:pt x="33" y="103"/>
                </a:cubicBezTo>
                <a:cubicBezTo>
                  <a:pt x="33" y="86"/>
                  <a:pt x="33" y="86"/>
                  <a:pt x="33" y="86"/>
                </a:cubicBezTo>
                <a:cubicBezTo>
                  <a:pt x="106" y="86"/>
                  <a:pt x="106" y="86"/>
                  <a:pt x="106" y="86"/>
                </a:cubicBezTo>
                <a:cubicBezTo>
                  <a:pt x="106" y="103"/>
                  <a:pt x="106" y="103"/>
                  <a:pt x="106" y="103"/>
                </a:cubicBezTo>
                <a:cubicBezTo>
                  <a:pt x="106" y="106"/>
                  <a:pt x="109" y="109"/>
                  <a:pt x="113" y="109"/>
                </a:cubicBezTo>
                <a:cubicBezTo>
                  <a:pt x="122" y="109"/>
                  <a:pt x="122" y="109"/>
                  <a:pt x="122" y="109"/>
                </a:cubicBezTo>
                <a:cubicBezTo>
                  <a:pt x="126" y="109"/>
                  <a:pt x="128" y="106"/>
                  <a:pt x="128" y="103"/>
                </a:cubicBezTo>
                <a:cubicBezTo>
                  <a:pt x="128" y="86"/>
                  <a:pt x="128" y="86"/>
                  <a:pt x="128" y="86"/>
                </a:cubicBezTo>
                <a:cubicBezTo>
                  <a:pt x="130" y="86"/>
                  <a:pt x="130" y="86"/>
                  <a:pt x="130" y="86"/>
                </a:cubicBezTo>
                <a:cubicBezTo>
                  <a:pt x="134" y="86"/>
                  <a:pt x="137" y="84"/>
                  <a:pt x="137" y="80"/>
                </a:cubicBezTo>
                <a:cubicBezTo>
                  <a:pt x="137" y="46"/>
                  <a:pt x="137" y="46"/>
                  <a:pt x="137" y="46"/>
                </a:cubicBezTo>
                <a:cubicBezTo>
                  <a:pt x="137" y="43"/>
                  <a:pt x="134" y="40"/>
                  <a:pt x="130" y="40"/>
                </a:cubicBezTo>
                <a:close/>
                <a:moveTo>
                  <a:pt x="25" y="12"/>
                </a:moveTo>
                <a:cubicBezTo>
                  <a:pt x="25" y="12"/>
                  <a:pt x="27" y="6"/>
                  <a:pt x="35" y="6"/>
                </a:cubicBezTo>
                <a:cubicBezTo>
                  <a:pt x="98" y="6"/>
                  <a:pt x="98" y="6"/>
                  <a:pt x="98" y="6"/>
                </a:cubicBezTo>
                <a:cubicBezTo>
                  <a:pt x="98" y="6"/>
                  <a:pt x="107" y="5"/>
                  <a:pt x="110" y="15"/>
                </a:cubicBezTo>
                <a:cubicBezTo>
                  <a:pt x="122" y="38"/>
                  <a:pt x="122" y="38"/>
                  <a:pt x="122" y="38"/>
                </a:cubicBezTo>
                <a:cubicBezTo>
                  <a:pt x="15" y="38"/>
                  <a:pt x="15" y="38"/>
                  <a:pt x="15" y="38"/>
                </a:cubicBezTo>
                <a:lnTo>
                  <a:pt x="25" y="12"/>
                </a:lnTo>
                <a:close/>
                <a:moveTo>
                  <a:pt x="24" y="70"/>
                </a:moveTo>
                <a:cubicBezTo>
                  <a:pt x="19" y="70"/>
                  <a:pt x="15" y="66"/>
                  <a:pt x="15" y="61"/>
                </a:cubicBezTo>
                <a:cubicBezTo>
                  <a:pt x="15" y="57"/>
                  <a:pt x="19" y="52"/>
                  <a:pt x="24" y="52"/>
                </a:cubicBezTo>
                <a:cubicBezTo>
                  <a:pt x="29" y="52"/>
                  <a:pt x="33" y="57"/>
                  <a:pt x="33" y="61"/>
                </a:cubicBezTo>
                <a:cubicBezTo>
                  <a:pt x="33" y="66"/>
                  <a:pt x="29" y="70"/>
                  <a:pt x="24" y="70"/>
                </a:cubicBezTo>
                <a:close/>
                <a:moveTo>
                  <a:pt x="94" y="75"/>
                </a:moveTo>
                <a:cubicBezTo>
                  <a:pt x="43" y="75"/>
                  <a:pt x="43" y="75"/>
                  <a:pt x="43" y="75"/>
                </a:cubicBezTo>
                <a:cubicBezTo>
                  <a:pt x="43" y="55"/>
                  <a:pt x="43" y="55"/>
                  <a:pt x="43" y="55"/>
                </a:cubicBezTo>
                <a:cubicBezTo>
                  <a:pt x="43" y="55"/>
                  <a:pt x="43" y="52"/>
                  <a:pt x="46" y="52"/>
                </a:cubicBezTo>
                <a:cubicBezTo>
                  <a:pt x="90" y="52"/>
                  <a:pt x="90" y="52"/>
                  <a:pt x="90" y="52"/>
                </a:cubicBezTo>
                <a:cubicBezTo>
                  <a:pt x="90" y="52"/>
                  <a:pt x="94" y="52"/>
                  <a:pt x="94" y="56"/>
                </a:cubicBezTo>
                <a:lnTo>
                  <a:pt x="94" y="75"/>
                </a:lnTo>
                <a:close/>
                <a:moveTo>
                  <a:pt x="114" y="70"/>
                </a:moveTo>
                <a:cubicBezTo>
                  <a:pt x="109" y="70"/>
                  <a:pt x="105" y="66"/>
                  <a:pt x="105" y="61"/>
                </a:cubicBezTo>
                <a:cubicBezTo>
                  <a:pt x="105" y="57"/>
                  <a:pt x="109" y="52"/>
                  <a:pt x="114" y="52"/>
                </a:cubicBezTo>
                <a:cubicBezTo>
                  <a:pt x="119" y="52"/>
                  <a:pt x="123" y="57"/>
                  <a:pt x="123" y="61"/>
                </a:cubicBezTo>
                <a:cubicBezTo>
                  <a:pt x="123" y="66"/>
                  <a:pt x="119" y="70"/>
                  <a:pt x="114" y="7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grpSp>
        <p:nvGrpSpPr>
          <p:cNvPr id="312" name="组合 311"/>
          <p:cNvGrpSpPr/>
          <p:nvPr/>
        </p:nvGrpSpPr>
        <p:grpSpPr>
          <a:xfrm>
            <a:off x="10327342" y="1400142"/>
            <a:ext cx="258940" cy="354732"/>
            <a:chOff x="10582276" y="1354138"/>
            <a:chExt cx="274638" cy="376237"/>
          </a:xfrm>
          <a:solidFill>
            <a:schemeClr val="bg2">
              <a:lumMod val="10000"/>
            </a:schemeClr>
          </a:solidFill>
        </p:grpSpPr>
        <p:sp>
          <p:nvSpPr>
            <p:cNvPr id="405" name="Freeform 352"/>
            <p:cNvSpPr/>
            <p:nvPr/>
          </p:nvSpPr>
          <p:spPr bwMode="auto">
            <a:xfrm>
              <a:off x="10661651" y="1354138"/>
              <a:ext cx="119063" cy="14287"/>
            </a:xfrm>
            <a:custGeom>
              <a:gdLst>
                <a:gd fmla="*/ 48 w 59" name="T0"/>
                <a:gd fmla="*/ 0 h 7" name="T1"/>
                <a:gd fmla="*/ 11 w 59" name="T2"/>
                <a:gd fmla="*/ 0 h 7" name="T3"/>
                <a:gd fmla="*/ 0 w 59" name="T4"/>
                <a:gd fmla="*/ 7 h 7" name="T5"/>
                <a:gd fmla="*/ 59 w 59" name="T6"/>
                <a:gd fmla="*/ 7 h 7" name="T7"/>
                <a:gd fmla="*/ 48 w 59" name="T8"/>
                <a:gd fmla="*/ 0 h 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7" w="59">
                  <a:moveTo>
                    <a:pt x="48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6" y="0"/>
                    <a:pt x="2" y="3"/>
                    <a:pt x="0" y="7"/>
                  </a:cubicBezTo>
                  <a:cubicBezTo>
                    <a:pt x="59" y="7"/>
                    <a:pt x="59" y="7"/>
                    <a:pt x="59" y="7"/>
                  </a:cubicBezTo>
                  <a:cubicBezTo>
                    <a:pt x="57" y="3"/>
                    <a:pt x="53" y="0"/>
                    <a:pt x="4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  <p:sp>
          <p:nvSpPr>
            <p:cNvPr id="406" name="Freeform 353"/>
            <p:cNvSpPr>
              <a:spLocks noEditPoints="1"/>
            </p:cNvSpPr>
            <p:nvPr/>
          </p:nvSpPr>
          <p:spPr bwMode="auto">
            <a:xfrm>
              <a:off x="10582276" y="1371601"/>
              <a:ext cx="274638" cy="285750"/>
            </a:xfrm>
            <a:custGeom>
              <a:gdLst>
                <a:gd fmla="*/ 125 w 136" name="T0"/>
                <a:gd fmla="*/ 0 h 142" name="T1"/>
                <a:gd fmla="*/ 12 w 136" name="T2"/>
                <a:gd fmla="*/ 0 h 142" name="T3"/>
                <a:gd fmla="*/ 0 w 136" name="T4"/>
                <a:gd fmla="*/ 12 h 142" name="T5"/>
                <a:gd fmla="*/ 0 w 136" name="T6"/>
                <a:gd fmla="*/ 131 h 142" name="T7"/>
                <a:gd fmla="*/ 12 w 136" name="T8"/>
                <a:gd fmla="*/ 142 h 142" name="T9"/>
                <a:gd fmla="*/ 125 w 136" name="T10"/>
                <a:gd fmla="*/ 142 h 142" name="T11"/>
                <a:gd fmla="*/ 136 w 136" name="T12"/>
                <a:gd fmla="*/ 131 h 142" name="T13"/>
                <a:gd fmla="*/ 136 w 136" name="T14"/>
                <a:gd fmla="*/ 12 h 142" name="T15"/>
                <a:gd fmla="*/ 125 w 136" name="T16"/>
                <a:gd fmla="*/ 0 h 142" name="T17"/>
                <a:gd fmla="*/ 37 w 136" name="T18"/>
                <a:gd fmla="*/ 123 h 142" name="T19"/>
                <a:gd fmla="*/ 34 w 136" name="T20"/>
                <a:gd fmla="*/ 126 h 142" name="T21"/>
                <a:gd fmla="*/ 18 w 136" name="T22"/>
                <a:gd fmla="*/ 126 h 142" name="T23"/>
                <a:gd fmla="*/ 15 w 136" name="T24"/>
                <a:gd fmla="*/ 123 h 142" name="T25"/>
                <a:gd fmla="*/ 15 w 136" name="T26"/>
                <a:gd fmla="*/ 107 h 142" name="T27"/>
                <a:gd fmla="*/ 18 w 136" name="T28"/>
                <a:gd fmla="*/ 104 h 142" name="T29"/>
                <a:gd fmla="*/ 34 w 136" name="T30"/>
                <a:gd fmla="*/ 104 h 142" name="T31"/>
                <a:gd fmla="*/ 37 w 136" name="T32"/>
                <a:gd fmla="*/ 107 h 142" name="T33"/>
                <a:gd fmla="*/ 37 w 136" name="T34"/>
                <a:gd fmla="*/ 123 h 142" name="T35"/>
                <a:gd fmla="*/ 121 w 136" name="T36"/>
                <a:gd fmla="*/ 123 h 142" name="T37"/>
                <a:gd fmla="*/ 119 w 136" name="T38"/>
                <a:gd fmla="*/ 126 h 142" name="T39"/>
                <a:gd fmla="*/ 102 w 136" name="T40"/>
                <a:gd fmla="*/ 126 h 142" name="T41"/>
                <a:gd fmla="*/ 100 w 136" name="T42"/>
                <a:gd fmla="*/ 123 h 142" name="T43"/>
                <a:gd fmla="*/ 100 w 136" name="T44"/>
                <a:gd fmla="*/ 107 h 142" name="T45"/>
                <a:gd fmla="*/ 102 w 136" name="T46"/>
                <a:gd fmla="*/ 104 h 142" name="T47"/>
                <a:gd fmla="*/ 119 w 136" name="T48"/>
                <a:gd fmla="*/ 104 h 142" name="T49"/>
                <a:gd fmla="*/ 121 w 136" name="T50"/>
                <a:gd fmla="*/ 107 h 142" name="T51"/>
                <a:gd fmla="*/ 121 w 136" name="T52"/>
                <a:gd fmla="*/ 123 h 142" name="T53"/>
                <a:gd fmla="*/ 123 w 136" name="T54"/>
                <a:gd fmla="*/ 61 h 142" name="T55"/>
                <a:gd fmla="*/ 122 w 136" name="T56"/>
                <a:gd fmla="*/ 64 h 142" name="T57"/>
                <a:gd fmla="*/ 15 w 136" name="T58"/>
                <a:gd fmla="*/ 64 h 142" name="T59"/>
                <a:gd fmla="*/ 14 w 136" name="T60"/>
                <a:gd fmla="*/ 61 h 142" name="T61"/>
                <a:gd fmla="*/ 14 w 136" name="T62"/>
                <a:gd fmla="*/ 26 h 142" name="T63"/>
                <a:gd fmla="*/ 25 w 136" name="T64"/>
                <a:gd fmla="*/ 14 h 142" name="T65"/>
                <a:gd fmla="*/ 111 w 136" name="T66"/>
                <a:gd fmla="*/ 14 h 142" name="T67"/>
                <a:gd fmla="*/ 123 w 136" name="T68"/>
                <a:gd fmla="*/ 26 h 142" name="T69"/>
                <a:gd fmla="*/ 123 w 136" name="T70"/>
                <a:gd fmla="*/ 61 h 142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142" w="136">
                  <a:moveTo>
                    <a:pt x="125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7"/>
                    <a:pt x="5" y="142"/>
                    <a:pt x="12" y="142"/>
                  </a:cubicBezTo>
                  <a:cubicBezTo>
                    <a:pt x="125" y="142"/>
                    <a:pt x="125" y="142"/>
                    <a:pt x="125" y="142"/>
                  </a:cubicBezTo>
                  <a:cubicBezTo>
                    <a:pt x="131" y="142"/>
                    <a:pt x="136" y="137"/>
                    <a:pt x="136" y="131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6" y="5"/>
                    <a:pt x="131" y="0"/>
                    <a:pt x="125" y="0"/>
                  </a:cubicBezTo>
                  <a:close/>
                  <a:moveTo>
                    <a:pt x="37" y="123"/>
                  </a:moveTo>
                  <a:cubicBezTo>
                    <a:pt x="37" y="124"/>
                    <a:pt x="36" y="126"/>
                    <a:pt x="34" y="126"/>
                  </a:cubicBezTo>
                  <a:cubicBezTo>
                    <a:pt x="18" y="126"/>
                    <a:pt x="18" y="126"/>
                    <a:pt x="18" y="126"/>
                  </a:cubicBezTo>
                  <a:cubicBezTo>
                    <a:pt x="17" y="126"/>
                    <a:pt x="15" y="124"/>
                    <a:pt x="15" y="123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15" y="105"/>
                    <a:pt x="17" y="104"/>
                    <a:pt x="18" y="104"/>
                  </a:cubicBezTo>
                  <a:cubicBezTo>
                    <a:pt x="34" y="104"/>
                    <a:pt x="34" y="104"/>
                    <a:pt x="34" y="104"/>
                  </a:cubicBezTo>
                  <a:cubicBezTo>
                    <a:pt x="36" y="104"/>
                    <a:pt x="37" y="105"/>
                    <a:pt x="37" y="107"/>
                  </a:cubicBezTo>
                  <a:lnTo>
                    <a:pt x="37" y="123"/>
                  </a:lnTo>
                  <a:close/>
                  <a:moveTo>
                    <a:pt x="121" y="123"/>
                  </a:moveTo>
                  <a:cubicBezTo>
                    <a:pt x="121" y="124"/>
                    <a:pt x="120" y="126"/>
                    <a:pt x="119" y="126"/>
                  </a:cubicBezTo>
                  <a:cubicBezTo>
                    <a:pt x="102" y="126"/>
                    <a:pt x="102" y="126"/>
                    <a:pt x="102" y="126"/>
                  </a:cubicBezTo>
                  <a:cubicBezTo>
                    <a:pt x="101" y="126"/>
                    <a:pt x="100" y="124"/>
                    <a:pt x="100" y="123"/>
                  </a:cubicBezTo>
                  <a:cubicBezTo>
                    <a:pt x="100" y="107"/>
                    <a:pt x="100" y="107"/>
                    <a:pt x="100" y="107"/>
                  </a:cubicBezTo>
                  <a:cubicBezTo>
                    <a:pt x="100" y="105"/>
                    <a:pt x="101" y="104"/>
                    <a:pt x="102" y="104"/>
                  </a:cubicBezTo>
                  <a:cubicBezTo>
                    <a:pt x="119" y="104"/>
                    <a:pt x="119" y="104"/>
                    <a:pt x="119" y="104"/>
                  </a:cubicBezTo>
                  <a:cubicBezTo>
                    <a:pt x="120" y="104"/>
                    <a:pt x="121" y="105"/>
                    <a:pt x="121" y="107"/>
                  </a:cubicBezTo>
                  <a:lnTo>
                    <a:pt x="121" y="123"/>
                  </a:lnTo>
                  <a:close/>
                  <a:moveTo>
                    <a:pt x="123" y="61"/>
                  </a:moveTo>
                  <a:cubicBezTo>
                    <a:pt x="123" y="62"/>
                    <a:pt x="122" y="63"/>
                    <a:pt x="122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4" y="63"/>
                    <a:pt x="14" y="62"/>
                    <a:pt x="14" y="61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19"/>
                    <a:pt x="19" y="14"/>
                    <a:pt x="25" y="14"/>
                  </a:cubicBezTo>
                  <a:cubicBezTo>
                    <a:pt x="111" y="14"/>
                    <a:pt x="111" y="14"/>
                    <a:pt x="111" y="14"/>
                  </a:cubicBezTo>
                  <a:cubicBezTo>
                    <a:pt x="118" y="14"/>
                    <a:pt x="123" y="19"/>
                    <a:pt x="123" y="26"/>
                  </a:cubicBezTo>
                  <a:lnTo>
                    <a:pt x="123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  <p:sp>
          <p:nvSpPr>
            <p:cNvPr id="407" name="Freeform 354"/>
            <p:cNvSpPr>
              <a:spLocks noEditPoints="1"/>
            </p:cNvSpPr>
            <p:nvPr/>
          </p:nvSpPr>
          <p:spPr bwMode="auto">
            <a:xfrm>
              <a:off x="10602914" y="1643063"/>
              <a:ext cx="234950" cy="87312"/>
            </a:xfrm>
            <a:custGeom>
              <a:gdLst>
                <a:gd fmla="*/ 122 w 148" name="T0"/>
                <a:gd fmla="*/ 2 h 55" name="T1"/>
                <a:gd fmla="*/ 31 w 148" name="T2"/>
                <a:gd fmla="*/ 0 h 55" name="T3"/>
                <a:gd fmla="*/ 0 w 148" name="T4"/>
                <a:gd fmla="*/ 46 h 55" name="T5"/>
                <a:gd fmla="*/ 0 w 148" name="T6"/>
                <a:gd fmla="*/ 55 h 55" name="T7"/>
                <a:gd fmla="*/ 148 w 148" name="T8"/>
                <a:gd fmla="*/ 55 h 55" name="T9"/>
                <a:gd fmla="*/ 148 w 148" name="T10"/>
                <a:gd fmla="*/ 47 h 55" name="T11"/>
                <a:gd fmla="*/ 122 w 148" name="T12"/>
                <a:gd fmla="*/ 2 h 55" name="T13"/>
                <a:gd fmla="*/ 34 w 148" name="T14"/>
                <a:gd fmla="*/ 7 h 55" name="T15"/>
                <a:gd fmla="*/ 118 w 148" name="T16"/>
                <a:gd fmla="*/ 8 h 55" name="T17"/>
                <a:gd fmla="*/ 124 w 148" name="T18"/>
                <a:gd fmla="*/ 22 h 55" name="T19"/>
                <a:gd fmla="*/ 26 w 148" name="T20"/>
                <a:gd fmla="*/ 22 h 55" name="T21"/>
                <a:gd fmla="*/ 34 w 148" name="T22"/>
                <a:gd fmla="*/ 7 h 55" name="T23"/>
                <a:gd fmla="*/ 12 w 148" name="T24"/>
                <a:gd fmla="*/ 46 h 55" name="T25"/>
                <a:gd fmla="*/ 20 w 148" name="T26"/>
                <a:gd fmla="*/ 30 h 55" name="T27"/>
                <a:gd fmla="*/ 129 w 148" name="T28"/>
                <a:gd fmla="*/ 30 h 55" name="T29"/>
                <a:gd fmla="*/ 138 w 148" name="T30"/>
                <a:gd fmla="*/ 47 h 55" name="T31"/>
                <a:gd fmla="*/ 12 w 148" name="T32"/>
                <a:gd fmla="*/ 46 h 55" name="T3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b="b" l="0" r="r" t="0"/>
              <a:pathLst>
                <a:path h="55" w="148">
                  <a:moveTo>
                    <a:pt x="122" y="2"/>
                  </a:moveTo>
                  <a:lnTo>
                    <a:pt x="31" y="0"/>
                  </a:lnTo>
                  <a:lnTo>
                    <a:pt x="0" y="46"/>
                  </a:lnTo>
                  <a:lnTo>
                    <a:pt x="0" y="55"/>
                  </a:lnTo>
                  <a:lnTo>
                    <a:pt x="148" y="55"/>
                  </a:lnTo>
                  <a:lnTo>
                    <a:pt x="148" y="47"/>
                  </a:lnTo>
                  <a:lnTo>
                    <a:pt x="122" y="2"/>
                  </a:lnTo>
                  <a:close/>
                  <a:moveTo>
                    <a:pt x="34" y="7"/>
                  </a:moveTo>
                  <a:lnTo>
                    <a:pt x="118" y="8"/>
                  </a:lnTo>
                  <a:lnTo>
                    <a:pt x="124" y="22"/>
                  </a:lnTo>
                  <a:lnTo>
                    <a:pt x="26" y="22"/>
                  </a:lnTo>
                  <a:lnTo>
                    <a:pt x="34" y="7"/>
                  </a:lnTo>
                  <a:close/>
                  <a:moveTo>
                    <a:pt x="12" y="46"/>
                  </a:moveTo>
                  <a:lnTo>
                    <a:pt x="20" y="30"/>
                  </a:lnTo>
                  <a:lnTo>
                    <a:pt x="129" y="30"/>
                  </a:lnTo>
                  <a:lnTo>
                    <a:pt x="138" y="47"/>
                  </a:lnTo>
                  <a:lnTo>
                    <a:pt x="12" y="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</p:grpSp>
      <p:sp>
        <p:nvSpPr>
          <p:cNvPr id="313" name="Freeform 355"/>
          <p:cNvSpPr/>
          <p:nvPr/>
        </p:nvSpPr>
        <p:spPr bwMode="auto">
          <a:xfrm>
            <a:off x="912720" y="4609197"/>
            <a:ext cx="320306" cy="359222"/>
          </a:xfrm>
          <a:custGeom>
            <a:gdLst>
              <a:gd fmla="*/ 95 w 169" name="T0"/>
              <a:gd fmla="*/ 102 h 189" name="T1"/>
              <a:gd fmla="*/ 169 w 169" name="T2"/>
              <a:gd fmla="*/ 138 h 189" name="T3"/>
              <a:gd fmla="*/ 168 w 169" name="T4"/>
              <a:gd fmla="*/ 125 h 189" name="T5"/>
              <a:gd fmla="*/ 134 w 169" name="T6"/>
              <a:gd fmla="*/ 93 h 189" name="T7"/>
              <a:gd fmla="*/ 134 w 169" name="T8"/>
              <a:gd fmla="*/ 92 h 189" name="T9"/>
              <a:gd fmla="*/ 133 w 169" name="T10"/>
              <a:gd fmla="*/ 82 h 189" name="T11"/>
              <a:gd fmla="*/ 125 w 169" name="T12"/>
              <a:gd fmla="*/ 74 h 189" name="T13"/>
              <a:gd fmla="*/ 118 w 169" name="T14"/>
              <a:gd fmla="*/ 78 h 189" name="T15"/>
              <a:gd fmla="*/ 95 w 169" name="T16"/>
              <a:gd fmla="*/ 57 h 189" name="T17"/>
              <a:gd fmla="*/ 86 w 169" name="T18"/>
              <a:gd fmla="*/ 0 h 189" name="T19"/>
              <a:gd fmla="*/ 74 w 169" name="T20"/>
              <a:gd fmla="*/ 57 h 189" name="T21"/>
              <a:gd fmla="*/ 50 w 169" name="T22"/>
              <a:gd fmla="*/ 79 h 189" name="T23"/>
              <a:gd fmla="*/ 42 w 169" name="T24"/>
              <a:gd fmla="*/ 74 h 189" name="T25"/>
              <a:gd fmla="*/ 34 w 169" name="T26"/>
              <a:gd fmla="*/ 83 h 189" name="T27"/>
              <a:gd fmla="*/ 35 w 169" name="T28"/>
              <a:gd fmla="*/ 93 h 189" name="T29"/>
              <a:gd fmla="*/ 35 w 169" name="T30"/>
              <a:gd fmla="*/ 93 h 189" name="T31"/>
              <a:gd fmla="*/ 2 w 169" name="T32"/>
              <a:gd fmla="*/ 124 h 189" name="T33"/>
              <a:gd fmla="*/ 0 w 169" name="T34"/>
              <a:gd fmla="*/ 136 h 189" name="T35"/>
              <a:gd fmla="*/ 75 w 169" name="T36"/>
              <a:gd fmla="*/ 103 h 189" name="T37"/>
              <a:gd fmla="*/ 78 w 169" name="T38"/>
              <a:gd fmla="*/ 163 h 189" name="T39"/>
              <a:gd fmla="*/ 55 w 169" name="T40"/>
              <a:gd fmla="*/ 181 h 189" name="T41"/>
              <a:gd fmla="*/ 54 w 169" name="T42"/>
              <a:gd fmla="*/ 189 h 189" name="T43"/>
              <a:gd fmla="*/ 81 w 169" name="T44"/>
              <a:gd fmla="*/ 181 h 189" name="T45"/>
              <a:gd fmla="*/ 88 w 169" name="T46"/>
              <a:gd fmla="*/ 181 h 189" name="T47"/>
              <a:gd fmla="*/ 113 w 169" name="T48"/>
              <a:gd fmla="*/ 189 h 189" name="T49"/>
              <a:gd fmla="*/ 114 w 169" name="T50"/>
              <a:gd fmla="*/ 182 h 189" name="T51"/>
              <a:gd fmla="*/ 90 w 169" name="T52"/>
              <a:gd fmla="*/ 163 h 189" name="T53"/>
              <a:gd fmla="*/ 95 w 169" name="T54"/>
              <a:gd fmla="*/ 102 h 189" name="T5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b="b" l="0" r="r" t="0"/>
            <a:pathLst>
              <a:path h="189" w="169">
                <a:moveTo>
                  <a:pt x="95" y="102"/>
                </a:moveTo>
                <a:cubicBezTo>
                  <a:pt x="169" y="138"/>
                  <a:pt x="169" y="138"/>
                  <a:pt x="169" y="138"/>
                </a:cubicBezTo>
                <a:cubicBezTo>
                  <a:pt x="168" y="125"/>
                  <a:pt x="168" y="125"/>
                  <a:pt x="168" y="125"/>
                </a:cubicBezTo>
                <a:cubicBezTo>
                  <a:pt x="134" y="93"/>
                  <a:pt x="134" y="93"/>
                  <a:pt x="134" y="93"/>
                </a:cubicBezTo>
                <a:cubicBezTo>
                  <a:pt x="134" y="93"/>
                  <a:pt x="134" y="92"/>
                  <a:pt x="134" y="92"/>
                </a:cubicBezTo>
                <a:cubicBezTo>
                  <a:pt x="133" y="82"/>
                  <a:pt x="133" y="82"/>
                  <a:pt x="133" y="82"/>
                </a:cubicBezTo>
                <a:cubicBezTo>
                  <a:pt x="133" y="78"/>
                  <a:pt x="129" y="74"/>
                  <a:pt x="125" y="74"/>
                </a:cubicBezTo>
                <a:cubicBezTo>
                  <a:pt x="122" y="75"/>
                  <a:pt x="119" y="76"/>
                  <a:pt x="118" y="78"/>
                </a:cubicBezTo>
                <a:cubicBezTo>
                  <a:pt x="95" y="57"/>
                  <a:pt x="95" y="57"/>
                  <a:pt x="95" y="57"/>
                </a:cubicBezTo>
                <a:cubicBezTo>
                  <a:pt x="95" y="57"/>
                  <a:pt x="97" y="19"/>
                  <a:pt x="86" y="0"/>
                </a:cubicBezTo>
                <a:cubicBezTo>
                  <a:pt x="86" y="0"/>
                  <a:pt x="73" y="19"/>
                  <a:pt x="74" y="57"/>
                </a:cubicBezTo>
                <a:cubicBezTo>
                  <a:pt x="50" y="79"/>
                  <a:pt x="50" y="79"/>
                  <a:pt x="50" y="79"/>
                </a:cubicBezTo>
                <a:cubicBezTo>
                  <a:pt x="49" y="76"/>
                  <a:pt x="46" y="74"/>
                  <a:pt x="42" y="74"/>
                </a:cubicBezTo>
                <a:cubicBezTo>
                  <a:pt x="37" y="75"/>
                  <a:pt x="34" y="79"/>
                  <a:pt x="34" y="83"/>
                </a:cubicBezTo>
                <a:cubicBezTo>
                  <a:pt x="35" y="93"/>
                  <a:pt x="35" y="93"/>
                  <a:pt x="35" y="93"/>
                </a:cubicBezTo>
                <a:cubicBezTo>
                  <a:pt x="35" y="93"/>
                  <a:pt x="35" y="93"/>
                  <a:pt x="35" y="93"/>
                </a:cubicBezTo>
                <a:cubicBezTo>
                  <a:pt x="2" y="124"/>
                  <a:pt x="2" y="124"/>
                  <a:pt x="2" y="124"/>
                </a:cubicBezTo>
                <a:cubicBezTo>
                  <a:pt x="0" y="136"/>
                  <a:pt x="0" y="136"/>
                  <a:pt x="0" y="136"/>
                </a:cubicBezTo>
                <a:cubicBezTo>
                  <a:pt x="75" y="103"/>
                  <a:pt x="75" y="103"/>
                  <a:pt x="75" y="103"/>
                </a:cubicBezTo>
                <a:cubicBezTo>
                  <a:pt x="78" y="163"/>
                  <a:pt x="78" y="163"/>
                  <a:pt x="78" y="163"/>
                </a:cubicBezTo>
                <a:cubicBezTo>
                  <a:pt x="55" y="181"/>
                  <a:pt x="55" y="181"/>
                  <a:pt x="55" y="181"/>
                </a:cubicBezTo>
                <a:cubicBezTo>
                  <a:pt x="54" y="189"/>
                  <a:pt x="54" y="189"/>
                  <a:pt x="54" y="189"/>
                </a:cubicBezTo>
                <a:cubicBezTo>
                  <a:pt x="81" y="181"/>
                  <a:pt x="81" y="181"/>
                  <a:pt x="81" y="181"/>
                </a:cubicBezTo>
                <a:cubicBezTo>
                  <a:pt x="88" y="181"/>
                  <a:pt x="88" y="181"/>
                  <a:pt x="88" y="181"/>
                </a:cubicBezTo>
                <a:cubicBezTo>
                  <a:pt x="113" y="189"/>
                  <a:pt x="113" y="189"/>
                  <a:pt x="113" y="189"/>
                </a:cubicBezTo>
                <a:cubicBezTo>
                  <a:pt x="114" y="182"/>
                  <a:pt x="114" y="182"/>
                  <a:pt x="114" y="182"/>
                </a:cubicBezTo>
                <a:cubicBezTo>
                  <a:pt x="90" y="163"/>
                  <a:pt x="90" y="163"/>
                  <a:pt x="90" y="163"/>
                </a:cubicBezTo>
                <a:lnTo>
                  <a:pt x="95" y="102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14" name="Freeform 356"/>
          <p:cNvSpPr>
            <a:spLocks noEditPoints="1"/>
          </p:cNvSpPr>
          <p:nvPr/>
        </p:nvSpPr>
        <p:spPr bwMode="auto">
          <a:xfrm>
            <a:off x="9804972" y="1442052"/>
            <a:ext cx="302345" cy="356229"/>
          </a:xfrm>
          <a:custGeom>
            <a:gdLst>
              <a:gd fmla="*/ 150 w 159" name="T0"/>
              <a:gd fmla="*/ 0 h 188" name="T1"/>
              <a:gd fmla="*/ 9 w 159" name="T2"/>
              <a:gd fmla="*/ 0 h 188" name="T3"/>
              <a:gd fmla="*/ 0 w 159" name="T4"/>
              <a:gd fmla="*/ 8 h 188" name="T5"/>
              <a:gd fmla="*/ 0 w 159" name="T6"/>
              <a:gd fmla="*/ 161 h 188" name="T7"/>
              <a:gd fmla="*/ 9 w 159" name="T8"/>
              <a:gd fmla="*/ 169 h 188" name="T9"/>
              <a:gd fmla="*/ 14 w 159" name="T10"/>
              <a:gd fmla="*/ 169 h 188" name="T11"/>
              <a:gd fmla="*/ 14 w 159" name="T12"/>
              <a:gd fmla="*/ 182 h 188" name="T13"/>
              <a:gd fmla="*/ 22 w 159" name="T14"/>
              <a:gd fmla="*/ 188 h 188" name="T15"/>
              <a:gd fmla="*/ 35 w 159" name="T16"/>
              <a:gd fmla="*/ 188 h 188" name="T17"/>
              <a:gd fmla="*/ 44 w 159" name="T18"/>
              <a:gd fmla="*/ 182 h 188" name="T19"/>
              <a:gd fmla="*/ 44 w 159" name="T20"/>
              <a:gd fmla="*/ 169 h 188" name="T21"/>
              <a:gd fmla="*/ 117 w 159" name="T22"/>
              <a:gd fmla="*/ 169 h 188" name="T23"/>
              <a:gd fmla="*/ 117 w 159" name="T24"/>
              <a:gd fmla="*/ 182 h 188" name="T25"/>
              <a:gd fmla="*/ 125 w 159" name="T26"/>
              <a:gd fmla="*/ 188 h 188" name="T27"/>
              <a:gd fmla="*/ 138 w 159" name="T28"/>
              <a:gd fmla="*/ 188 h 188" name="T29"/>
              <a:gd fmla="*/ 146 w 159" name="T30"/>
              <a:gd fmla="*/ 182 h 188" name="T31"/>
              <a:gd fmla="*/ 146 w 159" name="T32"/>
              <a:gd fmla="*/ 169 h 188" name="T33"/>
              <a:gd fmla="*/ 150 w 159" name="T34"/>
              <a:gd fmla="*/ 169 h 188" name="T35"/>
              <a:gd fmla="*/ 159 w 159" name="T36"/>
              <a:gd fmla="*/ 161 h 188" name="T37"/>
              <a:gd fmla="*/ 159 w 159" name="T38"/>
              <a:gd fmla="*/ 8 h 188" name="T39"/>
              <a:gd fmla="*/ 150 w 159" name="T40"/>
              <a:gd fmla="*/ 0 h 188" name="T41"/>
              <a:gd fmla="*/ 134 w 159" name="T42"/>
              <a:gd fmla="*/ 158 h 188" name="T43"/>
              <a:gd fmla="*/ 122 w 159" name="T44"/>
              <a:gd fmla="*/ 146 h 188" name="T45"/>
              <a:gd fmla="*/ 134 w 159" name="T46"/>
              <a:gd fmla="*/ 135 h 188" name="T47"/>
              <a:gd fmla="*/ 145 w 159" name="T48"/>
              <a:gd fmla="*/ 146 h 188" name="T49"/>
              <a:gd fmla="*/ 134 w 159" name="T50"/>
              <a:gd fmla="*/ 158 h 188" name="T51"/>
              <a:gd fmla="*/ 38 w 159" name="T52"/>
              <a:gd fmla="*/ 10 h 188" name="T53"/>
              <a:gd fmla="*/ 121 w 159" name="T54"/>
              <a:gd fmla="*/ 10 h 188" name="T55"/>
              <a:gd fmla="*/ 126 w 159" name="T56"/>
              <a:gd fmla="*/ 14 h 188" name="T57"/>
              <a:gd fmla="*/ 121 w 159" name="T58"/>
              <a:gd fmla="*/ 19 h 188" name="T59"/>
              <a:gd fmla="*/ 38 w 159" name="T60"/>
              <a:gd fmla="*/ 19 h 188" name="T61"/>
              <a:gd fmla="*/ 33 w 159" name="T62"/>
              <a:gd fmla="*/ 14 h 188" name="T63"/>
              <a:gd fmla="*/ 38 w 159" name="T64"/>
              <a:gd fmla="*/ 10 h 188" name="T65"/>
              <a:gd fmla="*/ 15 w 159" name="T66"/>
              <a:gd fmla="*/ 38 h 188" name="T67"/>
              <a:gd fmla="*/ 25 w 159" name="T68"/>
              <a:gd fmla="*/ 29 h 188" name="T69"/>
              <a:gd fmla="*/ 134 w 159" name="T70"/>
              <a:gd fmla="*/ 29 h 188" name="T71"/>
              <a:gd fmla="*/ 144 w 159" name="T72"/>
              <a:gd fmla="*/ 38 h 188" name="T73"/>
              <a:gd fmla="*/ 144 w 159" name="T74"/>
              <a:gd fmla="*/ 105 h 188" name="T75"/>
              <a:gd fmla="*/ 134 w 159" name="T76"/>
              <a:gd fmla="*/ 114 h 188" name="T77"/>
              <a:gd fmla="*/ 25 w 159" name="T78"/>
              <a:gd fmla="*/ 114 h 188" name="T79"/>
              <a:gd fmla="*/ 15 w 159" name="T80"/>
              <a:gd fmla="*/ 105 h 188" name="T81"/>
              <a:gd fmla="*/ 15 w 159" name="T82"/>
              <a:gd fmla="*/ 38 h 188" name="T83"/>
              <a:gd fmla="*/ 25 w 159" name="T84"/>
              <a:gd fmla="*/ 135 h 188" name="T85"/>
              <a:gd fmla="*/ 37 w 159" name="T86"/>
              <a:gd fmla="*/ 146 h 188" name="T87"/>
              <a:gd fmla="*/ 25 w 159" name="T88"/>
              <a:gd fmla="*/ 158 h 188" name="T89"/>
              <a:gd fmla="*/ 14 w 159" name="T90"/>
              <a:gd fmla="*/ 146 h 188" name="T91"/>
              <a:gd fmla="*/ 25 w 159" name="T92"/>
              <a:gd fmla="*/ 135 h 188" name="T93"/>
              <a:gd fmla="*/ 116 w 159" name="T94"/>
              <a:gd fmla="*/ 147 h 188" name="T95"/>
              <a:gd fmla="*/ 113 w 159" name="T96"/>
              <a:gd fmla="*/ 151 h 188" name="T97"/>
              <a:gd fmla="*/ 46 w 159" name="T98"/>
              <a:gd fmla="*/ 151 h 188" name="T99"/>
              <a:gd fmla="*/ 43 w 159" name="T100"/>
              <a:gd fmla="*/ 147 h 188" name="T101"/>
              <a:gd fmla="*/ 43 w 159" name="T102"/>
              <a:gd fmla="*/ 145 h 188" name="T103"/>
              <a:gd fmla="*/ 46 w 159" name="T104"/>
              <a:gd fmla="*/ 142 h 188" name="T105"/>
              <a:gd fmla="*/ 113 w 159" name="T106"/>
              <a:gd fmla="*/ 142 h 188" name="T107"/>
              <a:gd fmla="*/ 116 w 159" name="T108"/>
              <a:gd fmla="*/ 145 h 188" name="T109"/>
              <a:gd fmla="*/ 116 w 159" name="T110"/>
              <a:gd fmla="*/ 147 h 188" name="T1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b="b" l="0" r="r" t="0"/>
            <a:pathLst>
              <a:path h="188" w="159">
                <a:moveTo>
                  <a:pt x="150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3"/>
                  <a:pt x="0" y="8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165"/>
                  <a:pt x="4" y="169"/>
                  <a:pt x="9" y="169"/>
                </a:cubicBezTo>
                <a:cubicBezTo>
                  <a:pt x="14" y="169"/>
                  <a:pt x="14" y="169"/>
                  <a:pt x="14" y="169"/>
                </a:cubicBezTo>
                <a:cubicBezTo>
                  <a:pt x="14" y="182"/>
                  <a:pt x="14" y="182"/>
                  <a:pt x="14" y="182"/>
                </a:cubicBezTo>
                <a:cubicBezTo>
                  <a:pt x="14" y="185"/>
                  <a:pt x="18" y="188"/>
                  <a:pt x="22" y="188"/>
                </a:cubicBezTo>
                <a:cubicBezTo>
                  <a:pt x="35" y="188"/>
                  <a:pt x="35" y="188"/>
                  <a:pt x="35" y="188"/>
                </a:cubicBezTo>
                <a:cubicBezTo>
                  <a:pt x="40" y="188"/>
                  <a:pt x="44" y="185"/>
                  <a:pt x="44" y="182"/>
                </a:cubicBezTo>
                <a:cubicBezTo>
                  <a:pt x="44" y="169"/>
                  <a:pt x="44" y="169"/>
                  <a:pt x="44" y="169"/>
                </a:cubicBezTo>
                <a:cubicBezTo>
                  <a:pt x="117" y="169"/>
                  <a:pt x="117" y="169"/>
                  <a:pt x="117" y="169"/>
                </a:cubicBezTo>
                <a:cubicBezTo>
                  <a:pt x="117" y="182"/>
                  <a:pt x="117" y="182"/>
                  <a:pt x="117" y="182"/>
                </a:cubicBezTo>
                <a:cubicBezTo>
                  <a:pt x="117" y="185"/>
                  <a:pt x="121" y="188"/>
                  <a:pt x="125" y="188"/>
                </a:cubicBezTo>
                <a:cubicBezTo>
                  <a:pt x="138" y="188"/>
                  <a:pt x="138" y="188"/>
                  <a:pt x="138" y="188"/>
                </a:cubicBezTo>
                <a:cubicBezTo>
                  <a:pt x="143" y="188"/>
                  <a:pt x="146" y="185"/>
                  <a:pt x="146" y="182"/>
                </a:cubicBezTo>
                <a:cubicBezTo>
                  <a:pt x="146" y="169"/>
                  <a:pt x="146" y="169"/>
                  <a:pt x="146" y="169"/>
                </a:cubicBezTo>
                <a:cubicBezTo>
                  <a:pt x="150" y="169"/>
                  <a:pt x="150" y="169"/>
                  <a:pt x="150" y="169"/>
                </a:cubicBezTo>
                <a:cubicBezTo>
                  <a:pt x="155" y="169"/>
                  <a:pt x="159" y="165"/>
                  <a:pt x="159" y="161"/>
                </a:cubicBezTo>
                <a:cubicBezTo>
                  <a:pt x="159" y="8"/>
                  <a:pt x="159" y="8"/>
                  <a:pt x="159" y="8"/>
                </a:cubicBezTo>
                <a:cubicBezTo>
                  <a:pt x="159" y="3"/>
                  <a:pt x="155" y="0"/>
                  <a:pt x="150" y="0"/>
                </a:cubicBezTo>
                <a:close/>
                <a:moveTo>
                  <a:pt x="134" y="158"/>
                </a:moveTo>
                <a:cubicBezTo>
                  <a:pt x="127" y="158"/>
                  <a:pt x="122" y="153"/>
                  <a:pt x="122" y="146"/>
                </a:cubicBezTo>
                <a:cubicBezTo>
                  <a:pt x="122" y="140"/>
                  <a:pt x="127" y="135"/>
                  <a:pt x="134" y="135"/>
                </a:cubicBezTo>
                <a:cubicBezTo>
                  <a:pt x="140" y="135"/>
                  <a:pt x="145" y="140"/>
                  <a:pt x="145" y="146"/>
                </a:cubicBezTo>
                <a:cubicBezTo>
                  <a:pt x="145" y="153"/>
                  <a:pt x="140" y="158"/>
                  <a:pt x="134" y="158"/>
                </a:cubicBezTo>
                <a:close/>
                <a:moveTo>
                  <a:pt x="38" y="10"/>
                </a:moveTo>
                <a:cubicBezTo>
                  <a:pt x="121" y="10"/>
                  <a:pt x="121" y="10"/>
                  <a:pt x="121" y="10"/>
                </a:cubicBezTo>
                <a:cubicBezTo>
                  <a:pt x="123" y="10"/>
                  <a:pt x="126" y="12"/>
                  <a:pt x="126" y="14"/>
                </a:cubicBezTo>
                <a:cubicBezTo>
                  <a:pt x="126" y="17"/>
                  <a:pt x="123" y="19"/>
                  <a:pt x="121" y="19"/>
                </a:cubicBezTo>
                <a:cubicBezTo>
                  <a:pt x="38" y="19"/>
                  <a:pt x="38" y="19"/>
                  <a:pt x="38" y="19"/>
                </a:cubicBezTo>
                <a:cubicBezTo>
                  <a:pt x="36" y="19"/>
                  <a:pt x="33" y="17"/>
                  <a:pt x="33" y="14"/>
                </a:cubicBezTo>
                <a:cubicBezTo>
                  <a:pt x="33" y="12"/>
                  <a:pt x="36" y="10"/>
                  <a:pt x="38" y="10"/>
                </a:cubicBezTo>
                <a:close/>
                <a:moveTo>
                  <a:pt x="15" y="38"/>
                </a:moveTo>
                <a:cubicBezTo>
                  <a:pt x="15" y="33"/>
                  <a:pt x="19" y="29"/>
                  <a:pt x="25" y="29"/>
                </a:cubicBezTo>
                <a:cubicBezTo>
                  <a:pt x="134" y="29"/>
                  <a:pt x="134" y="29"/>
                  <a:pt x="134" y="29"/>
                </a:cubicBezTo>
                <a:cubicBezTo>
                  <a:pt x="140" y="29"/>
                  <a:pt x="144" y="33"/>
                  <a:pt x="144" y="38"/>
                </a:cubicBezTo>
                <a:cubicBezTo>
                  <a:pt x="144" y="105"/>
                  <a:pt x="144" y="105"/>
                  <a:pt x="144" y="105"/>
                </a:cubicBezTo>
                <a:cubicBezTo>
                  <a:pt x="144" y="110"/>
                  <a:pt x="140" y="114"/>
                  <a:pt x="134" y="114"/>
                </a:cubicBezTo>
                <a:cubicBezTo>
                  <a:pt x="25" y="114"/>
                  <a:pt x="25" y="114"/>
                  <a:pt x="25" y="114"/>
                </a:cubicBezTo>
                <a:cubicBezTo>
                  <a:pt x="19" y="114"/>
                  <a:pt x="15" y="110"/>
                  <a:pt x="15" y="105"/>
                </a:cubicBezTo>
                <a:lnTo>
                  <a:pt x="15" y="38"/>
                </a:lnTo>
                <a:close/>
                <a:moveTo>
                  <a:pt x="25" y="135"/>
                </a:moveTo>
                <a:cubicBezTo>
                  <a:pt x="31" y="135"/>
                  <a:pt x="37" y="140"/>
                  <a:pt x="37" y="146"/>
                </a:cubicBezTo>
                <a:cubicBezTo>
                  <a:pt x="37" y="153"/>
                  <a:pt x="31" y="158"/>
                  <a:pt x="25" y="158"/>
                </a:cubicBezTo>
                <a:cubicBezTo>
                  <a:pt x="19" y="158"/>
                  <a:pt x="14" y="153"/>
                  <a:pt x="14" y="146"/>
                </a:cubicBezTo>
                <a:cubicBezTo>
                  <a:pt x="14" y="140"/>
                  <a:pt x="19" y="135"/>
                  <a:pt x="25" y="135"/>
                </a:cubicBezTo>
                <a:close/>
                <a:moveTo>
                  <a:pt x="116" y="147"/>
                </a:moveTo>
                <a:cubicBezTo>
                  <a:pt x="116" y="149"/>
                  <a:pt x="115" y="151"/>
                  <a:pt x="113" y="151"/>
                </a:cubicBezTo>
                <a:cubicBezTo>
                  <a:pt x="46" y="151"/>
                  <a:pt x="46" y="151"/>
                  <a:pt x="46" y="151"/>
                </a:cubicBezTo>
                <a:cubicBezTo>
                  <a:pt x="44" y="151"/>
                  <a:pt x="43" y="149"/>
                  <a:pt x="43" y="147"/>
                </a:cubicBezTo>
                <a:cubicBezTo>
                  <a:pt x="43" y="145"/>
                  <a:pt x="43" y="145"/>
                  <a:pt x="43" y="145"/>
                </a:cubicBezTo>
                <a:cubicBezTo>
                  <a:pt x="43" y="143"/>
                  <a:pt x="44" y="142"/>
                  <a:pt x="46" y="142"/>
                </a:cubicBezTo>
                <a:cubicBezTo>
                  <a:pt x="113" y="142"/>
                  <a:pt x="113" y="142"/>
                  <a:pt x="113" y="142"/>
                </a:cubicBezTo>
                <a:cubicBezTo>
                  <a:pt x="115" y="142"/>
                  <a:pt x="116" y="143"/>
                  <a:pt x="116" y="145"/>
                </a:cubicBezTo>
                <a:lnTo>
                  <a:pt x="116" y="147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15" name="Freeform 357"/>
          <p:cNvSpPr>
            <a:spLocks noEditPoints="1"/>
          </p:cNvSpPr>
          <p:nvPr/>
        </p:nvSpPr>
        <p:spPr bwMode="auto">
          <a:xfrm>
            <a:off x="6248670" y="1431574"/>
            <a:ext cx="372693" cy="282887"/>
          </a:xfrm>
          <a:custGeom>
            <a:gdLst>
              <a:gd fmla="*/ 182 w 249" name="T0"/>
              <a:gd fmla="*/ 0 h 189" name="T1"/>
              <a:gd fmla="*/ 76 w 249" name="T2"/>
              <a:gd fmla="*/ 0 h 189" name="T3"/>
              <a:gd fmla="*/ 0 w 249" name="T4"/>
              <a:gd fmla="*/ 189 h 189" name="T5"/>
              <a:gd fmla="*/ 249 w 249" name="T6"/>
              <a:gd fmla="*/ 189 h 189" name="T7"/>
              <a:gd fmla="*/ 182 w 249" name="T8"/>
              <a:gd fmla="*/ 0 h 189" name="T9"/>
              <a:gd fmla="*/ 121 w 249" name="T10"/>
              <a:gd fmla="*/ 13 h 189" name="T11"/>
              <a:gd fmla="*/ 128 w 249" name="T12"/>
              <a:gd fmla="*/ 13 h 189" name="T13"/>
              <a:gd fmla="*/ 134 w 249" name="T14"/>
              <a:gd fmla="*/ 41 h 189" name="T15"/>
              <a:gd fmla="*/ 115 w 249" name="T16"/>
              <a:gd fmla="*/ 41 h 189" name="T17"/>
              <a:gd fmla="*/ 121 w 249" name="T18"/>
              <a:gd fmla="*/ 13 h 189" name="T19"/>
              <a:gd fmla="*/ 120 w 249" name="T20"/>
              <a:gd fmla="*/ 64 h 189" name="T21"/>
              <a:gd fmla="*/ 130 w 249" name="T22"/>
              <a:gd fmla="*/ 64 h 189" name="T23"/>
              <a:gd fmla="*/ 136 w 249" name="T24"/>
              <a:gd fmla="*/ 98 h 189" name="T25"/>
              <a:gd fmla="*/ 112 w 249" name="T26"/>
              <a:gd fmla="*/ 98 h 189" name="T27"/>
              <a:gd fmla="*/ 120 w 249" name="T28"/>
              <a:gd fmla="*/ 64 h 189" name="T29"/>
              <a:gd fmla="*/ 109 w 249" name="T30"/>
              <a:gd fmla="*/ 173 h 189" name="T31"/>
              <a:gd fmla="*/ 118 w 249" name="T32"/>
              <a:gd fmla="*/ 128 h 189" name="T33"/>
              <a:gd fmla="*/ 131 w 249" name="T34"/>
              <a:gd fmla="*/ 128 h 189" name="T35"/>
              <a:gd fmla="*/ 139 w 249" name="T36"/>
              <a:gd fmla="*/ 173 h 189" name="T37"/>
              <a:gd fmla="*/ 109 w 249" name="T38"/>
              <a:gd fmla="*/ 173 h 189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189" w="249">
                <a:moveTo>
                  <a:pt x="182" y="0"/>
                </a:moveTo>
                <a:lnTo>
                  <a:pt x="76" y="0"/>
                </a:lnTo>
                <a:lnTo>
                  <a:pt x="0" y="189"/>
                </a:lnTo>
                <a:lnTo>
                  <a:pt x="249" y="189"/>
                </a:lnTo>
                <a:lnTo>
                  <a:pt x="182" y="0"/>
                </a:lnTo>
                <a:close/>
                <a:moveTo>
                  <a:pt x="121" y="13"/>
                </a:moveTo>
                <a:lnTo>
                  <a:pt x="128" y="13"/>
                </a:lnTo>
                <a:lnTo>
                  <a:pt x="134" y="41"/>
                </a:lnTo>
                <a:lnTo>
                  <a:pt x="115" y="41"/>
                </a:lnTo>
                <a:lnTo>
                  <a:pt x="121" y="13"/>
                </a:lnTo>
                <a:close/>
                <a:moveTo>
                  <a:pt x="120" y="64"/>
                </a:moveTo>
                <a:lnTo>
                  <a:pt x="130" y="64"/>
                </a:lnTo>
                <a:lnTo>
                  <a:pt x="136" y="98"/>
                </a:lnTo>
                <a:lnTo>
                  <a:pt x="112" y="98"/>
                </a:lnTo>
                <a:lnTo>
                  <a:pt x="120" y="64"/>
                </a:lnTo>
                <a:close/>
                <a:moveTo>
                  <a:pt x="109" y="173"/>
                </a:moveTo>
                <a:lnTo>
                  <a:pt x="118" y="128"/>
                </a:lnTo>
                <a:lnTo>
                  <a:pt x="131" y="128"/>
                </a:lnTo>
                <a:lnTo>
                  <a:pt x="139" y="173"/>
                </a:lnTo>
                <a:lnTo>
                  <a:pt x="109" y="173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16" name="Freeform 358"/>
          <p:cNvSpPr>
            <a:spLocks noEditPoints="1"/>
          </p:cNvSpPr>
          <p:nvPr/>
        </p:nvSpPr>
        <p:spPr bwMode="auto">
          <a:xfrm>
            <a:off x="8275284" y="5680877"/>
            <a:ext cx="341262" cy="357725"/>
          </a:xfrm>
          <a:custGeom>
            <a:gdLst>
              <a:gd fmla="*/ 114 w 228" name="T0"/>
              <a:gd fmla="*/ 0 h 239" name="T1"/>
              <a:gd fmla="*/ 0 w 228" name="T2"/>
              <a:gd fmla="*/ 101 h 239" name="T3"/>
              <a:gd fmla="*/ 0 w 228" name="T4"/>
              <a:gd fmla="*/ 239 h 239" name="T5"/>
              <a:gd fmla="*/ 228 w 228" name="T6"/>
              <a:gd fmla="*/ 239 h 239" name="T7"/>
              <a:gd fmla="*/ 228 w 228" name="T8"/>
              <a:gd fmla="*/ 101 h 239" name="T9"/>
              <a:gd fmla="*/ 114 w 228" name="T10"/>
              <a:gd fmla="*/ 0 h 239" name="T11"/>
              <a:gd fmla="*/ 134 w 228" name="T12"/>
              <a:gd fmla="*/ 144 h 239" name="T13"/>
              <a:gd fmla="*/ 110 w 228" name="T14"/>
              <a:gd fmla="*/ 171 h 239" name="T15"/>
              <a:gd fmla="*/ 84 w 228" name="T16"/>
              <a:gd fmla="*/ 139 h 239" name="T17"/>
              <a:gd fmla="*/ 9 w 228" name="T18"/>
              <a:gd fmla="*/ 105 h 239" name="T19"/>
              <a:gd fmla="*/ 114 w 228" name="T20"/>
              <a:gd fmla="*/ 11 h 239" name="T21"/>
              <a:gd fmla="*/ 219 w 228" name="T22"/>
              <a:gd fmla="*/ 105 h 239" name="T23"/>
              <a:gd fmla="*/ 134 w 228" name="T24"/>
              <a:gd fmla="*/ 144 h 239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239" w="228">
                <a:moveTo>
                  <a:pt x="114" y="0"/>
                </a:moveTo>
                <a:lnTo>
                  <a:pt x="0" y="101"/>
                </a:lnTo>
                <a:lnTo>
                  <a:pt x="0" y="239"/>
                </a:lnTo>
                <a:lnTo>
                  <a:pt x="228" y="239"/>
                </a:lnTo>
                <a:lnTo>
                  <a:pt x="228" y="101"/>
                </a:lnTo>
                <a:lnTo>
                  <a:pt x="114" y="0"/>
                </a:lnTo>
                <a:close/>
                <a:moveTo>
                  <a:pt x="134" y="144"/>
                </a:moveTo>
                <a:lnTo>
                  <a:pt x="110" y="171"/>
                </a:lnTo>
                <a:lnTo>
                  <a:pt x="84" y="139"/>
                </a:lnTo>
                <a:lnTo>
                  <a:pt x="9" y="105"/>
                </a:lnTo>
                <a:lnTo>
                  <a:pt x="114" y="11"/>
                </a:lnTo>
                <a:lnTo>
                  <a:pt x="219" y="105"/>
                </a:lnTo>
                <a:lnTo>
                  <a:pt x="134" y="144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17" name="Freeform 359"/>
          <p:cNvSpPr/>
          <p:nvPr/>
        </p:nvSpPr>
        <p:spPr bwMode="auto">
          <a:xfrm>
            <a:off x="8387540" y="5782656"/>
            <a:ext cx="107767" cy="139199"/>
          </a:xfrm>
          <a:custGeom>
            <a:gdLst>
              <a:gd fmla="*/ 18 w 72" name="T0"/>
              <a:gd fmla="*/ 0 h 93" name="T1"/>
              <a:gd fmla="*/ 18 w 72" name="T2"/>
              <a:gd fmla="*/ 51 h 93" name="T3"/>
              <a:gd fmla="*/ 0 w 72" name="T4"/>
              <a:gd fmla="*/ 51 h 93" name="T5"/>
              <a:gd fmla="*/ 35 w 72" name="T6"/>
              <a:gd fmla="*/ 93 h 93" name="T7"/>
              <a:gd fmla="*/ 72 w 72" name="T8"/>
              <a:gd fmla="*/ 51 h 93" name="T9"/>
              <a:gd fmla="*/ 54 w 72" name="T10"/>
              <a:gd fmla="*/ 51 h 93" name="T11"/>
              <a:gd fmla="*/ 54 w 72" name="T12"/>
              <a:gd fmla="*/ 0 h 93" name="T13"/>
              <a:gd fmla="*/ 18 w 72" name="T14"/>
              <a:gd fmla="*/ 0 h 93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93" w="72">
                <a:moveTo>
                  <a:pt x="18" y="0"/>
                </a:moveTo>
                <a:lnTo>
                  <a:pt x="18" y="51"/>
                </a:lnTo>
                <a:lnTo>
                  <a:pt x="0" y="51"/>
                </a:lnTo>
                <a:lnTo>
                  <a:pt x="35" y="93"/>
                </a:lnTo>
                <a:lnTo>
                  <a:pt x="72" y="51"/>
                </a:lnTo>
                <a:lnTo>
                  <a:pt x="54" y="51"/>
                </a:lnTo>
                <a:lnTo>
                  <a:pt x="54" y="0"/>
                </a:lnTo>
                <a:lnTo>
                  <a:pt x="18" y="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18" name="Freeform 360"/>
          <p:cNvSpPr>
            <a:spLocks noEditPoints="1"/>
          </p:cNvSpPr>
          <p:nvPr/>
        </p:nvSpPr>
        <p:spPr bwMode="auto">
          <a:xfrm>
            <a:off x="8942839" y="5680877"/>
            <a:ext cx="347249" cy="357725"/>
          </a:xfrm>
          <a:custGeom>
            <a:gdLst>
              <a:gd fmla="*/ 116 w 232" name="T0"/>
              <a:gd fmla="*/ 0 h 239" name="T1"/>
              <a:gd fmla="*/ 0 w 232" name="T2"/>
              <a:gd fmla="*/ 101 h 239" name="T3"/>
              <a:gd fmla="*/ 0 w 232" name="T4"/>
              <a:gd fmla="*/ 239 h 239" name="T5"/>
              <a:gd fmla="*/ 232 w 232" name="T6"/>
              <a:gd fmla="*/ 239 h 239" name="T7"/>
              <a:gd fmla="*/ 232 w 232" name="T8"/>
              <a:gd fmla="*/ 101 h 239" name="T9"/>
              <a:gd fmla="*/ 116 w 232" name="T10"/>
              <a:gd fmla="*/ 0 h 239" name="T11"/>
              <a:gd fmla="*/ 142 w 232" name="T12"/>
              <a:gd fmla="*/ 142 h 239" name="T13"/>
              <a:gd fmla="*/ 142 w 232" name="T14"/>
              <a:gd fmla="*/ 172 h 239" name="T15"/>
              <a:gd fmla="*/ 97 w 232" name="T16"/>
              <a:gd fmla="*/ 172 h 239" name="T17"/>
              <a:gd fmla="*/ 97 w 232" name="T18"/>
              <a:gd fmla="*/ 144 h 239" name="T19"/>
              <a:gd fmla="*/ 9 w 232" name="T20"/>
              <a:gd fmla="*/ 105 h 239" name="T21"/>
              <a:gd fmla="*/ 116 w 232" name="T22"/>
              <a:gd fmla="*/ 11 h 239" name="T23"/>
              <a:gd fmla="*/ 223 w 232" name="T24"/>
              <a:gd fmla="*/ 105 h 239" name="T25"/>
              <a:gd fmla="*/ 142 w 232" name="T26"/>
              <a:gd fmla="*/ 142 h 239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239" w="231">
                <a:moveTo>
                  <a:pt x="116" y="0"/>
                </a:moveTo>
                <a:lnTo>
                  <a:pt x="0" y="101"/>
                </a:lnTo>
                <a:lnTo>
                  <a:pt x="0" y="239"/>
                </a:lnTo>
                <a:lnTo>
                  <a:pt x="232" y="239"/>
                </a:lnTo>
                <a:lnTo>
                  <a:pt x="232" y="101"/>
                </a:lnTo>
                <a:lnTo>
                  <a:pt x="116" y="0"/>
                </a:lnTo>
                <a:close/>
                <a:moveTo>
                  <a:pt x="142" y="142"/>
                </a:moveTo>
                <a:lnTo>
                  <a:pt x="142" y="172"/>
                </a:lnTo>
                <a:lnTo>
                  <a:pt x="97" y="172"/>
                </a:lnTo>
                <a:lnTo>
                  <a:pt x="97" y="144"/>
                </a:lnTo>
                <a:lnTo>
                  <a:pt x="9" y="105"/>
                </a:lnTo>
                <a:lnTo>
                  <a:pt x="116" y="11"/>
                </a:lnTo>
                <a:lnTo>
                  <a:pt x="223" y="105"/>
                </a:lnTo>
                <a:lnTo>
                  <a:pt x="142" y="142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19" name="Freeform 361"/>
          <p:cNvSpPr/>
          <p:nvPr/>
        </p:nvSpPr>
        <p:spPr bwMode="auto">
          <a:xfrm>
            <a:off x="9068566" y="5794631"/>
            <a:ext cx="106271" cy="134708"/>
          </a:xfrm>
          <a:custGeom>
            <a:gdLst>
              <a:gd fmla="*/ 18 w 71" name="T0"/>
              <a:gd fmla="*/ 42 h 90" name="T1"/>
              <a:gd fmla="*/ 18 w 71" name="T2"/>
              <a:gd fmla="*/ 90 h 90" name="T3"/>
              <a:gd fmla="*/ 54 w 71" name="T4"/>
              <a:gd fmla="*/ 90 h 90" name="T5"/>
              <a:gd fmla="*/ 54 w 71" name="T6"/>
              <a:gd fmla="*/ 42 h 90" name="T7"/>
              <a:gd fmla="*/ 71 w 71" name="T8"/>
              <a:gd fmla="*/ 42 h 90" name="T9"/>
              <a:gd fmla="*/ 35 w 71" name="T10"/>
              <a:gd fmla="*/ 0 h 90" name="T11"/>
              <a:gd fmla="*/ 0 w 71" name="T12"/>
              <a:gd fmla="*/ 42 h 90" name="T13"/>
              <a:gd fmla="*/ 18 w 71" name="T14"/>
              <a:gd fmla="*/ 42 h 90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90" w="71">
                <a:moveTo>
                  <a:pt x="18" y="42"/>
                </a:moveTo>
                <a:lnTo>
                  <a:pt x="18" y="90"/>
                </a:lnTo>
                <a:lnTo>
                  <a:pt x="54" y="90"/>
                </a:lnTo>
                <a:lnTo>
                  <a:pt x="54" y="42"/>
                </a:lnTo>
                <a:lnTo>
                  <a:pt x="71" y="42"/>
                </a:lnTo>
                <a:lnTo>
                  <a:pt x="35" y="0"/>
                </a:lnTo>
                <a:lnTo>
                  <a:pt x="0" y="42"/>
                </a:lnTo>
                <a:lnTo>
                  <a:pt x="18" y="42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20" name="Freeform 362"/>
          <p:cNvSpPr/>
          <p:nvPr/>
        </p:nvSpPr>
        <p:spPr bwMode="auto">
          <a:xfrm>
            <a:off x="9659786" y="2470327"/>
            <a:ext cx="76335" cy="348745"/>
          </a:xfrm>
          <a:custGeom>
            <a:gdLst>
              <a:gd fmla="*/ 38 w 51" name="T0"/>
              <a:gd fmla="*/ 0 h 233" name="T1"/>
              <a:gd fmla="*/ 13 w 51" name="T2"/>
              <a:gd fmla="*/ 0 h 233" name="T3"/>
              <a:gd fmla="*/ 13 w 51" name="T4"/>
              <a:gd fmla="*/ 63 h 233" name="T5"/>
              <a:gd fmla="*/ 0 w 51" name="T6"/>
              <a:gd fmla="*/ 63 h 233" name="T7"/>
              <a:gd fmla="*/ 0 w 51" name="T8"/>
              <a:gd fmla="*/ 90 h 233" name="T9"/>
              <a:gd fmla="*/ 13 w 51" name="T10"/>
              <a:gd fmla="*/ 90 h 233" name="T11"/>
              <a:gd fmla="*/ 13 w 51" name="T12"/>
              <a:gd fmla="*/ 233 h 233" name="T13"/>
              <a:gd fmla="*/ 38 w 51" name="T14"/>
              <a:gd fmla="*/ 233 h 233" name="T15"/>
              <a:gd fmla="*/ 38 w 51" name="T16"/>
              <a:gd fmla="*/ 90 h 233" name="T17"/>
              <a:gd fmla="*/ 51 w 51" name="T18"/>
              <a:gd fmla="*/ 90 h 233" name="T19"/>
              <a:gd fmla="*/ 51 w 51" name="T20"/>
              <a:gd fmla="*/ 63 h 233" name="T21"/>
              <a:gd fmla="*/ 38 w 51" name="T22"/>
              <a:gd fmla="*/ 63 h 233" name="T23"/>
              <a:gd fmla="*/ 38 w 51" name="T24"/>
              <a:gd fmla="*/ 0 h 233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233" w="51">
                <a:moveTo>
                  <a:pt x="38" y="0"/>
                </a:moveTo>
                <a:lnTo>
                  <a:pt x="13" y="0"/>
                </a:lnTo>
                <a:lnTo>
                  <a:pt x="13" y="63"/>
                </a:lnTo>
                <a:lnTo>
                  <a:pt x="0" y="63"/>
                </a:lnTo>
                <a:lnTo>
                  <a:pt x="0" y="90"/>
                </a:lnTo>
                <a:lnTo>
                  <a:pt x="13" y="90"/>
                </a:lnTo>
                <a:lnTo>
                  <a:pt x="13" y="233"/>
                </a:lnTo>
                <a:lnTo>
                  <a:pt x="38" y="233"/>
                </a:lnTo>
                <a:lnTo>
                  <a:pt x="38" y="90"/>
                </a:lnTo>
                <a:lnTo>
                  <a:pt x="51" y="90"/>
                </a:lnTo>
                <a:lnTo>
                  <a:pt x="51" y="63"/>
                </a:lnTo>
                <a:lnTo>
                  <a:pt x="38" y="63"/>
                </a:lnTo>
                <a:lnTo>
                  <a:pt x="38" y="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21" name="Freeform 363"/>
          <p:cNvSpPr/>
          <p:nvPr/>
        </p:nvSpPr>
        <p:spPr bwMode="auto">
          <a:xfrm>
            <a:off x="9751089" y="2470327"/>
            <a:ext cx="74838" cy="348745"/>
          </a:xfrm>
          <a:custGeom>
            <a:gdLst>
              <a:gd fmla="*/ 38 w 50" name="T0"/>
              <a:gd fmla="*/ 0 h 233" name="T1"/>
              <a:gd fmla="*/ 12 w 50" name="T2"/>
              <a:gd fmla="*/ 0 h 233" name="T3"/>
              <a:gd fmla="*/ 12 w 50" name="T4"/>
              <a:gd fmla="*/ 148 h 233" name="T5"/>
              <a:gd fmla="*/ 0 w 50" name="T6"/>
              <a:gd fmla="*/ 148 h 233" name="T7"/>
              <a:gd fmla="*/ 0 w 50" name="T8"/>
              <a:gd fmla="*/ 175 h 233" name="T9"/>
              <a:gd fmla="*/ 12 w 50" name="T10"/>
              <a:gd fmla="*/ 175 h 233" name="T11"/>
              <a:gd fmla="*/ 12 w 50" name="T12"/>
              <a:gd fmla="*/ 233 h 233" name="T13"/>
              <a:gd fmla="*/ 38 w 50" name="T14"/>
              <a:gd fmla="*/ 233 h 233" name="T15"/>
              <a:gd fmla="*/ 38 w 50" name="T16"/>
              <a:gd fmla="*/ 175 h 233" name="T17"/>
              <a:gd fmla="*/ 50 w 50" name="T18"/>
              <a:gd fmla="*/ 175 h 233" name="T19"/>
              <a:gd fmla="*/ 50 w 50" name="T20"/>
              <a:gd fmla="*/ 148 h 233" name="T21"/>
              <a:gd fmla="*/ 38 w 50" name="T22"/>
              <a:gd fmla="*/ 148 h 233" name="T23"/>
              <a:gd fmla="*/ 38 w 50" name="T24"/>
              <a:gd fmla="*/ 0 h 233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233" w="50">
                <a:moveTo>
                  <a:pt x="38" y="0"/>
                </a:moveTo>
                <a:lnTo>
                  <a:pt x="12" y="0"/>
                </a:lnTo>
                <a:lnTo>
                  <a:pt x="12" y="148"/>
                </a:lnTo>
                <a:lnTo>
                  <a:pt x="0" y="148"/>
                </a:lnTo>
                <a:lnTo>
                  <a:pt x="0" y="175"/>
                </a:lnTo>
                <a:lnTo>
                  <a:pt x="12" y="175"/>
                </a:lnTo>
                <a:lnTo>
                  <a:pt x="12" y="233"/>
                </a:lnTo>
                <a:lnTo>
                  <a:pt x="38" y="233"/>
                </a:lnTo>
                <a:lnTo>
                  <a:pt x="38" y="175"/>
                </a:lnTo>
                <a:lnTo>
                  <a:pt x="50" y="175"/>
                </a:lnTo>
                <a:lnTo>
                  <a:pt x="50" y="148"/>
                </a:lnTo>
                <a:lnTo>
                  <a:pt x="38" y="148"/>
                </a:lnTo>
                <a:lnTo>
                  <a:pt x="38" y="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22" name="Freeform 364"/>
          <p:cNvSpPr/>
          <p:nvPr/>
        </p:nvSpPr>
        <p:spPr bwMode="auto">
          <a:xfrm>
            <a:off x="9840895" y="2470327"/>
            <a:ext cx="74838" cy="273907"/>
          </a:xfrm>
          <a:custGeom>
            <a:gdLst>
              <a:gd fmla="*/ 10 w 40" name="T0"/>
              <a:gd fmla="*/ 144 h 144" name="T1"/>
              <a:gd fmla="*/ 24 w 40" name="T2"/>
              <a:gd fmla="*/ 138 h 144" name="T3"/>
              <a:gd fmla="*/ 30 w 40" name="T4"/>
              <a:gd fmla="*/ 139 h 144" name="T5"/>
              <a:gd fmla="*/ 30 w 40" name="T6"/>
              <a:gd fmla="*/ 74 h 144" name="T7"/>
              <a:gd fmla="*/ 40 w 40" name="T8"/>
              <a:gd fmla="*/ 74 h 144" name="T9"/>
              <a:gd fmla="*/ 40 w 40" name="T10"/>
              <a:gd fmla="*/ 53 h 144" name="T11"/>
              <a:gd fmla="*/ 30 w 40" name="T12"/>
              <a:gd fmla="*/ 53 h 144" name="T13"/>
              <a:gd fmla="*/ 30 w 40" name="T14"/>
              <a:gd fmla="*/ 0 h 144" name="T15"/>
              <a:gd fmla="*/ 10 w 40" name="T16"/>
              <a:gd fmla="*/ 0 h 144" name="T17"/>
              <a:gd fmla="*/ 10 w 40" name="T18"/>
              <a:gd fmla="*/ 53 h 144" name="T19"/>
              <a:gd fmla="*/ 0 w 40" name="T20"/>
              <a:gd fmla="*/ 53 h 144" name="T21"/>
              <a:gd fmla="*/ 0 w 40" name="T22"/>
              <a:gd fmla="*/ 74 h 144" name="T23"/>
              <a:gd fmla="*/ 10 w 40" name="T24"/>
              <a:gd fmla="*/ 74 h 144" name="T25"/>
              <a:gd fmla="*/ 10 w 40" name="T26"/>
              <a:gd fmla="*/ 144 h 144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144" w="40">
                <a:moveTo>
                  <a:pt x="10" y="144"/>
                </a:moveTo>
                <a:cubicBezTo>
                  <a:pt x="14" y="140"/>
                  <a:pt x="19" y="138"/>
                  <a:pt x="24" y="138"/>
                </a:cubicBezTo>
                <a:cubicBezTo>
                  <a:pt x="26" y="138"/>
                  <a:pt x="28" y="139"/>
                  <a:pt x="30" y="139"/>
                </a:cubicBezTo>
                <a:cubicBezTo>
                  <a:pt x="30" y="74"/>
                  <a:pt x="30" y="74"/>
                  <a:pt x="30" y="74"/>
                </a:cubicBezTo>
                <a:cubicBezTo>
                  <a:pt x="40" y="74"/>
                  <a:pt x="40" y="74"/>
                  <a:pt x="40" y="74"/>
                </a:cubicBezTo>
                <a:cubicBezTo>
                  <a:pt x="40" y="53"/>
                  <a:pt x="40" y="53"/>
                  <a:pt x="40" y="53"/>
                </a:cubicBezTo>
                <a:cubicBezTo>
                  <a:pt x="30" y="53"/>
                  <a:pt x="30" y="53"/>
                  <a:pt x="30" y="53"/>
                </a:cubicBezTo>
                <a:cubicBezTo>
                  <a:pt x="30" y="0"/>
                  <a:pt x="30" y="0"/>
                  <a:pt x="30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10" y="53"/>
                  <a:pt x="10" y="53"/>
                  <a:pt x="10" y="53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74"/>
                  <a:pt x="0" y="74"/>
                  <a:pt x="0" y="74"/>
                </a:cubicBezTo>
                <a:cubicBezTo>
                  <a:pt x="10" y="74"/>
                  <a:pt x="10" y="74"/>
                  <a:pt x="10" y="74"/>
                </a:cubicBezTo>
                <a:lnTo>
                  <a:pt x="10" y="144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grpSp>
        <p:nvGrpSpPr>
          <p:cNvPr id="323" name="组合 322"/>
          <p:cNvGrpSpPr/>
          <p:nvPr/>
        </p:nvGrpSpPr>
        <p:grpSpPr>
          <a:xfrm>
            <a:off x="3560488" y="319481"/>
            <a:ext cx="345751" cy="345751"/>
            <a:chOff x="3405189" y="207963"/>
            <a:chExt cx="366712" cy="366712"/>
          </a:xfrm>
          <a:solidFill>
            <a:schemeClr val="bg2">
              <a:lumMod val="10000"/>
            </a:schemeClr>
          </a:solidFill>
        </p:grpSpPr>
        <p:sp>
          <p:nvSpPr>
            <p:cNvPr id="403" name="Freeform 321"/>
            <p:cNvSpPr/>
            <p:nvPr/>
          </p:nvSpPr>
          <p:spPr bwMode="auto">
            <a:xfrm>
              <a:off x="3711576" y="427038"/>
              <a:ext cx="60325" cy="61912"/>
            </a:xfrm>
            <a:custGeom>
              <a:gdLst>
                <a:gd fmla="*/ 24 w 38" name="T0"/>
                <a:gd fmla="*/ 23 h 39" name="T1"/>
                <a:gd fmla="*/ 24 w 38" name="T2"/>
                <a:gd fmla="*/ 39 h 39" name="T3"/>
                <a:gd fmla="*/ 14 w 38" name="T4"/>
                <a:gd fmla="*/ 39 h 39" name="T5"/>
                <a:gd fmla="*/ 14 w 38" name="T6"/>
                <a:gd fmla="*/ 23 h 39" name="T7"/>
                <a:gd fmla="*/ 0 w 38" name="T8"/>
                <a:gd fmla="*/ 23 h 39" name="T9"/>
                <a:gd fmla="*/ 0 w 38" name="T10"/>
                <a:gd fmla="*/ 13 h 39" name="T11"/>
                <a:gd fmla="*/ 14 w 38" name="T12"/>
                <a:gd fmla="*/ 13 h 39" name="T13"/>
                <a:gd fmla="*/ 14 w 38" name="T14"/>
                <a:gd fmla="*/ 0 h 39" name="T15"/>
                <a:gd fmla="*/ 24 w 38" name="T16"/>
                <a:gd fmla="*/ 0 h 39" name="T17"/>
                <a:gd fmla="*/ 24 w 38" name="T18"/>
                <a:gd fmla="*/ 13 h 39" name="T19"/>
                <a:gd fmla="*/ 38 w 38" name="T20"/>
                <a:gd fmla="*/ 13 h 39" name="T21"/>
                <a:gd fmla="*/ 38 w 38" name="T22"/>
                <a:gd fmla="*/ 23 h 39" name="T23"/>
                <a:gd fmla="*/ 24 w 38" name="T24"/>
                <a:gd fmla="*/ 23 h 39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39" w="38">
                  <a:moveTo>
                    <a:pt x="24" y="23"/>
                  </a:moveTo>
                  <a:lnTo>
                    <a:pt x="24" y="39"/>
                  </a:lnTo>
                  <a:lnTo>
                    <a:pt x="14" y="39"/>
                  </a:lnTo>
                  <a:lnTo>
                    <a:pt x="14" y="23"/>
                  </a:lnTo>
                  <a:lnTo>
                    <a:pt x="0" y="23"/>
                  </a:lnTo>
                  <a:lnTo>
                    <a:pt x="0" y="13"/>
                  </a:lnTo>
                  <a:lnTo>
                    <a:pt x="14" y="13"/>
                  </a:lnTo>
                  <a:lnTo>
                    <a:pt x="14" y="0"/>
                  </a:lnTo>
                  <a:lnTo>
                    <a:pt x="24" y="0"/>
                  </a:lnTo>
                  <a:lnTo>
                    <a:pt x="24" y="13"/>
                  </a:lnTo>
                  <a:lnTo>
                    <a:pt x="38" y="13"/>
                  </a:lnTo>
                  <a:lnTo>
                    <a:pt x="38" y="23"/>
                  </a:lnTo>
                  <a:lnTo>
                    <a:pt x="24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  <p:sp>
          <p:nvSpPr>
            <p:cNvPr id="404" name="Freeform 365"/>
            <p:cNvSpPr/>
            <p:nvPr/>
          </p:nvSpPr>
          <p:spPr bwMode="auto">
            <a:xfrm>
              <a:off x="3405189" y="207963"/>
              <a:ext cx="320675" cy="366712"/>
            </a:xfrm>
            <a:custGeom>
              <a:gdLst>
                <a:gd fmla="*/ 159 w 159" name="T0"/>
                <a:gd fmla="*/ 131 h 182" name="T1"/>
                <a:gd fmla="*/ 148 w 159" name="T2"/>
                <a:gd fmla="*/ 131 h 182" name="T3"/>
                <a:gd fmla="*/ 148 w 159" name="T4"/>
                <a:gd fmla="*/ 115 h 182" name="T5"/>
                <a:gd fmla="*/ 159 w 159" name="T6"/>
                <a:gd fmla="*/ 115 h 182" name="T7"/>
                <a:gd fmla="*/ 105 w 159" name="T8"/>
                <a:gd fmla="*/ 87 h 182" name="T9"/>
                <a:gd fmla="*/ 104 w 159" name="T10"/>
                <a:gd fmla="*/ 87 h 182" name="T11"/>
                <a:gd fmla="*/ 102 w 159" name="T12"/>
                <a:gd fmla="*/ 86 h 182" name="T13"/>
                <a:gd fmla="*/ 99 w 159" name="T14"/>
                <a:gd fmla="*/ 79 h 182" name="T15"/>
                <a:gd fmla="*/ 113 w 159" name="T16"/>
                <a:gd fmla="*/ 52 h 182" name="T17"/>
                <a:gd fmla="*/ 114 w 159" name="T18"/>
                <a:gd fmla="*/ 51 h 182" name="T19"/>
                <a:gd fmla="*/ 116 w 159" name="T20"/>
                <a:gd fmla="*/ 37 h 182" name="T21"/>
                <a:gd fmla="*/ 115 w 159" name="T22"/>
                <a:gd fmla="*/ 29 h 182" name="T23"/>
                <a:gd fmla="*/ 94 w 159" name="T24"/>
                <a:gd fmla="*/ 4 h 182" name="T25"/>
                <a:gd fmla="*/ 68 w 159" name="T26"/>
                <a:gd fmla="*/ 7 h 182" name="T27"/>
                <a:gd fmla="*/ 55 w 159" name="T28"/>
                <a:gd fmla="*/ 21 h 182" name="T29"/>
                <a:gd fmla="*/ 52 w 159" name="T30"/>
                <a:gd fmla="*/ 36 h 182" name="T31"/>
                <a:gd fmla="*/ 54 w 159" name="T32"/>
                <a:gd fmla="*/ 49 h 182" name="T33"/>
                <a:gd fmla="*/ 56 w 159" name="T34"/>
                <a:gd fmla="*/ 50 h 182" name="T35"/>
                <a:gd fmla="*/ 70 w 159" name="T36"/>
                <a:gd fmla="*/ 80 h 182" name="T37"/>
                <a:gd fmla="*/ 66 w 159" name="T38"/>
                <a:gd fmla="*/ 86 h 182" name="T39"/>
                <a:gd fmla="*/ 40 w 159" name="T40"/>
                <a:gd fmla="*/ 98 h 182" name="T41"/>
                <a:gd fmla="*/ 15 w 159" name="T42"/>
                <a:gd fmla="*/ 113 h 182" name="T43"/>
                <a:gd fmla="*/ 6 w 159" name="T44"/>
                <a:gd fmla="*/ 154 h 182" name="T45"/>
                <a:gd fmla="*/ 159 w 159" name="T46"/>
                <a:gd fmla="*/ 160 h 182" name="T47"/>
                <a:gd fmla="*/ 159 w 159" name="T48"/>
                <a:gd fmla="*/ 131 h 182" name="T4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b="b" l="0" r="r" t="0"/>
              <a:pathLst>
                <a:path h="182" w="159">
                  <a:moveTo>
                    <a:pt x="159" y="131"/>
                  </a:moveTo>
                  <a:cubicBezTo>
                    <a:pt x="148" y="131"/>
                    <a:pt x="148" y="131"/>
                    <a:pt x="148" y="131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59" y="115"/>
                    <a:pt x="159" y="115"/>
                    <a:pt x="159" y="115"/>
                  </a:cubicBezTo>
                  <a:cubicBezTo>
                    <a:pt x="143" y="102"/>
                    <a:pt x="108" y="88"/>
                    <a:pt x="105" y="87"/>
                  </a:cubicBezTo>
                  <a:cubicBezTo>
                    <a:pt x="105" y="87"/>
                    <a:pt x="104" y="87"/>
                    <a:pt x="104" y="87"/>
                  </a:cubicBezTo>
                  <a:cubicBezTo>
                    <a:pt x="104" y="87"/>
                    <a:pt x="103" y="86"/>
                    <a:pt x="102" y="86"/>
                  </a:cubicBezTo>
                  <a:cubicBezTo>
                    <a:pt x="102" y="86"/>
                    <a:pt x="94" y="83"/>
                    <a:pt x="99" y="79"/>
                  </a:cubicBezTo>
                  <a:cubicBezTo>
                    <a:pt x="107" y="72"/>
                    <a:pt x="112" y="61"/>
                    <a:pt x="113" y="52"/>
                  </a:cubicBezTo>
                  <a:cubicBezTo>
                    <a:pt x="113" y="51"/>
                    <a:pt x="114" y="51"/>
                    <a:pt x="114" y="51"/>
                  </a:cubicBezTo>
                  <a:cubicBezTo>
                    <a:pt x="114" y="51"/>
                    <a:pt x="116" y="45"/>
                    <a:pt x="116" y="37"/>
                  </a:cubicBezTo>
                  <a:cubicBezTo>
                    <a:pt x="116" y="35"/>
                    <a:pt x="116" y="32"/>
                    <a:pt x="115" y="29"/>
                  </a:cubicBezTo>
                  <a:cubicBezTo>
                    <a:pt x="115" y="29"/>
                    <a:pt x="112" y="7"/>
                    <a:pt x="94" y="4"/>
                  </a:cubicBezTo>
                  <a:cubicBezTo>
                    <a:pt x="94" y="4"/>
                    <a:pt x="79" y="0"/>
                    <a:pt x="68" y="7"/>
                  </a:cubicBezTo>
                  <a:cubicBezTo>
                    <a:pt x="57" y="11"/>
                    <a:pt x="55" y="21"/>
                    <a:pt x="55" y="21"/>
                  </a:cubicBezTo>
                  <a:cubicBezTo>
                    <a:pt x="53" y="26"/>
                    <a:pt x="52" y="31"/>
                    <a:pt x="52" y="36"/>
                  </a:cubicBezTo>
                  <a:cubicBezTo>
                    <a:pt x="52" y="43"/>
                    <a:pt x="54" y="49"/>
                    <a:pt x="54" y="49"/>
                  </a:cubicBezTo>
                  <a:cubicBezTo>
                    <a:pt x="55" y="49"/>
                    <a:pt x="55" y="49"/>
                    <a:pt x="56" y="50"/>
                  </a:cubicBezTo>
                  <a:cubicBezTo>
                    <a:pt x="56" y="61"/>
                    <a:pt x="62" y="73"/>
                    <a:pt x="70" y="80"/>
                  </a:cubicBezTo>
                  <a:cubicBezTo>
                    <a:pt x="72" y="84"/>
                    <a:pt x="67" y="85"/>
                    <a:pt x="66" y="86"/>
                  </a:cubicBezTo>
                  <a:cubicBezTo>
                    <a:pt x="63" y="87"/>
                    <a:pt x="51" y="93"/>
                    <a:pt x="40" y="98"/>
                  </a:cubicBezTo>
                  <a:cubicBezTo>
                    <a:pt x="30" y="103"/>
                    <a:pt x="20" y="109"/>
                    <a:pt x="15" y="113"/>
                  </a:cubicBezTo>
                  <a:cubicBezTo>
                    <a:pt x="7" y="121"/>
                    <a:pt x="0" y="144"/>
                    <a:pt x="6" y="154"/>
                  </a:cubicBezTo>
                  <a:cubicBezTo>
                    <a:pt x="46" y="174"/>
                    <a:pt x="107" y="182"/>
                    <a:pt x="159" y="160"/>
                  </a:cubicBezTo>
                  <a:lnTo>
                    <a:pt x="159" y="1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lang="en-US"/>
            </a:p>
          </p:txBody>
        </p:sp>
      </p:grpSp>
      <p:sp>
        <p:nvSpPr>
          <p:cNvPr id="324" name="Freeform 366"/>
          <p:cNvSpPr/>
          <p:nvPr/>
        </p:nvSpPr>
        <p:spPr bwMode="auto">
          <a:xfrm>
            <a:off x="2889940" y="319481"/>
            <a:ext cx="300849" cy="345751"/>
          </a:xfrm>
          <a:custGeom>
            <a:gdLst>
              <a:gd fmla="*/ 158 w 159" name="T0"/>
              <a:gd fmla="*/ 134 h 182" name="T1"/>
              <a:gd fmla="*/ 140 w 159" name="T2"/>
              <a:gd fmla="*/ 134 h 182" name="T3"/>
              <a:gd fmla="*/ 140 w 159" name="T4"/>
              <a:gd fmla="*/ 116 h 182" name="T5"/>
              <a:gd fmla="*/ 159 w 159" name="T6"/>
              <a:gd fmla="*/ 116 h 182" name="T7"/>
              <a:gd fmla="*/ 105 w 159" name="T8"/>
              <a:gd fmla="*/ 87 h 182" name="T9"/>
              <a:gd fmla="*/ 99 w 159" name="T10"/>
              <a:gd fmla="*/ 79 h 182" name="T11"/>
              <a:gd fmla="*/ 112 w 159" name="T12"/>
              <a:gd fmla="*/ 52 h 182" name="T13"/>
              <a:gd fmla="*/ 114 w 159" name="T14"/>
              <a:gd fmla="*/ 51 h 182" name="T15"/>
              <a:gd fmla="*/ 115 w 159" name="T16"/>
              <a:gd fmla="*/ 37 h 182" name="T17"/>
              <a:gd fmla="*/ 115 w 159" name="T18"/>
              <a:gd fmla="*/ 29 h 182" name="T19"/>
              <a:gd fmla="*/ 93 w 159" name="T20"/>
              <a:gd fmla="*/ 4 h 182" name="T21"/>
              <a:gd fmla="*/ 68 w 159" name="T22"/>
              <a:gd fmla="*/ 7 h 182" name="T23"/>
              <a:gd fmla="*/ 55 w 159" name="T24"/>
              <a:gd fmla="*/ 21 h 182" name="T25"/>
              <a:gd fmla="*/ 52 w 159" name="T26"/>
              <a:gd fmla="*/ 36 h 182" name="T27"/>
              <a:gd fmla="*/ 54 w 159" name="T28"/>
              <a:gd fmla="*/ 49 h 182" name="T29"/>
              <a:gd fmla="*/ 55 w 159" name="T30"/>
              <a:gd fmla="*/ 50 h 182" name="T31"/>
              <a:gd fmla="*/ 69 w 159" name="T32"/>
              <a:gd fmla="*/ 80 h 182" name="T33"/>
              <a:gd fmla="*/ 65 w 159" name="T34"/>
              <a:gd fmla="*/ 86 h 182" name="T35"/>
              <a:gd fmla="*/ 40 w 159" name="T36"/>
              <a:gd fmla="*/ 98 h 182" name="T37"/>
              <a:gd fmla="*/ 15 w 159" name="T38"/>
              <a:gd fmla="*/ 113 h 182" name="T39"/>
              <a:gd fmla="*/ 6 w 159" name="T40"/>
              <a:gd fmla="*/ 154 h 182" name="T41"/>
              <a:gd fmla="*/ 158 w 159" name="T42"/>
              <a:gd fmla="*/ 160 h 182" name="T43"/>
              <a:gd fmla="*/ 158 w 159" name="T44"/>
              <a:gd fmla="*/ 134 h 182" name="T4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b="b" l="0" r="r" t="0"/>
            <a:pathLst>
              <a:path h="182" w="159">
                <a:moveTo>
                  <a:pt x="158" y="134"/>
                </a:moveTo>
                <a:cubicBezTo>
                  <a:pt x="140" y="134"/>
                  <a:pt x="140" y="134"/>
                  <a:pt x="140" y="134"/>
                </a:cubicBezTo>
                <a:cubicBezTo>
                  <a:pt x="140" y="116"/>
                  <a:pt x="140" y="116"/>
                  <a:pt x="140" y="116"/>
                </a:cubicBezTo>
                <a:cubicBezTo>
                  <a:pt x="159" y="116"/>
                  <a:pt x="159" y="116"/>
                  <a:pt x="159" y="116"/>
                </a:cubicBezTo>
                <a:cubicBezTo>
                  <a:pt x="143" y="103"/>
                  <a:pt x="107" y="88"/>
                  <a:pt x="105" y="87"/>
                </a:cubicBezTo>
                <a:cubicBezTo>
                  <a:pt x="104" y="87"/>
                  <a:pt x="94" y="85"/>
                  <a:pt x="99" y="79"/>
                </a:cubicBezTo>
                <a:cubicBezTo>
                  <a:pt x="106" y="72"/>
                  <a:pt x="112" y="61"/>
                  <a:pt x="112" y="52"/>
                </a:cubicBezTo>
                <a:cubicBezTo>
                  <a:pt x="113" y="52"/>
                  <a:pt x="113" y="51"/>
                  <a:pt x="114" y="51"/>
                </a:cubicBezTo>
                <a:cubicBezTo>
                  <a:pt x="114" y="51"/>
                  <a:pt x="115" y="45"/>
                  <a:pt x="115" y="37"/>
                </a:cubicBezTo>
                <a:cubicBezTo>
                  <a:pt x="115" y="35"/>
                  <a:pt x="115" y="32"/>
                  <a:pt x="115" y="29"/>
                </a:cubicBezTo>
                <a:cubicBezTo>
                  <a:pt x="115" y="29"/>
                  <a:pt x="111" y="7"/>
                  <a:pt x="93" y="4"/>
                </a:cubicBezTo>
                <a:cubicBezTo>
                  <a:pt x="93" y="4"/>
                  <a:pt x="78" y="0"/>
                  <a:pt x="68" y="7"/>
                </a:cubicBezTo>
                <a:cubicBezTo>
                  <a:pt x="57" y="11"/>
                  <a:pt x="55" y="21"/>
                  <a:pt x="55" y="21"/>
                </a:cubicBezTo>
                <a:cubicBezTo>
                  <a:pt x="52" y="26"/>
                  <a:pt x="52" y="31"/>
                  <a:pt x="52" y="36"/>
                </a:cubicBezTo>
                <a:cubicBezTo>
                  <a:pt x="52" y="43"/>
                  <a:pt x="54" y="49"/>
                  <a:pt x="54" y="49"/>
                </a:cubicBezTo>
                <a:cubicBezTo>
                  <a:pt x="54" y="49"/>
                  <a:pt x="55" y="50"/>
                  <a:pt x="55" y="50"/>
                </a:cubicBezTo>
                <a:cubicBezTo>
                  <a:pt x="55" y="61"/>
                  <a:pt x="61" y="73"/>
                  <a:pt x="69" y="80"/>
                </a:cubicBezTo>
                <a:cubicBezTo>
                  <a:pt x="69" y="81"/>
                  <a:pt x="69" y="84"/>
                  <a:pt x="65" y="86"/>
                </a:cubicBezTo>
                <a:cubicBezTo>
                  <a:pt x="61" y="88"/>
                  <a:pt x="51" y="93"/>
                  <a:pt x="40" y="98"/>
                </a:cubicBezTo>
                <a:cubicBezTo>
                  <a:pt x="30" y="103"/>
                  <a:pt x="19" y="109"/>
                  <a:pt x="15" y="113"/>
                </a:cubicBezTo>
                <a:cubicBezTo>
                  <a:pt x="7" y="121"/>
                  <a:pt x="0" y="144"/>
                  <a:pt x="6" y="154"/>
                </a:cubicBezTo>
                <a:cubicBezTo>
                  <a:pt x="46" y="174"/>
                  <a:pt x="106" y="182"/>
                  <a:pt x="158" y="160"/>
                </a:cubicBezTo>
                <a:lnTo>
                  <a:pt x="158" y="134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25" name="Freeform 367"/>
          <p:cNvSpPr/>
          <p:nvPr/>
        </p:nvSpPr>
        <p:spPr bwMode="auto">
          <a:xfrm>
            <a:off x="8538714" y="549982"/>
            <a:ext cx="56877" cy="56877"/>
          </a:xfrm>
          <a:custGeom>
            <a:gdLst>
              <a:gd fmla="*/ 24 w 38" name="T0"/>
              <a:gd fmla="*/ 24 h 38" name="T1"/>
              <a:gd fmla="*/ 24 w 38" name="T2"/>
              <a:gd fmla="*/ 38 h 38" name="T3"/>
              <a:gd fmla="*/ 14 w 38" name="T4"/>
              <a:gd fmla="*/ 38 h 38" name="T5"/>
              <a:gd fmla="*/ 14 w 38" name="T6"/>
              <a:gd fmla="*/ 24 h 38" name="T7"/>
              <a:gd fmla="*/ 0 w 38" name="T8"/>
              <a:gd fmla="*/ 24 h 38" name="T9"/>
              <a:gd fmla="*/ 0 w 38" name="T10"/>
              <a:gd fmla="*/ 14 h 38" name="T11"/>
              <a:gd fmla="*/ 14 w 38" name="T12"/>
              <a:gd fmla="*/ 14 h 38" name="T13"/>
              <a:gd fmla="*/ 14 w 38" name="T14"/>
              <a:gd fmla="*/ 0 h 38" name="T15"/>
              <a:gd fmla="*/ 24 w 38" name="T16"/>
              <a:gd fmla="*/ 0 h 38" name="T17"/>
              <a:gd fmla="*/ 24 w 38" name="T18"/>
              <a:gd fmla="*/ 14 h 38" name="T19"/>
              <a:gd fmla="*/ 38 w 38" name="T20"/>
              <a:gd fmla="*/ 14 h 38" name="T21"/>
              <a:gd fmla="*/ 38 w 38" name="T22"/>
              <a:gd fmla="*/ 24 h 38" name="T23"/>
              <a:gd fmla="*/ 24 w 38" name="T24"/>
              <a:gd fmla="*/ 24 h 38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38" w="38">
                <a:moveTo>
                  <a:pt x="24" y="24"/>
                </a:moveTo>
                <a:lnTo>
                  <a:pt x="24" y="38"/>
                </a:lnTo>
                <a:lnTo>
                  <a:pt x="14" y="38"/>
                </a:lnTo>
                <a:lnTo>
                  <a:pt x="14" y="24"/>
                </a:lnTo>
                <a:lnTo>
                  <a:pt x="0" y="24"/>
                </a:lnTo>
                <a:lnTo>
                  <a:pt x="0" y="14"/>
                </a:lnTo>
                <a:lnTo>
                  <a:pt x="14" y="14"/>
                </a:lnTo>
                <a:lnTo>
                  <a:pt x="14" y="0"/>
                </a:lnTo>
                <a:lnTo>
                  <a:pt x="24" y="0"/>
                </a:lnTo>
                <a:lnTo>
                  <a:pt x="24" y="14"/>
                </a:lnTo>
                <a:lnTo>
                  <a:pt x="38" y="14"/>
                </a:lnTo>
                <a:lnTo>
                  <a:pt x="38" y="24"/>
                </a:lnTo>
                <a:lnTo>
                  <a:pt x="24" y="24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26" name="Freeform 368"/>
          <p:cNvSpPr/>
          <p:nvPr/>
        </p:nvSpPr>
        <p:spPr bwMode="auto">
          <a:xfrm>
            <a:off x="7850204" y="575428"/>
            <a:ext cx="55381" cy="16464"/>
          </a:xfrm>
          <a:custGeom>
            <a:gdLst>
              <a:gd fmla="*/ 24 w 37" name="T0"/>
              <a:gd fmla="*/ 11 h 11" name="T1"/>
              <a:gd fmla="*/ 14 w 37" name="T2"/>
              <a:gd fmla="*/ 11 h 11" name="T3"/>
              <a:gd fmla="*/ 0 w 37" name="T4"/>
              <a:gd fmla="*/ 11 h 11" name="T5"/>
              <a:gd fmla="*/ 0 w 37" name="T6"/>
              <a:gd fmla="*/ 0 h 11" name="T7"/>
              <a:gd fmla="*/ 14 w 37" name="T8"/>
              <a:gd fmla="*/ 0 h 11" name="T9"/>
              <a:gd fmla="*/ 24 w 37" name="T10"/>
              <a:gd fmla="*/ 0 h 11" name="T11"/>
              <a:gd fmla="*/ 37 w 37" name="T12"/>
              <a:gd fmla="*/ 0 h 11" name="T13"/>
              <a:gd fmla="*/ 37 w 37" name="T14"/>
              <a:gd fmla="*/ 11 h 11" name="T15"/>
              <a:gd fmla="*/ 24 w 37" name="T16"/>
              <a:gd fmla="*/ 11 h 11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1" w="37">
                <a:moveTo>
                  <a:pt x="24" y="11"/>
                </a:moveTo>
                <a:lnTo>
                  <a:pt x="14" y="11"/>
                </a:lnTo>
                <a:lnTo>
                  <a:pt x="0" y="11"/>
                </a:lnTo>
                <a:lnTo>
                  <a:pt x="0" y="0"/>
                </a:lnTo>
                <a:lnTo>
                  <a:pt x="14" y="0"/>
                </a:lnTo>
                <a:lnTo>
                  <a:pt x="24" y="0"/>
                </a:lnTo>
                <a:lnTo>
                  <a:pt x="37" y="0"/>
                </a:lnTo>
                <a:lnTo>
                  <a:pt x="37" y="11"/>
                </a:lnTo>
                <a:lnTo>
                  <a:pt x="24" y="11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27" name="Freeform 369"/>
          <p:cNvSpPr>
            <a:spLocks noEditPoints="1"/>
          </p:cNvSpPr>
          <p:nvPr/>
        </p:nvSpPr>
        <p:spPr bwMode="auto">
          <a:xfrm>
            <a:off x="5587103" y="5145037"/>
            <a:ext cx="356229" cy="354732"/>
          </a:xfrm>
          <a:custGeom>
            <a:gdLst>
              <a:gd fmla="*/ 94 w 188" name="T0"/>
              <a:gd fmla="*/ 0 h 187" name="T1"/>
              <a:gd fmla="*/ 0 w 188" name="T2"/>
              <a:gd fmla="*/ 94 h 187" name="T3"/>
              <a:gd fmla="*/ 94 w 188" name="T4"/>
              <a:gd fmla="*/ 187 h 187" name="T5"/>
              <a:gd fmla="*/ 188 w 188" name="T6"/>
              <a:gd fmla="*/ 94 h 187" name="T7"/>
              <a:gd fmla="*/ 94 w 188" name="T8"/>
              <a:gd fmla="*/ 0 h 187" name="T9"/>
              <a:gd fmla="*/ 148 w 188" name="T10"/>
              <a:gd fmla="*/ 118 h 187" name="T11"/>
              <a:gd fmla="*/ 40 w 188" name="T12"/>
              <a:gd fmla="*/ 118 h 187" name="T13"/>
              <a:gd fmla="*/ 17 w 188" name="T14"/>
              <a:gd fmla="*/ 94 h 187" name="T15"/>
              <a:gd fmla="*/ 40 w 188" name="T16"/>
              <a:gd fmla="*/ 69 h 187" name="T17"/>
              <a:gd fmla="*/ 148 w 188" name="T18"/>
              <a:gd fmla="*/ 69 h 187" name="T19"/>
              <a:gd fmla="*/ 170 w 188" name="T20"/>
              <a:gd fmla="*/ 94 h 187" name="T21"/>
              <a:gd fmla="*/ 148 w 188" name="T22"/>
              <a:gd fmla="*/ 118 h 187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187" w="188">
                <a:moveTo>
                  <a:pt x="94" y="0"/>
                </a:moveTo>
                <a:cubicBezTo>
                  <a:pt x="42" y="0"/>
                  <a:pt x="0" y="42"/>
                  <a:pt x="0" y="94"/>
                </a:cubicBezTo>
                <a:cubicBezTo>
                  <a:pt x="0" y="145"/>
                  <a:pt x="42" y="187"/>
                  <a:pt x="94" y="187"/>
                </a:cubicBezTo>
                <a:cubicBezTo>
                  <a:pt x="146" y="187"/>
                  <a:pt x="188" y="145"/>
                  <a:pt x="188" y="94"/>
                </a:cubicBezTo>
                <a:cubicBezTo>
                  <a:pt x="188" y="42"/>
                  <a:pt x="146" y="0"/>
                  <a:pt x="94" y="0"/>
                </a:cubicBezTo>
                <a:close/>
                <a:moveTo>
                  <a:pt x="148" y="118"/>
                </a:moveTo>
                <a:cubicBezTo>
                  <a:pt x="40" y="118"/>
                  <a:pt x="40" y="118"/>
                  <a:pt x="40" y="118"/>
                </a:cubicBezTo>
                <a:cubicBezTo>
                  <a:pt x="28" y="118"/>
                  <a:pt x="17" y="107"/>
                  <a:pt x="17" y="94"/>
                </a:cubicBezTo>
                <a:cubicBezTo>
                  <a:pt x="17" y="80"/>
                  <a:pt x="28" y="69"/>
                  <a:pt x="40" y="69"/>
                </a:cubicBezTo>
                <a:cubicBezTo>
                  <a:pt x="148" y="69"/>
                  <a:pt x="148" y="69"/>
                  <a:pt x="148" y="69"/>
                </a:cubicBezTo>
                <a:cubicBezTo>
                  <a:pt x="160" y="69"/>
                  <a:pt x="170" y="80"/>
                  <a:pt x="170" y="94"/>
                </a:cubicBezTo>
                <a:cubicBezTo>
                  <a:pt x="170" y="107"/>
                  <a:pt x="160" y="118"/>
                  <a:pt x="148" y="118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28" name="Freeform 370"/>
          <p:cNvSpPr>
            <a:spLocks noEditPoints="1"/>
          </p:cNvSpPr>
          <p:nvPr/>
        </p:nvSpPr>
        <p:spPr bwMode="auto">
          <a:xfrm>
            <a:off x="1551837" y="5145037"/>
            <a:ext cx="375687" cy="362216"/>
          </a:xfrm>
          <a:custGeom>
            <a:gdLst>
              <a:gd fmla="*/ 161 w 198" name="T0"/>
              <a:gd fmla="*/ 0 h 191" name="T1"/>
              <a:gd fmla="*/ 37 w 198" name="T2"/>
              <a:gd fmla="*/ 0 h 191" name="T3"/>
              <a:gd fmla="*/ 0 w 198" name="T4"/>
              <a:gd fmla="*/ 36 h 191" name="T5"/>
              <a:gd fmla="*/ 0 w 198" name="T6"/>
              <a:gd fmla="*/ 156 h 191" name="T7"/>
              <a:gd fmla="*/ 37 w 198" name="T8"/>
              <a:gd fmla="*/ 191 h 191" name="T9"/>
              <a:gd fmla="*/ 161 w 198" name="T10"/>
              <a:gd fmla="*/ 191 h 191" name="T11"/>
              <a:gd fmla="*/ 198 w 198" name="T12"/>
              <a:gd fmla="*/ 156 h 191" name="T13"/>
              <a:gd fmla="*/ 198 w 198" name="T14"/>
              <a:gd fmla="*/ 36 h 191" name="T15"/>
              <a:gd fmla="*/ 161 w 198" name="T16"/>
              <a:gd fmla="*/ 0 h 191" name="T17"/>
              <a:gd fmla="*/ 55 w 198" name="T18"/>
              <a:gd fmla="*/ 136 h 191" name="T19"/>
              <a:gd fmla="*/ 55 w 198" name="T20"/>
              <a:gd fmla="*/ 135 h 191" name="T21"/>
              <a:gd fmla="*/ 54 w 198" name="T22"/>
              <a:gd fmla="*/ 136 h 191" name="T23"/>
              <a:gd fmla="*/ 24 w 198" name="T24"/>
              <a:gd fmla="*/ 79 h 191" name="T25"/>
              <a:gd fmla="*/ 44 w 198" name="T26"/>
              <a:gd fmla="*/ 68 h 191" name="T27"/>
              <a:gd fmla="*/ 64 w 198" name="T28"/>
              <a:gd fmla="*/ 106 h 191" name="T29"/>
              <a:gd fmla="*/ 163 w 198" name="T30"/>
              <a:gd fmla="*/ 55 h 191" name="T31"/>
              <a:gd fmla="*/ 174 w 198" name="T32"/>
              <a:gd fmla="*/ 76 h 191" name="T33"/>
              <a:gd fmla="*/ 55 w 198" name="T34"/>
              <a:gd fmla="*/ 136 h 191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191" w="198">
                <a:moveTo>
                  <a:pt x="161" y="0"/>
                </a:moveTo>
                <a:cubicBezTo>
                  <a:pt x="37" y="0"/>
                  <a:pt x="37" y="0"/>
                  <a:pt x="37" y="0"/>
                </a:cubicBezTo>
                <a:cubicBezTo>
                  <a:pt x="17" y="0"/>
                  <a:pt x="0" y="16"/>
                  <a:pt x="0" y="36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75"/>
                  <a:pt x="17" y="191"/>
                  <a:pt x="37" y="191"/>
                </a:cubicBezTo>
                <a:cubicBezTo>
                  <a:pt x="161" y="191"/>
                  <a:pt x="161" y="191"/>
                  <a:pt x="161" y="191"/>
                </a:cubicBezTo>
                <a:cubicBezTo>
                  <a:pt x="181" y="191"/>
                  <a:pt x="198" y="175"/>
                  <a:pt x="198" y="156"/>
                </a:cubicBezTo>
                <a:cubicBezTo>
                  <a:pt x="198" y="36"/>
                  <a:pt x="198" y="36"/>
                  <a:pt x="198" y="36"/>
                </a:cubicBezTo>
                <a:cubicBezTo>
                  <a:pt x="198" y="16"/>
                  <a:pt x="181" y="0"/>
                  <a:pt x="161" y="0"/>
                </a:cubicBezTo>
                <a:close/>
                <a:moveTo>
                  <a:pt x="55" y="136"/>
                </a:moveTo>
                <a:cubicBezTo>
                  <a:pt x="55" y="135"/>
                  <a:pt x="55" y="135"/>
                  <a:pt x="55" y="135"/>
                </a:cubicBezTo>
                <a:cubicBezTo>
                  <a:pt x="54" y="136"/>
                  <a:pt x="54" y="136"/>
                  <a:pt x="54" y="136"/>
                </a:cubicBezTo>
                <a:cubicBezTo>
                  <a:pt x="24" y="79"/>
                  <a:pt x="24" y="79"/>
                  <a:pt x="24" y="79"/>
                </a:cubicBezTo>
                <a:cubicBezTo>
                  <a:pt x="44" y="68"/>
                  <a:pt x="44" y="68"/>
                  <a:pt x="44" y="68"/>
                </a:cubicBezTo>
                <a:cubicBezTo>
                  <a:pt x="64" y="106"/>
                  <a:pt x="64" y="106"/>
                  <a:pt x="64" y="106"/>
                </a:cubicBezTo>
                <a:cubicBezTo>
                  <a:pt x="163" y="55"/>
                  <a:pt x="163" y="55"/>
                  <a:pt x="163" y="55"/>
                </a:cubicBezTo>
                <a:cubicBezTo>
                  <a:pt x="174" y="76"/>
                  <a:pt x="174" y="76"/>
                  <a:pt x="174" y="76"/>
                </a:cubicBezTo>
                <a:lnTo>
                  <a:pt x="55" y="136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29" name="Freeform 371"/>
          <p:cNvSpPr>
            <a:spLocks noEditPoints="1"/>
          </p:cNvSpPr>
          <p:nvPr/>
        </p:nvSpPr>
        <p:spPr bwMode="auto">
          <a:xfrm>
            <a:off x="10273459" y="5145037"/>
            <a:ext cx="356229" cy="356229"/>
          </a:xfrm>
          <a:custGeom>
            <a:gdLst>
              <a:gd fmla="*/ 154 w 188" name="T0"/>
              <a:gd fmla="*/ 0 h 188" name="T1"/>
              <a:gd fmla="*/ 34 w 188" name="T2"/>
              <a:gd fmla="*/ 0 h 188" name="T3"/>
              <a:gd fmla="*/ 0 w 188" name="T4"/>
              <a:gd fmla="*/ 34 h 188" name="T5"/>
              <a:gd fmla="*/ 0 w 188" name="T6"/>
              <a:gd fmla="*/ 154 h 188" name="T7"/>
              <a:gd fmla="*/ 34 w 188" name="T8"/>
              <a:gd fmla="*/ 188 h 188" name="T9"/>
              <a:gd fmla="*/ 154 w 188" name="T10"/>
              <a:gd fmla="*/ 188 h 188" name="T11"/>
              <a:gd fmla="*/ 188 w 188" name="T12"/>
              <a:gd fmla="*/ 154 h 188" name="T13"/>
              <a:gd fmla="*/ 188 w 188" name="T14"/>
              <a:gd fmla="*/ 34 h 188" name="T15"/>
              <a:gd fmla="*/ 154 w 188" name="T16"/>
              <a:gd fmla="*/ 0 h 188" name="T17"/>
              <a:gd fmla="*/ 39 w 188" name="T18"/>
              <a:gd fmla="*/ 28 h 188" name="T19"/>
              <a:gd fmla="*/ 54 w 188" name="T20"/>
              <a:gd fmla="*/ 43 h 188" name="T21"/>
              <a:gd fmla="*/ 39 w 188" name="T22"/>
              <a:gd fmla="*/ 59 h 188" name="T23"/>
              <a:gd fmla="*/ 23 w 188" name="T24"/>
              <a:gd fmla="*/ 43 h 188" name="T25"/>
              <a:gd fmla="*/ 39 w 188" name="T26"/>
              <a:gd fmla="*/ 28 h 188" name="T27"/>
              <a:gd fmla="*/ 41 w 188" name="T28"/>
              <a:gd fmla="*/ 159 h 188" name="T29"/>
              <a:gd fmla="*/ 26 w 188" name="T30"/>
              <a:gd fmla="*/ 143 h 188" name="T31"/>
              <a:gd fmla="*/ 41 w 188" name="T32"/>
              <a:gd fmla="*/ 128 h 188" name="T33"/>
              <a:gd fmla="*/ 57 w 188" name="T34"/>
              <a:gd fmla="*/ 143 h 188" name="T35"/>
              <a:gd fmla="*/ 41 w 188" name="T36"/>
              <a:gd fmla="*/ 159 h 188" name="T37"/>
              <a:gd fmla="*/ 94 w 188" name="T38"/>
              <a:gd fmla="*/ 109 h 188" name="T39"/>
              <a:gd fmla="*/ 79 w 188" name="T40"/>
              <a:gd fmla="*/ 94 h 188" name="T41"/>
              <a:gd fmla="*/ 94 w 188" name="T42"/>
              <a:gd fmla="*/ 78 h 188" name="T43"/>
              <a:gd fmla="*/ 110 w 188" name="T44"/>
              <a:gd fmla="*/ 94 h 188" name="T45"/>
              <a:gd fmla="*/ 94 w 188" name="T46"/>
              <a:gd fmla="*/ 109 h 188" name="T47"/>
              <a:gd fmla="*/ 145 w 188" name="T48"/>
              <a:gd fmla="*/ 28 h 188" name="T49"/>
              <a:gd fmla="*/ 160 w 188" name="T50"/>
              <a:gd fmla="*/ 43 h 188" name="T51"/>
              <a:gd fmla="*/ 145 w 188" name="T52"/>
              <a:gd fmla="*/ 59 h 188" name="T53"/>
              <a:gd fmla="*/ 129 w 188" name="T54"/>
              <a:gd fmla="*/ 43 h 188" name="T55"/>
              <a:gd fmla="*/ 145 w 188" name="T56"/>
              <a:gd fmla="*/ 28 h 188" name="T57"/>
              <a:gd fmla="*/ 147 w 188" name="T58"/>
              <a:gd fmla="*/ 159 h 188" name="T59"/>
              <a:gd fmla="*/ 132 w 188" name="T60"/>
              <a:gd fmla="*/ 143 h 188" name="T61"/>
              <a:gd fmla="*/ 147 w 188" name="T62"/>
              <a:gd fmla="*/ 128 h 188" name="T63"/>
              <a:gd fmla="*/ 163 w 188" name="T64"/>
              <a:gd fmla="*/ 143 h 188" name="T65"/>
              <a:gd fmla="*/ 147 w 188" name="T66"/>
              <a:gd fmla="*/ 159 h 188" name="T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b="b" l="0" r="r" t="0"/>
            <a:pathLst>
              <a:path h="188" w="188">
                <a:moveTo>
                  <a:pt x="154" y="0"/>
                </a:moveTo>
                <a:cubicBezTo>
                  <a:pt x="34" y="0"/>
                  <a:pt x="34" y="0"/>
                  <a:pt x="34" y="0"/>
                </a:cubicBezTo>
                <a:cubicBezTo>
                  <a:pt x="15" y="0"/>
                  <a:pt x="0" y="15"/>
                  <a:pt x="0" y="34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73"/>
                  <a:pt x="15" y="188"/>
                  <a:pt x="34" y="188"/>
                </a:cubicBezTo>
                <a:cubicBezTo>
                  <a:pt x="154" y="188"/>
                  <a:pt x="154" y="188"/>
                  <a:pt x="154" y="188"/>
                </a:cubicBezTo>
                <a:cubicBezTo>
                  <a:pt x="173" y="188"/>
                  <a:pt x="188" y="173"/>
                  <a:pt x="188" y="154"/>
                </a:cubicBezTo>
                <a:cubicBezTo>
                  <a:pt x="188" y="34"/>
                  <a:pt x="188" y="34"/>
                  <a:pt x="188" y="34"/>
                </a:cubicBezTo>
                <a:cubicBezTo>
                  <a:pt x="188" y="15"/>
                  <a:pt x="173" y="0"/>
                  <a:pt x="154" y="0"/>
                </a:cubicBezTo>
                <a:close/>
                <a:moveTo>
                  <a:pt x="39" y="28"/>
                </a:moveTo>
                <a:cubicBezTo>
                  <a:pt x="47" y="28"/>
                  <a:pt x="54" y="35"/>
                  <a:pt x="54" y="43"/>
                </a:cubicBezTo>
                <a:cubicBezTo>
                  <a:pt x="54" y="52"/>
                  <a:pt x="47" y="59"/>
                  <a:pt x="39" y="59"/>
                </a:cubicBezTo>
                <a:cubicBezTo>
                  <a:pt x="30" y="59"/>
                  <a:pt x="23" y="52"/>
                  <a:pt x="23" y="43"/>
                </a:cubicBezTo>
                <a:cubicBezTo>
                  <a:pt x="23" y="35"/>
                  <a:pt x="30" y="28"/>
                  <a:pt x="39" y="28"/>
                </a:cubicBezTo>
                <a:close/>
                <a:moveTo>
                  <a:pt x="41" y="159"/>
                </a:moveTo>
                <a:cubicBezTo>
                  <a:pt x="33" y="159"/>
                  <a:pt x="26" y="152"/>
                  <a:pt x="26" y="143"/>
                </a:cubicBezTo>
                <a:cubicBezTo>
                  <a:pt x="26" y="134"/>
                  <a:pt x="33" y="128"/>
                  <a:pt x="41" y="128"/>
                </a:cubicBezTo>
                <a:cubicBezTo>
                  <a:pt x="50" y="128"/>
                  <a:pt x="57" y="134"/>
                  <a:pt x="57" y="143"/>
                </a:cubicBezTo>
                <a:cubicBezTo>
                  <a:pt x="57" y="152"/>
                  <a:pt x="50" y="159"/>
                  <a:pt x="41" y="159"/>
                </a:cubicBezTo>
                <a:close/>
                <a:moveTo>
                  <a:pt x="94" y="109"/>
                </a:moveTo>
                <a:cubicBezTo>
                  <a:pt x="86" y="109"/>
                  <a:pt x="79" y="102"/>
                  <a:pt x="79" y="94"/>
                </a:cubicBezTo>
                <a:cubicBezTo>
                  <a:pt x="79" y="85"/>
                  <a:pt x="86" y="78"/>
                  <a:pt x="94" y="78"/>
                </a:cubicBezTo>
                <a:cubicBezTo>
                  <a:pt x="103" y="78"/>
                  <a:pt x="110" y="85"/>
                  <a:pt x="110" y="94"/>
                </a:cubicBezTo>
                <a:cubicBezTo>
                  <a:pt x="110" y="102"/>
                  <a:pt x="103" y="109"/>
                  <a:pt x="94" y="109"/>
                </a:cubicBezTo>
                <a:close/>
                <a:moveTo>
                  <a:pt x="145" y="28"/>
                </a:moveTo>
                <a:cubicBezTo>
                  <a:pt x="153" y="28"/>
                  <a:pt x="160" y="35"/>
                  <a:pt x="160" y="43"/>
                </a:cubicBezTo>
                <a:cubicBezTo>
                  <a:pt x="160" y="52"/>
                  <a:pt x="153" y="59"/>
                  <a:pt x="145" y="59"/>
                </a:cubicBezTo>
                <a:cubicBezTo>
                  <a:pt x="136" y="59"/>
                  <a:pt x="129" y="52"/>
                  <a:pt x="129" y="43"/>
                </a:cubicBezTo>
                <a:cubicBezTo>
                  <a:pt x="129" y="35"/>
                  <a:pt x="136" y="28"/>
                  <a:pt x="145" y="28"/>
                </a:cubicBezTo>
                <a:close/>
                <a:moveTo>
                  <a:pt x="147" y="159"/>
                </a:moveTo>
                <a:cubicBezTo>
                  <a:pt x="138" y="159"/>
                  <a:pt x="132" y="152"/>
                  <a:pt x="132" y="143"/>
                </a:cubicBezTo>
                <a:cubicBezTo>
                  <a:pt x="132" y="134"/>
                  <a:pt x="138" y="128"/>
                  <a:pt x="147" y="128"/>
                </a:cubicBezTo>
                <a:cubicBezTo>
                  <a:pt x="156" y="128"/>
                  <a:pt x="163" y="134"/>
                  <a:pt x="163" y="143"/>
                </a:cubicBezTo>
                <a:cubicBezTo>
                  <a:pt x="163" y="152"/>
                  <a:pt x="156" y="159"/>
                  <a:pt x="147" y="159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30" name="Freeform 372"/>
          <p:cNvSpPr/>
          <p:nvPr/>
        </p:nvSpPr>
        <p:spPr bwMode="auto">
          <a:xfrm>
            <a:off x="8252832" y="497597"/>
            <a:ext cx="300849" cy="203559"/>
          </a:xfrm>
          <a:custGeom>
            <a:gdLst>
              <a:gd fmla="*/ 159 w 159" name="T0"/>
              <a:gd fmla="*/ 49 h 107" name="T1"/>
              <a:gd fmla="*/ 148 w 159" name="T2"/>
              <a:gd fmla="*/ 49 h 107" name="T3"/>
              <a:gd fmla="*/ 148 w 159" name="T4"/>
              <a:gd fmla="*/ 35 h 107" name="T5"/>
              <a:gd fmla="*/ 159 w 159" name="T6"/>
              <a:gd fmla="*/ 35 h 107" name="T7"/>
              <a:gd fmla="*/ 106 w 159" name="T8"/>
              <a:gd fmla="*/ 8 h 107" name="T9"/>
              <a:gd fmla="*/ 99 w 159" name="T10"/>
              <a:gd fmla="*/ 0 h 107" name="T11"/>
              <a:gd fmla="*/ 70 w 159" name="T12"/>
              <a:gd fmla="*/ 1 h 107" name="T13"/>
              <a:gd fmla="*/ 66 w 159" name="T14"/>
              <a:gd fmla="*/ 7 h 107" name="T15"/>
              <a:gd fmla="*/ 40 w 159" name="T16"/>
              <a:gd fmla="*/ 20 h 107" name="T17"/>
              <a:gd fmla="*/ 16 w 159" name="T18"/>
              <a:gd fmla="*/ 35 h 107" name="T19"/>
              <a:gd fmla="*/ 6 w 159" name="T20"/>
              <a:gd fmla="*/ 78 h 107" name="T21"/>
              <a:gd fmla="*/ 159 w 159" name="T22"/>
              <a:gd fmla="*/ 84 h 107" name="T23"/>
              <a:gd fmla="*/ 159 w 159" name="T24"/>
              <a:gd fmla="*/ 49 h 107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07" w="159">
                <a:moveTo>
                  <a:pt x="159" y="49"/>
                </a:moveTo>
                <a:cubicBezTo>
                  <a:pt x="148" y="49"/>
                  <a:pt x="148" y="49"/>
                  <a:pt x="148" y="49"/>
                </a:cubicBezTo>
                <a:cubicBezTo>
                  <a:pt x="148" y="35"/>
                  <a:pt x="148" y="35"/>
                  <a:pt x="148" y="35"/>
                </a:cubicBezTo>
                <a:cubicBezTo>
                  <a:pt x="159" y="35"/>
                  <a:pt x="159" y="35"/>
                  <a:pt x="159" y="35"/>
                </a:cubicBezTo>
                <a:cubicBezTo>
                  <a:pt x="143" y="21"/>
                  <a:pt x="108" y="9"/>
                  <a:pt x="106" y="8"/>
                </a:cubicBezTo>
                <a:cubicBezTo>
                  <a:pt x="105" y="8"/>
                  <a:pt x="95" y="6"/>
                  <a:pt x="99" y="0"/>
                </a:cubicBezTo>
                <a:cubicBezTo>
                  <a:pt x="99" y="0"/>
                  <a:pt x="85" y="19"/>
                  <a:pt x="70" y="1"/>
                </a:cubicBezTo>
                <a:cubicBezTo>
                  <a:pt x="70" y="2"/>
                  <a:pt x="72" y="4"/>
                  <a:pt x="66" y="7"/>
                </a:cubicBezTo>
                <a:cubicBezTo>
                  <a:pt x="62" y="9"/>
                  <a:pt x="51" y="14"/>
                  <a:pt x="40" y="20"/>
                </a:cubicBezTo>
                <a:cubicBezTo>
                  <a:pt x="30" y="25"/>
                  <a:pt x="20" y="31"/>
                  <a:pt x="16" y="35"/>
                </a:cubicBezTo>
                <a:cubicBezTo>
                  <a:pt x="7" y="43"/>
                  <a:pt x="0" y="68"/>
                  <a:pt x="6" y="78"/>
                </a:cubicBezTo>
                <a:cubicBezTo>
                  <a:pt x="46" y="99"/>
                  <a:pt x="107" y="107"/>
                  <a:pt x="159" y="84"/>
                </a:cubicBezTo>
                <a:lnTo>
                  <a:pt x="159" y="49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31" name="Freeform 373"/>
          <p:cNvSpPr/>
          <p:nvPr/>
        </p:nvSpPr>
        <p:spPr bwMode="auto">
          <a:xfrm>
            <a:off x="8353116" y="362887"/>
            <a:ext cx="146683" cy="166140"/>
          </a:xfrm>
          <a:custGeom>
            <a:gdLst>
              <a:gd fmla="*/ 1 w 77" name="T0"/>
              <a:gd fmla="*/ 66 h 87" name="T1"/>
              <a:gd fmla="*/ 13 w 77" name="T2"/>
              <a:gd fmla="*/ 69 h 87" name="T3"/>
              <a:gd fmla="*/ 19 w 77" name="T4"/>
              <a:gd fmla="*/ 74 h 87" name="T5"/>
              <a:gd fmla="*/ 54 w 77" name="T6"/>
              <a:gd fmla="*/ 61 h 87" name="T7"/>
              <a:gd fmla="*/ 57 w 77" name="T8"/>
              <a:gd fmla="*/ 2 h 87" name="T9"/>
              <a:gd fmla="*/ 14 w 77" name="T10"/>
              <a:gd fmla="*/ 0 h 87" name="T11"/>
              <a:gd fmla="*/ 2 w 77" name="T12"/>
              <a:gd fmla="*/ 14 h 87" name="T13"/>
              <a:gd fmla="*/ 1 w 77" name="T14"/>
              <a:gd fmla="*/ 37 h 87" name="T15"/>
              <a:gd fmla="*/ 0 w 77" name="T16"/>
              <a:gd fmla="*/ 63 h 87" name="T17"/>
              <a:gd fmla="*/ 1 w 77" name="T18"/>
              <a:gd fmla="*/ 66 h 87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87" w="77">
                <a:moveTo>
                  <a:pt x="1" y="66"/>
                </a:moveTo>
                <a:cubicBezTo>
                  <a:pt x="1" y="66"/>
                  <a:pt x="13" y="68"/>
                  <a:pt x="13" y="69"/>
                </a:cubicBezTo>
                <a:cubicBezTo>
                  <a:pt x="14" y="70"/>
                  <a:pt x="17" y="72"/>
                  <a:pt x="19" y="74"/>
                </a:cubicBezTo>
                <a:cubicBezTo>
                  <a:pt x="26" y="81"/>
                  <a:pt x="39" y="87"/>
                  <a:pt x="54" y="61"/>
                </a:cubicBezTo>
                <a:cubicBezTo>
                  <a:pt x="77" y="22"/>
                  <a:pt x="57" y="2"/>
                  <a:pt x="57" y="2"/>
                </a:cubicBezTo>
                <a:cubicBezTo>
                  <a:pt x="14" y="0"/>
                  <a:pt x="14" y="0"/>
                  <a:pt x="14" y="0"/>
                </a:cubicBezTo>
                <a:cubicBezTo>
                  <a:pt x="2" y="14"/>
                  <a:pt x="2" y="14"/>
                  <a:pt x="2" y="14"/>
                </a:cubicBezTo>
                <a:cubicBezTo>
                  <a:pt x="1" y="37"/>
                  <a:pt x="1" y="37"/>
                  <a:pt x="1" y="37"/>
                </a:cubicBezTo>
                <a:cubicBezTo>
                  <a:pt x="0" y="63"/>
                  <a:pt x="0" y="63"/>
                  <a:pt x="0" y="63"/>
                </a:cubicBezTo>
                <a:lnTo>
                  <a:pt x="1" y="66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32" name="Freeform 374"/>
          <p:cNvSpPr/>
          <p:nvPr/>
        </p:nvSpPr>
        <p:spPr bwMode="auto">
          <a:xfrm>
            <a:off x="8305219" y="267095"/>
            <a:ext cx="231999" cy="257443"/>
          </a:xfrm>
          <a:custGeom>
            <a:gdLst>
              <a:gd fmla="*/ 12 w 122" name="T0"/>
              <a:gd fmla="*/ 100 h 136" name="T1"/>
              <a:gd fmla="*/ 38 w 122" name="T2"/>
              <a:gd fmla="*/ 40 h 136" name="T3"/>
              <a:gd fmla="*/ 103 w 122" name="T4"/>
              <a:gd fmla="*/ 91 h 136" name="T5"/>
              <a:gd fmla="*/ 103 w 122" name="T6"/>
              <a:gd fmla="*/ 91 h 136" name="T7"/>
              <a:gd fmla="*/ 79 w 122" name="T8"/>
              <a:gd fmla="*/ 112 h 136" name="T9"/>
              <a:gd fmla="*/ 78 w 122" name="T10"/>
              <a:gd fmla="*/ 85 h 136" name="T11"/>
              <a:gd fmla="*/ 42 w 122" name="T12"/>
              <a:gd fmla="*/ 60 h 136" name="T13"/>
              <a:gd fmla="*/ 40 w 122" name="T14"/>
              <a:gd fmla="*/ 120 h 136" name="T15"/>
              <a:gd fmla="*/ 12 w 122" name="T16"/>
              <a:gd fmla="*/ 100 h 136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36" w="122">
                <a:moveTo>
                  <a:pt x="12" y="100"/>
                </a:moveTo>
                <a:cubicBezTo>
                  <a:pt x="30" y="111"/>
                  <a:pt x="0" y="38"/>
                  <a:pt x="38" y="40"/>
                </a:cubicBezTo>
                <a:cubicBezTo>
                  <a:pt x="122" y="0"/>
                  <a:pt x="75" y="122"/>
                  <a:pt x="103" y="91"/>
                </a:cubicBezTo>
                <a:cubicBezTo>
                  <a:pt x="103" y="91"/>
                  <a:pt x="103" y="91"/>
                  <a:pt x="103" y="91"/>
                </a:cubicBezTo>
                <a:cubicBezTo>
                  <a:pt x="106" y="102"/>
                  <a:pt x="90" y="129"/>
                  <a:pt x="79" y="112"/>
                </a:cubicBezTo>
                <a:cubicBezTo>
                  <a:pt x="79" y="112"/>
                  <a:pt x="92" y="56"/>
                  <a:pt x="78" y="85"/>
                </a:cubicBezTo>
                <a:cubicBezTo>
                  <a:pt x="70" y="68"/>
                  <a:pt x="49" y="66"/>
                  <a:pt x="42" y="60"/>
                </a:cubicBezTo>
                <a:cubicBezTo>
                  <a:pt x="29" y="63"/>
                  <a:pt x="22" y="94"/>
                  <a:pt x="40" y="120"/>
                </a:cubicBezTo>
                <a:cubicBezTo>
                  <a:pt x="22" y="136"/>
                  <a:pt x="8" y="112"/>
                  <a:pt x="12" y="10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33" name="Freeform 375"/>
          <p:cNvSpPr/>
          <p:nvPr/>
        </p:nvSpPr>
        <p:spPr bwMode="auto">
          <a:xfrm>
            <a:off x="7580787" y="500590"/>
            <a:ext cx="305340" cy="200566"/>
          </a:xfrm>
          <a:custGeom>
            <a:gdLst>
              <a:gd fmla="*/ 160 w 161" name="T0"/>
              <a:gd fmla="*/ 52 h 106" name="T1"/>
              <a:gd fmla="*/ 138 w 161" name="T2"/>
              <a:gd fmla="*/ 52 h 106" name="T3"/>
              <a:gd fmla="*/ 138 w 161" name="T4"/>
              <a:gd fmla="*/ 36 h 106" name="T5"/>
              <a:gd fmla="*/ 161 w 161" name="T6"/>
              <a:gd fmla="*/ 36 h 106" name="T7"/>
              <a:gd fmla="*/ 106 w 161" name="T8"/>
              <a:gd fmla="*/ 7 h 106" name="T9"/>
              <a:gd fmla="*/ 101 w 161" name="T10"/>
              <a:gd fmla="*/ 0 h 106" name="T11"/>
              <a:gd fmla="*/ 70 w 161" name="T12"/>
              <a:gd fmla="*/ 0 h 106" name="T13"/>
              <a:gd fmla="*/ 65 w 161" name="T14"/>
              <a:gd fmla="*/ 7 h 106" name="T15"/>
              <a:gd fmla="*/ 41 w 161" name="T16"/>
              <a:gd fmla="*/ 19 h 106" name="T17"/>
              <a:gd fmla="*/ 16 w 161" name="T18"/>
              <a:gd fmla="*/ 34 h 106" name="T19"/>
              <a:gd fmla="*/ 7 w 161" name="T20"/>
              <a:gd fmla="*/ 77 h 106" name="T21"/>
              <a:gd fmla="*/ 160 w 161" name="T22"/>
              <a:gd fmla="*/ 83 h 106" name="T23"/>
              <a:gd fmla="*/ 160 w 161" name="T24"/>
              <a:gd fmla="*/ 52 h 106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05" w="161">
                <a:moveTo>
                  <a:pt x="160" y="52"/>
                </a:moveTo>
                <a:cubicBezTo>
                  <a:pt x="138" y="52"/>
                  <a:pt x="138" y="52"/>
                  <a:pt x="138" y="52"/>
                </a:cubicBezTo>
                <a:cubicBezTo>
                  <a:pt x="138" y="36"/>
                  <a:pt x="138" y="36"/>
                  <a:pt x="138" y="36"/>
                </a:cubicBezTo>
                <a:cubicBezTo>
                  <a:pt x="161" y="36"/>
                  <a:pt x="161" y="36"/>
                  <a:pt x="161" y="36"/>
                </a:cubicBezTo>
                <a:cubicBezTo>
                  <a:pt x="145" y="23"/>
                  <a:pt x="109" y="8"/>
                  <a:pt x="106" y="7"/>
                </a:cubicBezTo>
                <a:cubicBezTo>
                  <a:pt x="105" y="7"/>
                  <a:pt x="97" y="5"/>
                  <a:pt x="101" y="0"/>
                </a:cubicBezTo>
                <a:cubicBezTo>
                  <a:pt x="101" y="0"/>
                  <a:pt x="91" y="19"/>
                  <a:pt x="70" y="0"/>
                </a:cubicBezTo>
                <a:cubicBezTo>
                  <a:pt x="70" y="1"/>
                  <a:pt x="71" y="4"/>
                  <a:pt x="65" y="7"/>
                </a:cubicBezTo>
                <a:cubicBezTo>
                  <a:pt x="61" y="9"/>
                  <a:pt x="51" y="14"/>
                  <a:pt x="41" y="19"/>
                </a:cubicBezTo>
                <a:cubicBezTo>
                  <a:pt x="31" y="24"/>
                  <a:pt x="20" y="30"/>
                  <a:pt x="16" y="34"/>
                </a:cubicBezTo>
                <a:cubicBezTo>
                  <a:pt x="8" y="42"/>
                  <a:pt x="0" y="67"/>
                  <a:pt x="7" y="77"/>
                </a:cubicBezTo>
                <a:cubicBezTo>
                  <a:pt x="47" y="98"/>
                  <a:pt x="108" y="106"/>
                  <a:pt x="160" y="83"/>
                </a:cubicBezTo>
                <a:lnTo>
                  <a:pt x="160" y="52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34" name="Freeform 376"/>
          <p:cNvSpPr/>
          <p:nvPr/>
        </p:nvSpPr>
        <p:spPr bwMode="auto">
          <a:xfrm>
            <a:off x="7684063" y="365881"/>
            <a:ext cx="145186" cy="163147"/>
          </a:xfrm>
          <a:custGeom>
            <a:gdLst>
              <a:gd fmla="*/ 2 w 77" name="T0"/>
              <a:gd fmla="*/ 65 h 86" name="T1"/>
              <a:gd fmla="*/ 14 w 77" name="T2"/>
              <a:gd fmla="*/ 68 h 86" name="T3"/>
              <a:gd fmla="*/ 19 w 77" name="T4"/>
              <a:gd fmla="*/ 73 h 86" name="T5"/>
              <a:gd fmla="*/ 54 w 77" name="T6"/>
              <a:gd fmla="*/ 60 h 86" name="T7"/>
              <a:gd fmla="*/ 58 w 77" name="T8"/>
              <a:gd fmla="*/ 2 h 86" name="T9"/>
              <a:gd fmla="*/ 14 w 77" name="T10"/>
              <a:gd fmla="*/ 0 h 86" name="T11"/>
              <a:gd fmla="*/ 2 w 77" name="T12"/>
              <a:gd fmla="*/ 14 h 86" name="T13"/>
              <a:gd fmla="*/ 1 w 77" name="T14"/>
              <a:gd fmla="*/ 36 h 86" name="T15"/>
              <a:gd fmla="*/ 0 w 77" name="T16"/>
              <a:gd fmla="*/ 63 h 86" name="T17"/>
              <a:gd fmla="*/ 2 w 77" name="T18"/>
              <a:gd fmla="*/ 65 h 86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86" w="77">
                <a:moveTo>
                  <a:pt x="2" y="65"/>
                </a:moveTo>
                <a:cubicBezTo>
                  <a:pt x="2" y="65"/>
                  <a:pt x="13" y="67"/>
                  <a:pt x="14" y="68"/>
                </a:cubicBezTo>
                <a:cubicBezTo>
                  <a:pt x="15" y="69"/>
                  <a:pt x="17" y="71"/>
                  <a:pt x="19" y="73"/>
                </a:cubicBezTo>
                <a:cubicBezTo>
                  <a:pt x="26" y="80"/>
                  <a:pt x="39" y="86"/>
                  <a:pt x="54" y="60"/>
                </a:cubicBezTo>
                <a:cubicBezTo>
                  <a:pt x="77" y="21"/>
                  <a:pt x="58" y="2"/>
                  <a:pt x="58" y="2"/>
                </a:cubicBezTo>
                <a:cubicBezTo>
                  <a:pt x="14" y="0"/>
                  <a:pt x="14" y="0"/>
                  <a:pt x="14" y="0"/>
                </a:cubicBezTo>
                <a:cubicBezTo>
                  <a:pt x="2" y="14"/>
                  <a:pt x="2" y="14"/>
                  <a:pt x="2" y="14"/>
                </a:cubicBezTo>
                <a:cubicBezTo>
                  <a:pt x="1" y="36"/>
                  <a:pt x="1" y="36"/>
                  <a:pt x="1" y="36"/>
                </a:cubicBezTo>
                <a:cubicBezTo>
                  <a:pt x="0" y="63"/>
                  <a:pt x="0" y="63"/>
                  <a:pt x="0" y="63"/>
                </a:cubicBezTo>
                <a:lnTo>
                  <a:pt x="2" y="65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35" name="Freeform 377"/>
          <p:cNvSpPr/>
          <p:nvPr/>
        </p:nvSpPr>
        <p:spPr bwMode="auto">
          <a:xfrm>
            <a:off x="7636167" y="268591"/>
            <a:ext cx="231999" cy="257443"/>
          </a:xfrm>
          <a:custGeom>
            <a:gdLst>
              <a:gd fmla="*/ 13 w 122" name="T0"/>
              <a:gd fmla="*/ 100 h 136" name="T1"/>
              <a:gd fmla="*/ 38 w 122" name="T2"/>
              <a:gd fmla="*/ 40 h 136" name="T3"/>
              <a:gd fmla="*/ 103 w 122" name="T4"/>
              <a:gd fmla="*/ 90 h 136" name="T5"/>
              <a:gd fmla="*/ 104 w 122" name="T6"/>
              <a:gd fmla="*/ 91 h 136" name="T7"/>
              <a:gd fmla="*/ 79 w 122" name="T8"/>
              <a:gd fmla="*/ 111 h 136" name="T9"/>
              <a:gd fmla="*/ 79 w 122" name="T10"/>
              <a:gd fmla="*/ 84 h 136" name="T11"/>
              <a:gd fmla="*/ 42 w 122" name="T12"/>
              <a:gd fmla="*/ 59 h 136" name="T13"/>
              <a:gd fmla="*/ 40 w 122" name="T14"/>
              <a:gd fmla="*/ 119 h 136" name="T15"/>
              <a:gd fmla="*/ 13 w 122" name="T16"/>
              <a:gd fmla="*/ 100 h 136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36" w="122">
                <a:moveTo>
                  <a:pt x="13" y="100"/>
                </a:moveTo>
                <a:cubicBezTo>
                  <a:pt x="30" y="110"/>
                  <a:pt x="0" y="38"/>
                  <a:pt x="38" y="40"/>
                </a:cubicBezTo>
                <a:cubicBezTo>
                  <a:pt x="122" y="0"/>
                  <a:pt x="75" y="121"/>
                  <a:pt x="103" y="90"/>
                </a:cubicBezTo>
                <a:cubicBezTo>
                  <a:pt x="104" y="90"/>
                  <a:pt x="104" y="90"/>
                  <a:pt x="104" y="91"/>
                </a:cubicBezTo>
                <a:cubicBezTo>
                  <a:pt x="107" y="101"/>
                  <a:pt x="90" y="128"/>
                  <a:pt x="79" y="111"/>
                </a:cubicBezTo>
                <a:cubicBezTo>
                  <a:pt x="79" y="111"/>
                  <a:pt x="92" y="56"/>
                  <a:pt x="79" y="84"/>
                </a:cubicBezTo>
                <a:cubicBezTo>
                  <a:pt x="70" y="68"/>
                  <a:pt x="49" y="65"/>
                  <a:pt x="42" y="59"/>
                </a:cubicBezTo>
                <a:cubicBezTo>
                  <a:pt x="29" y="63"/>
                  <a:pt x="22" y="93"/>
                  <a:pt x="40" y="119"/>
                </a:cubicBezTo>
                <a:cubicBezTo>
                  <a:pt x="22" y="136"/>
                  <a:pt x="8" y="111"/>
                  <a:pt x="13" y="10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36" name="Freeform 378"/>
          <p:cNvSpPr/>
          <p:nvPr/>
        </p:nvSpPr>
        <p:spPr bwMode="auto">
          <a:xfrm>
            <a:off x="9076050" y="5284235"/>
            <a:ext cx="89806" cy="56877"/>
          </a:xfrm>
          <a:custGeom>
            <a:gdLst>
              <a:gd fmla="*/ 6 w 47" name="T0"/>
              <a:gd fmla="*/ 0 h 30" name="T1"/>
              <a:gd fmla="*/ 0 w 47" name="T2"/>
              <a:gd fmla="*/ 28 h 30" name="T3"/>
              <a:gd fmla="*/ 26 w 47" name="T4"/>
              <a:gd fmla="*/ 30 h 30" name="T5"/>
              <a:gd fmla="*/ 47 w 47" name="T6"/>
              <a:gd fmla="*/ 29 h 30" name="T7"/>
              <a:gd fmla="*/ 41 w 47" name="T8"/>
              <a:gd fmla="*/ 0 h 30" name="T9"/>
              <a:gd fmla="*/ 26 w 47" name="T10"/>
              <a:gd fmla="*/ 1 h 30" name="T11"/>
              <a:gd fmla="*/ 6 w 47" name="T12"/>
              <a:gd fmla="*/ 0 h 3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30" w="47">
                <a:moveTo>
                  <a:pt x="6" y="0"/>
                </a:moveTo>
                <a:cubicBezTo>
                  <a:pt x="0" y="28"/>
                  <a:pt x="0" y="28"/>
                  <a:pt x="0" y="28"/>
                </a:cubicBezTo>
                <a:cubicBezTo>
                  <a:pt x="8" y="30"/>
                  <a:pt x="17" y="30"/>
                  <a:pt x="26" y="30"/>
                </a:cubicBezTo>
                <a:cubicBezTo>
                  <a:pt x="34" y="30"/>
                  <a:pt x="41" y="30"/>
                  <a:pt x="47" y="29"/>
                </a:cubicBezTo>
                <a:cubicBezTo>
                  <a:pt x="41" y="0"/>
                  <a:pt x="41" y="0"/>
                  <a:pt x="41" y="0"/>
                </a:cubicBezTo>
                <a:cubicBezTo>
                  <a:pt x="36" y="1"/>
                  <a:pt x="31" y="1"/>
                  <a:pt x="26" y="1"/>
                </a:cubicBezTo>
                <a:cubicBezTo>
                  <a:pt x="19" y="1"/>
                  <a:pt x="13" y="1"/>
                  <a:pt x="6" y="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37" name="Freeform 379"/>
          <p:cNvSpPr/>
          <p:nvPr/>
        </p:nvSpPr>
        <p:spPr bwMode="auto">
          <a:xfrm>
            <a:off x="9056593" y="5356080"/>
            <a:ext cx="127225" cy="70348"/>
          </a:xfrm>
          <a:custGeom>
            <a:gdLst>
              <a:gd fmla="*/ 67 w 67" name="T0"/>
              <a:gd fmla="*/ 33 h 37" name="T1"/>
              <a:gd fmla="*/ 60 w 67" name="T2"/>
              <a:gd fmla="*/ 1 h 37" name="T3"/>
              <a:gd fmla="*/ 36 w 67" name="T4"/>
              <a:gd fmla="*/ 3 h 37" name="T5"/>
              <a:gd fmla="*/ 7 w 67" name="T6"/>
              <a:gd fmla="*/ 0 h 37" name="T7"/>
              <a:gd fmla="*/ 0 w 67" name="T8"/>
              <a:gd fmla="*/ 32 h 37" name="T9"/>
              <a:gd fmla="*/ 36 w 67" name="T10"/>
              <a:gd fmla="*/ 37 h 37" name="T11"/>
              <a:gd fmla="*/ 67 w 67" name="T12"/>
              <a:gd fmla="*/ 33 h 37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37" w="67">
                <a:moveTo>
                  <a:pt x="67" y="33"/>
                </a:moveTo>
                <a:cubicBezTo>
                  <a:pt x="60" y="1"/>
                  <a:pt x="60" y="1"/>
                  <a:pt x="60" y="1"/>
                </a:cubicBezTo>
                <a:cubicBezTo>
                  <a:pt x="53" y="3"/>
                  <a:pt x="45" y="3"/>
                  <a:pt x="36" y="3"/>
                </a:cubicBezTo>
                <a:cubicBezTo>
                  <a:pt x="26" y="3"/>
                  <a:pt x="16" y="2"/>
                  <a:pt x="7" y="0"/>
                </a:cubicBezTo>
                <a:cubicBezTo>
                  <a:pt x="0" y="32"/>
                  <a:pt x="0" y="32"/>
                  <a:pt x="0" y="32"/>
                </a:cubicBezTo>
                <a:cubicBezTo>
                  <a:pt x="10" y="35"/>
                  <a:pt x="22" y="37"/>
                  <a:pt x="36" y="37"/>
                </a:cubicBezTo>
                <a:cubicBezTo>
                  <a:pt x="48" y="37"/>
                  <a:pt x="58" y="35"/>
                  <a:pt x="67" y="33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38" name="Freeform 380"/>
          <p:cNvSpPr/>
          <p:nvPr/>
        </p:nvSpPr>
        <p:spPr bwMode="auto">
          <a:xfrm>
            <a:off x="9092515" y="5145037"/>
            <a:ext cx="55381" cy="119740"/>
          </a:xfrm>
          <a:custGeom>
            <a:gdLst>
              <a:gd fmla="*/ 17 w 29" name="T0"/>
              <a:gd fmla="*/ 63 h 63" name="T1"/>
              <a:gd fmla="*/ 29 w 29" name="T2"/>
              <a:gd fmla="*/ 63 h 63" name="T3"/>
              <a:gd fmla="*/ 14 w 29" name="T4"/>
              <a:gd fmla="*/ 0 h 63" name="T5"/>
              <a:gd fmla="*/ 0 w 29" name="T6"/>
              <a:gd fmla="*/ 62 h 63" name="T7"/>
              <a:gd fmla="*/ 17 w 29" name="T8"/>
              <a:gd fmla="*/ 63 h 63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62" w="28">
                <a:moveTo>
                  <a:pt x="17" y="63"/>
                </a:moveTo>
                <a:cubicBezTo>
                  <a:pt x="21" y="63"/>
                  <a:pt x="25" y="63"/>
                  <a:pt x="29" y="63"/>
                </a:cubicBezTo>
                <a:cubicBezTo>
                  <a:pt x="14" y="0"/>
                  <a:pt x="14" y="0"/>
                  <a:pt x="14" y="0"/>
                </a:cubicBezTo>
                <a:cubicBezTo>
                  <a:pt x="0" y="62"/>
                  <a:pt x="0" y="62"/>
                  <a:pt x="0" y="62"/>
                </a:cubicBezTo>
                <a:cubicBezTo>
                  <a:pt x="5" y="63"/>
                  <a:pt x="11" y="63"/>
                  <a:pt x="17" y="63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39" name="Freeform 381"/>
          <p:cNvSpPr/>
          <p:nvPr/>
        </p:nvSpPr>
        <p:spPr bwMode="auto">
          <a:xfrm>
            <a:off x="8999716" y="5435409"/>
            <a:ext cx="240979" cy="65858"/>
          </a:xfrm>
          <a:custGeom>
            <a:gdLst>
              <a:gd fmla="*/ 103 w 127" name="T0"/>
              <a:gd fmla="*/ 15 h 35" name="T1"/>
              <a:gd fmla="*/ 103 w 127" name="T2"/>
              <a:gd fmla="*/ 15 h 35" name="T3"/>
              <a:gd fmla="*/ 100 w 127" name="T4"/>
              <a:gd fmla="*/ 1 h 35" name="T5"/>
              <a:gd fmla="*/ 66 w 127" name="T6"/>
              <a:gd fmla="*/ 6 h 35" name="T7"/>
              <a:gd fmla="*/ 27 w 127" name="T8"/>
              <a:gd fmla="*/ 0 h 35" name="T9"/>
              <a:gd fmla="*/ 24 w 127" name="T10"/>
              <a:gd fmla="*/ 15 h 35" name="T11"/>
              <a:gd fmla="*/ 23 w 127" name="T12"/>
              <a:gd fmla="*/ 15 h 35" name="T13"/>
              <a:gd fmla="*/ 0 w 127" name="T14"/>
              <a:gd fmla="*/ 15 h 35" name="T15"/>
              <a:gd fmla="*/ 0 w 127" name="T16"/>
              <a:gd fmla="*/ 35 h 35" name="T17"/>
              <a:gd fmla="*/ 64 w 127" name="T18"/>
              <a:gd fmla="*/ 35 h 35" name="T19"/>
              <a:gd fmla="*/ 64 w 127" name="T20"/>
              <a:gd fmla="*/ 35 h 35" name="T21"/>
              <a:gd fmla="*/ 65 w 127" name="T22"/>
              <a:gd fmla="*/ 35 h 35" name="T23"/>
              <a:gd fmla="*/ 127 w 127" name="T24"/>
              <a:gd fmla="*/ 35 h 35" name="T25"/>
              <a:gd fmla="*/ 127 w 127" name="T26"/>
              <a:gd fmla="*/ 15 h 35" name="T27"/>
              <a:gd fmla="*/ 103 w 127" name="T28"/>
              <a:gd fmla="*/ 15 h 35" name="T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b="b" l="0" r="r" t="0"/>
            <a:pathLst>
              <a:path h="35" w="127">
                <a:moveTo>
                  <a:pt x="103" y="15"/>
                </a:moveTo>
                <a:cubicBezTo>
                  <a:pt x="103" y="15"/>
                  <a:pt x="103" y="15"/>
                  <a:pt x="103" y="15"/>
                </a:cubicBezTo>
                <a:cubicBezTo>
                  <a:pt x="100" y="1"/>
                  <a:pt x="100" y="1"/>
                  <a:pt x="100" y="1"/>
                </a:cubicBezTo>
                <a:cubicBezTo>
                  <a:pt x="90" y="4"/>
                  <a:pt x="79" y="6"/>
                  <a:pt x="66" y="6"/>
                </a:cubicBezTo>
                <a:cubicBezTo>
                  <a:pt x="51" y="6"/>
                  <a:pt x="38" y="3"/>
                  <a:pt x="27" y="0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3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35"/>
                  <a:pt x="0" y="35"/>
                  <a:pt x="0" y="35"/>
                </a:cubicBezTo>
                <a:cubicBezTo>
                  <a:pt x="64" y="35"/>
                  <a:pt x="64" y="35"/>
                  <a:pt x="64" y="35"/>
                </a:cubicBezTo>
                <a:cubicBezTo>
                  <a:pt x="64" y="35"/>
                  <a:pt x="64" y="35"/>
                  <a:pt x="64" y="35"/>
                </a:cubicBezTo>
                <a:cubicBezTo>
                  <a:pt x="65" y="35"/>
                  <a:pt x="65" y="35"/>
                  <a:pt x="65" y="35"/>
                </a:cubicBezTo>
                <a:cubicBezTo>
                  <a:pt x="127" y="35"/>
                  <a:pt x="127" y="35"/>
                  <a:pt x="127" y="35"/>
                </a:cubicBezTo>
                <a:cubicBezTo>
                  <a:pt x="127" y="15"/>
                  <a:pt x="127" y="15"/>
                  <a:pt x="127" y="15"/>
                </a:cubicBezTo>
                <a:lnTo>
                  <a:pt x="103" y="15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40" name="Freeform 382"/>
          <p:cNvSpPr>
            <a:spLocks noEditPoints="1"/>
          </p:cNvSpPr>
          <p:nvPr/>
        </p:nvSpPr>
        <p:spPr bwMode="auto">
          <a:xfrm>
            <a:off x="9602910" y="5161502"/>
            <a:ext cx="294862" cy="137701"/>
          </a:xfrm>
          <a:custGeom>
            <a:gdLst>
              <a:gd fmla="*/ 155 w 155" name="T0"/>
              <a:gd fmla="*/ 0 h 72" name="T1"/>
              <a:gd fmla="*/ 65 w 155" name="T2"/>
              <a:gd fmla="*/ 3 h 72" name="T3"/>
              <a:gd fmla="*/ 0 w 155" name="T4"/>
              <a:gd fmla="*/ 64 h 72" name="T5"/>
              <a:gd fmla="*/ 94 w 155" name="T6"/>
              <a:gd fmla="*/ 72 h 72" name="T7"/>
              <a:gd fmla="*/ 155 w 155" name="T8"/>
              <a:gd fmla="*/ 0 h 72" name="T9"/>
              <a:gd fmla="*/ 78 w 155" name="T10"/>
              <a:gd fmla="*/ 37 h 72" name="T11"/>
              <a:gd fmla="*/ 67 w 155" name="T12"/>
              <a:gd fmla="*/ 39 h 72" name="T13"/>
              <a:gd fmla="*/ 77 w 155" name="T14"/>
              <a:gd fmla="*/ 30 h 72" name="T15"/>
              <a:gd fmla="*/ 89 w 155" name="T16"/>
              <a:gd fmla="*/ 28 h 72" name="T17"/>
              <a:gd fmla="*/ 78 w 155" name="T18"/>
              <a:gd fmla="*/ 37 h 72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72" w="155">
                <a:moveTo>
                  <a:pt x="155" y="0"/>
                </a:moveTo>
                <a:cubicBezTo>
                  <a:pt x="65" y="3"/>
                  <a:pt x="65" y="3"/>
                  <a:pt x="65" y="3"/>
                </a:cubicBezTo>
                <a:cubicBezTo>
                  <a:pt x="0" y="64"/>
                  <a:pt x="0" y="64"/>
                  <a:pt x="0" y="64"/>
                </a:cubicBezTo>
                <a:cubicBezTo>
                  <a:pt x="94" y="72"/>
                  <a:pt x="94" y="72"/>
                  <a:pt x="94" y="72"/>
                </a:cubicBezTo>
                <a:lnTo>
                  <a:pt x="155" y="0"/>
                </a:lnTo>
                <a:close/>
                <a:moveTo>
                  <a:pt x="78" y="37"/>
                </a:moveTo>
                <a:cubicBezTo>
                  <a:pt x="72" y="40"/>
                  <a:pt x="67" y="41"/>
                  <a:pt x="67" y="39"/>
                </a:cubicBezTo>
                <a:cubicBezTo>
                  <a:pt x="67" y="37"/>
                  <a:pt x="71" y="33"/>
                  <a:pt x="77" y="30"/>
                </a:cubicBezTo>
                <a:cubicBezTo>
                  <a:pt x="83" y="27"/>
                  <a:pt x="88" y="26"/>
                  <a:pt x="89" y="28"/>
                </a:cubicBezTo>
                <a:cubicBezTo>
                  <a:pt x="89" y="30"/>
                  <a:pt x="84" y="34"/>
                  <a:pt x="78" y="37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41" name="Freeform 383"/>
          <p:cNvSpPr>
            <a:spLocks noEditPoints="1"/>
          </p:cNvSpPr>
          <p:nvPr/>
        </p:nvSpPr>
        <p:spPr bwMode="auto">
          <a:xfrm>
            <a:off x="9599916" y="5302196"/>
            <a:ext cx="258940" cy="188592"/>
          </a:xfrm>
          <a:custGeom>
            <a:gdLst>
              <a:gd fmla="*/ 0 w 137" name="T0"/>
              <a:gd fmla="*/ 0 h 99" name="T1"/>
              <a:gd fmla="*/ 47 w 137" name="T2"/>
              <a:gd fmla="*/ 81 h 99" name="T3"/>
              <a:gd fmla="*/ 137 w 137" name="T4"/>
              <a:gd fmla="*/ 99 h 99" name="T5"/>
              <a:gd fmla="*/ 95 w 137" name="T6"/>
              <a:gd fmla="*/ 8 h 99" name="T7"/>
              <a:gd fmla="*/ 0 w 137" name="T8"/>
              <a:gd fmla="*/ 0 h 99" name="T9"/>
              <a:gd fmla="*/ 60 w 137" name="T10"/>
              <a:gd fmla="*/ 74 h 99" name="T11"/>
              <a:gd fmla="*/ 48 w 137" name="T12"/>
              <a:gd fmla="*/ 67 h 99" name="T13"/>
              <a:gd fmla="*/ 54 w 137" name="T14"/>
              <a:gd fmla="*/ 60 h 99" name="T15"/>
              <a:gd fmla="*/ 66 w 137" name="T16"/>
              <a:gd fmla="*/ 68 h 99" name="T17"/>
              <a:gd fmla="*/ 60 w 137" name="T18"/>
              <a:gd fmla="*/ 74 h 99" name="T19"/>
              <a:gd fmla="*/ 71 w 137" name="T20"/>
              <a:gd fmla="*/ 52 h 99" name="T21"/>
              <a:gd fmla="*/ 59 w 137" name="T22"/>
              <a:gd fmla="*/ 44 h 99" name="T23"/>
              <a:gd fmla="*/ 65 w 137" name="T24"/>
              <a:gd fmla="*/ 37 h 99" name="T25"/>
              <a:gd fmla="*/ 77 w 137" name="T26"/>
              <a:gd fmla="*/ 45 h 99" name="T27"/>
              <a:gd fmla="*/ 71 w 137" name="T28"/>
              <a:gd fmla="*/ 52 h 99" name="T29"/>
              <a:gd fmla="*/ 82 w 137" name="T30"/>
              <a:gd fmla="*/ 29 h 99" name="T31"/>
              <a:gd fmla="*/ 71 w 137" name="T32"/>
              <a:gd fmla="*/ 21 h 99" name="T33"/>
              <a:gd fmla="*/ 76 w 137" name="T34"/>
              <a:gd fmla="*/ 14 h 99" name="T35"/>
              <a:gd fmla="*/ 88 w 137" name="T36"/>
              <a:gd fmla="*/ 22 h 99" name="T37"/>
              <a:gd fmla="*/ 82 w 137" name="T38"/>
              <a:gd fmla="*/ 29 h 99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99" w="137">
                <a:moveTo>
                  <a:pt x="0" y="0"/>
                </a:moveTo>
                <a:cubicBezTo>
                  <a:pt x="47" y="81"/>
                  <a:pt x="47" y="81"/>
                  <a:pt x="47" y="81"/>
                </a:cubicBezTo>
                <a:cubicBezTo>
                  <a:pt x="137" y="99"/>
                  <a:pt x="137" y="99"/>
                  <a:pt x="137" y="99"/>
                </a:cubicBezTo>
                <a:cubicBezTo>
                  <a:pt x="95" y="8"/>
                  <a:pt x="95" y="8"/>
                  <a:pt x="95" y="8"/>
                </a:cubicBezTo>
                <a:lnTo>
                  <a:pt x="0" y="0"/>
                </a:lnTo>
                <a:close/>
                <a:moveTo>
                  <a:pt x="60" y="74"/>
                </a:moveTo>
                <a:cubicBezTo>
                  <a:pt x="55" y="74"/>
                  <a:pt x="50" y="71"/>
                  <a:pt x="48" y="67"/>
                </a:cubicBezTo>
                <a:cubicBezTo>
                  <a:pt x="47" y="63"/>
                  <a:pt x="49" y="60"/>
                  <a:pt x="54" y="60"/>
                </a:cubicBezTo>
                <a:cubicBezTo>
                  <a:pt x="59" y="60"/>
                  <a:pt x="64" y="64"/>
                  <a:pt x="66" y="68"/>
                </a:cubicBezTo>
                <a:cubicBezTo>
                  <a:pt x="67" y="72"/>
                  <a:pt x="65" y="75"/>
                  <a:pt x="60" y="74"/>
                </a:cubicBezTo>
                <a:close/>
                <a:moveTo>
                  <a:pt x="71" y="52"/>
                </a:moveTo>
                <a:cubicBezTo>
                  <a:pt x="66" y="51"/>
                  <a:pt x="61" y="48"/>
                  <a:pt x="59" y="44"/>
                </a:cubicBezTo>
                <a:cubicBezTo>
                  <a:pt x="58" y="40"/>
                  <a:pt x="60" y="37"/>
                  <a:pt x="65" y="37"/>
                </a:cubicBezTo>
                <a:cubicBezTo>
                  <a:pt x="70" y="38"/>
                  <a:pt x="75" y="41"/>
                  <a:pt x="77" y="45"/>
                </a:cubicBezTo>
                <a:cubicBezTo>
                  <a:pt x="79" y="49"/>
                  <a:pt x="76" y="52"/>
                  <a:pt x="71" y="52"/>
                </a:cubicBezTo>
                <a:close/>
                <a:moveTo>
                  <a:pt x="82" y="29"/>
                </a:moveTo>
                <a:cubicBezTo>
                  <a:pt x="78" y="28"/>
                  <a:pt x="72" y="25"/>
                  <a:pt x="71" y="21"/>
                </a:cubicBezTo>
                <a:cubicBezTo>
                  <a:pt x="69" y="17"/>
                  <a:pt x="72" y="14"/>
                  <a:pt x="76" y="14"/>
                </a:cubicBezTo>
                <a:cubicBezTo>
                  <a:pt x="81" y="15"/>
                  <a:pt x="86" y="18"/>
                  <a:pt x="88" y="22"/>
                </a:cubicBezTo>
                <a:cubicBezTo>
                  <a:pt x="90" y="26"/>
                  <a:pt x="87" y="29"/>
                  <a:pt x="82" y="29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42" name="Freeform 384"/>
          <p:cNvSpPr>
            <a:spLocks noEditPoints="1"/>
          </p:cNvSpPr>
          <p:nvPr/>
        </p:nvSpPr>
        <p:spPr bwMode="auto">
          <a:xfrm>
            <a:off x="9798986" y="5173475"/>
            <a:ext cx="169134" cy="309829"/>
          </a:xfrm>
          <a:custGeom>
            <a:gdLst>
              <a:gd fmla="*/ 61 w 89" name="T0"/>
              <a:gd fmla="*/ 0 h 163" name="T1"/>
              <a:gd fmla="*/ 0 w 89" name="T2"/>
              <a:gd fmla="*/ 72 h 163" name="T3"/>
              <a:gd fmla="*/ 42 w 89" name="T4"/>
              <a:gd fmla="*/ 163 h 163" name="T5"/>
              <a:gd fmla="*/ 89 w 89" name="T6"/>
              <a:gd fmla="*/ 88 h 163" name="T7"/>
              <a:gd fmla="*/ 61 w 89" name="T8"/>
              <a:gd fmla="*/ 0 h 163" name="T9"/>
              <a:gd fmla="*/ 26 w 89" name="T10"/>
              <a:gd fmla="*/ 86 h 163" name="T11"/>
              <a:gd fmla="*/ 21 w 89" name="T12"/>
              <a:gd fmla="*/ 78 h 163" name="T13"/>
              <a:gd fmla="*/ 27 w 89" name="T14"/>
              <a:gd fmla="*/ 66 h 163" name="T15"/>
              <a:gd fmla="*/ 32 w 89" name="T16"/>
              <a:gd fmla="*/ 74 h 163" name="T17"/>
              <a:gd fmla="*/ 26 w 89" name="T18"/>
              <a:gd fmla="*/ 86 h 163" name="T19"/>
              <a:gd fmla="*/ 47 w 89" name="T20"/>
              <a:gd fmla="*/ 137 h 163" name="T21"/>
              <a:gd fmla="*/ 41 w 89" name="T22"/>
              <a:gd fmla="*/ 130 h 163" name="T23"/>
              <a:gd fmla="*/ 47 w 89" name="T24"/>
              <a:gd fmla="*/ 118 h 163" name="T25"/>
              <a:gd fmla="*/ 52 w 89" name="T26"/>
              <a:gd fmla="*/ 125 h 163" name="T27"/>
              <a:gd fmla="*/ 47 w 89" name="T28"/>
              <a:gd fmla="*/ 137 h 163" name="T29"/>
              <a:gd fmla="*/ 51 w 89" name="T30"/>
              <a:gd fmla="*/ 91 h 163" name="T31"/>
              <a:gd fmla="*/ 46 w 89" name="T32"/>
              <a:gd fmla="*/ 83 h 163" name="T33"/>
              <a:gd fmla="*/ 51 w 89" name="T34"/>
              <a:gd fmla="*/ 71 h 163" name="T35"/>
              <a:gd fmla="*/ 57 w 89" name="T36"/>
              <a:gd fmla="*/ 79 h 163" name="T37"/>
              <a:gd fmla="*/ 51 w 89" name="T38"/>
              <a:gd fmla="*/ 91 h 163" name="T39"/>
              <a:gd fmla="*/ 56 w 89" name="T40"/>
              <a:gd fmla="*/ 45 h 163" name="T41"/>
              <a:gd fmla="*/ 50 w 89" name="T42"/>
              <a:gd fmla="*/ 38 h 163" name="T43"/>
              <a:gd fmla="*/ 56 w 89" name="T44"/>
              <a:gd fmla="*/ 26 h 163" name="T45"/>
              <a:gd fmla="*/ 61 w 89" name="T46"/>
              <a:gd fmla="*/ 33 h 163" name="T47"/>
              <a:gd fmla="*/ 56 w 89" name="T48"/>
              <a:gd fmla="*/ 45 h 163" name="T49"/>
              <a:gd fmla="*/ 74 w 89" name="T50"/>
              <a:gd fmla="*/ 95 h 163" name="T51"/>
              <a:gd fmla="*/ 69 w 89" name="T52"/>
              <a:gd fmla="*/ 88 h 163" name="T53"/>
              <a:gd fmla="*/ 75 w 89" name="T54"/>
              <a:gd fmla="*/ 76 h 163" name="T55"/>
              <a:gd fmla="*/ 80 w 89" name="T56"/>
              <a:gd fmla="*/ 84 h 163" name="T57"/>
              <a:gd fmla="*/ 74 w 89" name="T58"/>
              <a:gd fmla="*/ 95 h 163" name="T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b="b" l="0" r="r" t="0"/>
            <a:pathLst>
              <a:path h="163" w="89">
                <a:moveTo>
                  <a:pt x="61" y="0"/>
                </a:moveTo>
                <a:cubicBezTo>
                  <a:pt x="0" y="72"/>
                  <a:pt x="0" y="72"/>
                  <a:pt x="0" y="72"/>
                </a:cubicBezTo>
                <a:cubicBezTo>
                  <a:pt x="42" y="163"/>
                  <a:pt x="42" y="163"/>
                  <a:pt x="42" y="163"/>
                </a:cubicBezTo>
                <a:cubicBezTo>
                  <a:pt x="89" y="88"/>
                  <a:pt x="89" y="88"/>
                  <a:pt x="89" y="88"/>
                </a:cubicBezTo>
                <a:lnTo>
                  <a:pt x="61" y="0"/>
                </a:lnTo>
                <a:close/>
                <a:moveTo>
                  <a:pt x="26" y="86"/>
                </a:moveTo>
                <a:cubicBezTo>
                  <a:pt x="23" y="87"/>
                  <a:pt x="21" y="84"/>
                  <a:pt x="21" y="78"/>
                </a:cubicBezTo>
                <a:cubicBezTo>
                  <a:pt x="21" y="73"/>
                  <a:pt x="24" y="67"/>
                  <a:pt x="27" y="66"/>
                </a:cubicBezTo>
                <a:cubicBezTo>
                  <a:pt x="30" y="65"/>
                  <a:pt x="33" y="69"/>
                  <a:pt x="32" y="74"/>
                </a:cubicBezTo>
                <a:cubicBezTo>
                  <a:pt x="32" y="80"/>
                  <a:pt x="29" y="85"/>
                  <a:pt x="26" y="86"/>
                </a:cubicBezTo>
                <a:close/>
                <a:moveTo>
                  <a:pt x="47" y="137"/>
                </a:moveTo>
                <a:cubicBezTo>
                  <a:pt x="44" y="139"/>
                  <a:pt x="41" y="135"/>
                  <a:pt x="41" y="130"/>
                </a:cubicBezTo>
                <a:cubicBezTo>
                  <a:pt x="41" y="124"/>
                  <a:pt x="44" y="119"/>
                  <a:pt x="47" y="118"/>
                </a:cubicBezTo>
                <a:cubicBezTo>
                  <a:pt x="50" y="116"/>
                  <a:pt x="52" y="120"/>
                  <a:pt x="52" y="125"/>
                </a:cubicBezTo>
                <a:cubicBezTo>
                  <a:pt x="52" y="131"/>
                  <a:pt x="50" y="136"/>
                  <a:pt x="47" y="137"/>
                </a:cubicBezTo>
                <a:close/>
                <a:moveTo>
                  <a:pt x="51" y="91"/>
                </a:moveTo>
                <a:cubicBezTo>
                  <a:pt x="48" y="92"/>
                  <a:pt x="46" y="89"/>
                  <a:pt x="46" y="83"/>
                </a:cubicBezTo>
                <a:cubicBezTo>
                  <a:pt x="46" y="78"/>
                  <a:pt x="48" y="72"/>
                  <a:pt x="51" y="71"/>
                </a:cubicBezTo>
                <a:cubicBezTo>
                  <a:pt x="54" y="70"/>
                  <a:pt x="57" y="73"/>
                  <a:pt x="57" y="79"/>
                </a:cubicBezTo>
                <a:cubicBezTo>
                  <a:pt x="57" y="84"/>
                  <a:pt x="54" y="90"/>
                  <a:pt x="51" y="91"/>
                </a:cubicBezTo>
                <a:close/>
                <a:moveTo>
                  <a:pt x="56" y="45"/>
                </a:moveTo>
                <a:cubicBezTo>
                  <a:pt x="52" y="47"/>
                  <a:pt x="50" y="43"/>
                  <a:pt x="50" y="38"/>
                </a:cubicBezTo>
                <a:cubicBezTo>
                  <a:pt x="50" y="32"/>
                  <a:pt x="53" y="27"/>
                  <a:pt x="56" y="26"/>
                </a:cubicBezTo>
                <a:cubicBezTo>
                  <a:pt x="59" y="24"/>
                  <a:pt x="61" y="28"/>
                  <a:pt x="61" y="33"/>
                </a:cubicBezTo>
                <a:cubicBezTo>
                  <a:pt x="61" y="39"/>
                  <a:pt x="59" y="44"/>
                  <a:pt x="56" y="45"/>
                </a:cubicBezTo>
                <a:close/>
                <a:moveTo>
                  <a:pt x="74" y="95"/>
                </a:moveTo>
                <a:cubicBezTo>
                  <a:pt x="71" y="97"/>
                  <a:pt x="69" y="93"/>
                  <a:pt x="69" y="88"/>
                </a:cubicBezTo>
                <a:cubicBezTo>
                  <a:pt x="69" y="82"/>
                  <a:pt x="72" y="77"/>
                  <a:pt x="75" y="76"/>
                </a:cubicBezTo>
                <a:cubicBezTo>
                  <a:pt x="78" y="75"/>
                  <a:pt x="81" y="78"/>
                  <a:pt x="80" y="84"/>
                </a:cubicBezTo>
                <a:cubicBezTo>
                  <a:pt x="80" y="89"/>
                  <a:pt x="77" y="94"/>
                  <a:pt x="74" y="95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43" name="Freeform 385"/>
          <p:cNvSpPr>
            <a:spLocks noEditPoints="1"/>
          </p:cNvSpPr>
          <p:nvPr/>
        </p:nvSpPr>
        <p:spPr bwMode="auto">
          <a:xfrm>
            <a:off x="7215578" y="573931"/>
            <a:ext cx="71845" cy="71845"/>
          </a:xfrm>
          <a:custGeom>
            <a:gdLst>
              <a:gd fmla="*/ 19 w 38" name="T0"/>
              <a:gd fmla="*/ 0 h 38" name="T1"/>
              <a:gd fmla="*/ 0 w 38" name="T2"/>
              <a:gd fmla="*/ 19 h 38" name="T3"/>
              <a:gd fmla="*/ 19 w 38" name="T4"/>
              <a:gd fmla="*/ 38 h 38" name="T5"/>
              <a:gd fmla="*/ 38 w 38" name="T6"/>
              <a:gd fmla="*/ 19 h 38" name="T7"/>
              <a:gd fmla="*/ 19 w 38" name="T8"/>
              <a:gd fmla="*/ 0 h 38" name="T9"/>
              <a:gd fmla="*/ 23 w 38" name="T10"/>
              <a:gd fmla="*/ 22 h 38" name="T11"/>
              <a:gd fmla="*/ 15 w 38" name="T12"/>
              <a:gd fmla="*/ 22 h 38" name="T13"/>
              <a:gd fmla="*/ 5 w 38" name="T14"/>
              <a:gd fmla="*/ 22 h 38" name="T15"/>
              <a:gd fmla="*/ 5 w 38" name="T16"/>
              <a:gd fmla="*/ 15 h 38" name="T17"/>
              <a:gd fmla="*/ 15 w 38" name="T18"/>
              <a:gd fmla="*/ 15 h 38" name="T19"/>
              <a:gd fmla="*/ 23 w 38" name="T20"/>
              <a:gd fmla="*/ 15 h 38" name="T21"/>
              <a:gd fmla="*/ 33 w 38" name="T22"/>
              <a:gd fmla="*/ 15 h 38" name="T23"/>
              <a:gd fmla="*/ 33 w 38" name="T24"/>
              <a:gd fmla="*/ 22 h 38" name="T25"/>
              <a:gd fmla="*/ 23 w 38" name="T26"/>
              <a:gd fmla="*/ 22 h 38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38" w="38">
                <a:moveTo>
                  <a:pt x="19" y="0"/>
                </a:moveTo>
                <a:cubicBezTo>
                  <a:pt x="9" y="0"/>
                  <a:pt x="0" y="8"/>
                  <a:pt x="0" y="19"/>
                </a:cubicBezTo>
                <a:cubicBezTo>
                  <a:pt x="0" y="29"/>
                  <a:pt x="9" y="38"/>
                  <a:pt x="19" y="38"/>
                </a:cubicBezTo>
                <a:cubicBezTo>
                  <a:pt x="29" y="38"/>
                  <a:pt x="38" y="29"/>
                  <a:pt x="38" y="19"/>
                </a:cubicBezTo>
                <a:cubicBezTo>
                  <a:pt x="38" y="8"/>
                  <a:pt x="29" y="0"/>
                  <a:pt x="19" y="0"/>
                </a:cubicBezTo>
                <a:close/>
                <a:moveTo>
                  <a:pt x="23" y="22"/>
                </a:moveTo>
                <a:cubicBezTo>
                  <a:pt x="15" y="22"/>
                  <a:pt x="15" y="22"/>
                  <a:pt x="1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15"/>
                  <a:pt x="5" y="15"/>
                  <a:pt x="5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3" y="22"/>
                  <a:pt x="33" y="22"/>
                  <a:pt x="33" y="22"/>
                </a:cubicBezTo>
                <a:lnTo>
                  <a:pt x="23" y="22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44" name="Freeform 386"/>
          <p:cNvSpPr/>
          <p:nvPr/>
        </p:nvSpPr>
        <p:spPr bwMode="auto">
          <a:xfrm>
            <a:off x="7018005" y="362887"/>
            <a:ext cx="152669" cy="166140"/>
          </a:xfrm>
          <a:custGeom>
            <a:gdLst>
              <a:gd fmla="*/ 1 w 81" name="T0"/>
              <a:gd fmla="*/ 66 h 87" name="T1"/>
              <a:gd fmla="*/ 14 w 81" name="T2"/>
              <a:gd fmla="*/ 69 h 87" name="T3"/>
              <a:gd fmla="*/ 20 w 81" name="T4"/>
              <a:gd fmla="*/ 74 h 87" name="T5"/>
              <a:gd fmla="*/ 57 w 81" name="T6"/>
              <a:gd fmla="*/ 61 h 87" name="T7"/>
              <a:gd fmla="*/ 61 w 81" name="T8"/>
              <a:gd fmla="*/ 3 h 87" name="T9"/>
              <a:gd fmla="*/ 14 w 81" name="T10"/>
              <a:gd fmla="*/ 0 h 87" name="T11"/>
              <a:gd fmla="*/ 1 w 81" name="T12"/>
              <a:gd fmla="*/ 15 h 87" name="T13"/>
              <a:gd fmla="*/ 0 w 81" name="T14"/>
              <a:gd fmla="*/ 37 h 87" name="T15"/>
              <a:gd fmla="*/ 0 w 81" name="T16"/>
              <a:gd fmla="*/ 63 h 87" name="T17"/>
              <a:gd fmla="*/ 1 w 81" name="T18"/>
              <a:gd fmla="*/ 66 h 87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87" w="81">
                <a:moveTo>
                  <a:pt x="1" y="66"/>
                </a:moveTo>
                <a:cubicBezTo>
                  <a:pt x="1" y="66"/>
                  <a:pt x="13" y="68"/>
                  <a:pt x="14" y="69"/>
                </a:cubicBezTo>
                <a:cubicBezTo>
                  <a:pt x="15" y="70"/>
                  <a:pt x="17" y="72"/>
                  <a:pt x="20" y="74"/>
                </a:cubicBezTo>
                <a:cubicBezTo>
                  <a:pt x="27" y="81"/>
                  <a:pt x="41" y="87"/>
                  <a:pt x="57" y="61"/>
                </a:cubicBezTo>
                <a:cubicBezTo>
                  <a:pt x="81" y="22"/>
                  <a:pt x="61" y="3"/>
                  <a:pt x="61" y="3"/>
                </a:cubicBezTo>
                <a:cubicBezTo>
                  <a:pt x="14" y="0"/>
                  <a:pt x="14" y="0"/>
                  <a:pt x="14" y="0"/>
                </a:cubicBezTo>
                <a:cubicBezTo>
                  <a:pt x="1" y="15"/>
                  <a:pt x="1" y="15"/>
                  <a:pt x="1" y="15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63"/>
                  <a:pt x="0" y="63"/>
                  <a:pt x="0" y="63"/>
                </a:cubicBezTo>
                <a:lnTo>
                  <a:pt x="1" y="66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45" name="Freeform 387"/>
          <p:cNvSpPr/>
          <p:nvPr/>
        </p:nvSpPr>
        <p:spPr bwMode="auto">
          <a:xfrm>
            <a:off x="6964122" y="268591"/>
            <a:ext cx="248463" cy="257443"/>
          </a:xfrm>
          <a:custGeom>
            <a:gdLst>
              <a:gd fmla="*/ 14 w 131" name="T0"/>
              <a:gd fmla="*/ 99 h 136" name="T1"/>
              <a:gd fmla="*/ 41 w 131" name="T2"/>
              <a:gd fmla="*/ 40 h 136" name="T3"/>
              <a:gd fmla="*/ 111 w 131" name="T4"/>
              <a:gd fmla="*/ 90 h 136" name="T5"/>
              <a:gd fmla="*/ 111 w 131" name="T6"/>
              <a:gd fmla="*/ 90 h 136" name="T7"/>
              <a:gd fmla="*/ 85 w 131" name="T8"/>
              <a:gd fmla="*/ 111 h 136" name="T9"/>
              <a:gd fmla="*/ 84 w 131" name="T10"/>
              <a:gd fmla="*/ 84 h 136" name="T11"/>
              <a:gd fmla="*/ 46 w 131" name="T12"/>
              <a:gd fmla="*/ 59 h 136" name="T13"/>
              <a:gd fmla="*/ 44 w 131" name="T14"/>
              <a:gd fmla="*/ 119 h 136" name="T15"/>
              <a:gd fmla="*/ 14 w 131" name="T16"/>
              <a:gd fmla="*/ 99 h 136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36" w="131">
                <a:moveTo>
                  <a:pt x="14" y="99"/>
                </a:moveTo>
                <a:cubicBezTo>
                  <a:pt x="33" y="110"/>
                  <a:pt x="0" y="38"/>
                  <a:pt x="41" y="40"/>
                </a:cubicBezTo>
                <a:cubicBezTo>
                  <a:pt x="131" y="0"/>
                  <a:pt x="81" y="121"/>
                  <a:pt x="111" y="90"/>
                </a:cubicBezTo>
                <a:cubicBezTo>
                  <a:pt x="111" y="90"/>
                  <a:pt x="111" y="90"/>
                  <a:pt x="111" y="90"/>
                </a:cubicBezTo>
                <a:cubicBezTo>
                  <a:pt x="114" y="101"/>
                  <a:pt x="96" y="128"/>
                  <a:pt x="85" y="111"/>
                </a:cubicBezTo>
                <a:cubicBezTo>
                  <a:pt x="85" y="111"/>
                  <a:pt x="99" y="56"/>
                  <a:pt x="84" y="84"/>
                </a:cubicBezTo>
                <a:cubicBezTo>
                  <a:pt x="75" y="67"/>
                  <a:pt x="53" y="65"/>
                  <a:pt x="46" y="59"/>
                </a:cubicBezTo>
                <a:cubicBezTo>
                  <a:pt x="32" y="63"/>
                  <a:pt x="24" y="93"/>
                  <a:pt x="44" y="119"/>
                </a:cubicBezTo>
                <a:cubicBezTo>
                  <a:pt x="24" y="136"/>
                  <a:pt x="10" y="111"/>
                  <a:pt x="14" y="99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46" name="Freeform 388"/>
          <p:cNvSpPr/>
          <p:nvPr/>
        </p:nvSpPr>
        <p:spPr bwMode="auto">
          <a:xfrm>
            <a:off x="6911735" y="503583"/>
            <a:ext cx="327791" cy="197573"/>
          </a:xfrm>
          <a:custGeom>
            <a:gdLst>
              <a:gd fmla="*/ 155 w 173" name="T0"/>
              <a:gd fmla="*/ 56 h 104" name="T1"/>
              <a:gd fmla="*/ 170 w 173" name="T2"/>
              <a:gd fmla="*/ 33 h 104" name="T3"/>
              <a:gd fmla="*/ 113 w 173" name="T4"/>
              <a:gd fmla="*/ 5 h 104" name="T5"/>
              <a:gd fmla="*/ 104 w 173" name="T6"/>
              <a:gd fmla="*/ 0 h 104" name="T7"/>
              <a:gd fmla="*/ 75 w 173" name="T8"/>
              <a:gd fmla="*/ 0 h 104" name="T9"/>
              <a:gd fmla="*/ 68 w 173" name="T10"/>
              <a:gd fmla="*/ 5 h 104" name="T11"/>
              <a:gd fmla="*/ 43 w 173" name="T12"/>
              <a:gd fmla="*/ 17 h 104" name="T13"/>
              <a:gd fmla="*/ 17 w 173" name="T14"/>
              <a:gd fmla="*/ 32 h 104" name="T15"/>
              <a:gd fmla="*/ 7 w 173" name="T16"/>
              <a:gd fmla="*/ 75 h 104" name="T17"/>
              <a:gd fmla="*/ 173 w 173" name="T18"/>
              <a:gd fmla="*/ 79 h 104" name="T19"/>
              <a:gd fmla="*/ 155 w 173" name="T20"/>
              <a:gd fmla="*/ 56 h 104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104" w="173">
                <a:moveTo>
                  <a:pt x="155" y="56"/>
                </a:moveTo>
                <a:cubicBezTo>
                  <a:pt x="155" y="45"/>
                  <a:pt x="161" y="36"/>
                  <a:pt x="170" y="33"/>
                </a:cubicBezTo>
                <a:cubicBezTo>
                  <a:pt x="154" y="19"/>
                  <a:pt x="115" y="6"/>
                  <a:pt x="113" y="5"/>
                </a:cubicBezTo>
                <a:cubicBezTo>
                  <a:pt x="112" y="5"/>
                  <a:pt x="106" y="2"/>
                  <a:pt x="104" y="0"/>
                </a:cubicBezTo>
                <a:cubicBezTo>
                  <a:pt x="104" y="0"/>
                  <a:pt x="89" y="15"/>
                  <a:pt x="75" y="0"/>
                </a:cubicBezTo>
                <a:cubicBezTo>
                  <a:pt x="73" y="1"/>
                  <a:pt x="68" y="5"/>
                  <a:pt x="68" y="5"/>
                </a:cubicBezTo>
                <a:cubicBezTo>
                  <a:pt x="63" y="7"/>
                  <a:pt x="53" y="12"/>
                  <a:pt x="43" y="17"/>
                </a:cubicBezTo>
                <a:cubicBezTo>
                  <a:pt x="32" y="22"/>
                  <a:pt x="21" y="28"/>
                  <a:pt x="17" y="32"/>
                </a:cubicBezTo>
                <a:cubicBezTo>
                  <a:pt x="8" y="40"/>
                  <a:pt x="0" y="64"/>
                  <a:pt x="7" y="75"/>
                </a:cubicBezTo>
                <a:cubicBezTo>
                  <a:pt x="50" y="96"/>
                  <a:pt x="117" y="104"/>
                  <a:pt x="173" y="79"/>
                </a:cubicBezTo>
                <a:cubicBezTo>
                  <a:pt x="163" y="77"/>
                  <a:pt x="155" y="67"/>
                  <a:pt x="155" y="56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47" name="Freeform 389"/>
          <p:cNvSpPr>
            <a:spLocks noEditPoints="1"/>
          </p:cNvSpPr>
          <p:nvPr/>
        </p:nvSpPr>
        <p:spPr bwMode="auto">
          <a:xfrm>
            <a:off x="6545030" y="573931"/>
            <a:ext cx="70348" cy="71845"/>
          </a:xfrm>
          <a:custGeom>
            <a:gdLst>
              <a:gd fmla="*/ 19 w 37" name="T0"/>
              <a:gd fmla="*/ 0 h 38" name="T1"/>
              <a:gd fmla="*/ 0 w 37" name="T2"/>
              <a:gd fmla="*/ 19 h 38" name="T3"/>
              <a:gd fmla="*/ 19 w 37" name="T4"/>
              <a:gd fmla="*/ 38 h 38" name="T5"/>
              <a:gd fmla="*/ 37 w 37" name="T6"/>
              <a:gd fmla="*/ 19 h 38" name="T7"/>
              <a:gd fmla="*/ 19 w 37" name="T8"/>
              <a:gd fmla="*/ 0 h 38" name="T9"/>
              <a:gd fmla="*/ 22 w 37" name="T10"/>
              <a:gd fmla="*/ 22 h 38" name="T11"/>
              <a:gd fmla="*/ 22 w 37" name="T12"/>
              <a:gd fmla="*/ 22 h 38" name="T13"/>
              <a:gd fmla="*/ 22 w 37" name="T14"/>
              <a:gd fmla="*/ 32 h 38" name="T15"/>
              <a:gd fmla="*/ 15 w 37" name="T16"/>
              <a:gd fmla="*/ 32 h 38" name="T17"/>
              <a:gd fmla="*/ 15 w 37" name="T18"/>
              <a:gd fmla="*/ 22 h 38" name="T19"/>
              <a:gd fmla="*/ 15 w 37" name="T20"/>
              <a:gd fmla="*/ 22 h 38" name="T21"/>
              <a:gd fmla="*/ 15 w 37" name="T22"/>
              <a:gd fmla="*/ 22 h 38" name="T23"/>
              <a:gd fmla="*/ 5 w 37" name="T24"/>
              <a:gd fmla="*/ 22 h 38" name="T25"/>
              <a:gd fmla="*/ 5 w 37" name="T26"/>
              <a:gd fmla="*/ 15 h 38" name="T27"/>
              <a:gd fmla="*/ 15 w 37" name="T28"/>
              <a:gd fmla="*/ 15 h 38" name="T29"/>
              <a:gd fmla="*/ 15 w 37" name="T30"/>
              <a:gd fmla="*/ 15 h 38" name="T31"/>
              <a:gd fmla="*/ 15 w 37" name="T32"/>
              <a:gd fmla="*/ 4 h 38" name="T33"/>
              <a:gd fmla="*/ 22 w 37" name="T34"/>
              <a:gd fmla="*/ 4 h 38" name="T35"/>
              <a:gd fmla="*/ 22 w 37" name="T36"/>
              <a:gd fmla="*/ 15 h 38" name="T37"/>
              <a:gd fmla="*/ 33 w 37" name="T38"/>
              <a:gd fmla="*/ 15 h 38" name="T39"/>
              <a:gd fmla="*/ 33 w 37" name="T40"/>
              <a:gd fmla="*/ 22 h 38" name="T41"/>
              <a:gd fmla="*/ 22 w 37" name="T42"/>
              <a:gd fmla="*/ 22 h 38" name="T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b="b" l="0" r="r" t="0"/>
            <a:pathLst>
              <a:path h="38" w="37">
                <a:moveTo>
                  <a:pt x="19" y="0"/>
                </a:moveTo>
                <a:cubicBezTo>
                  <a:pt x="8" y="0"/>
                  <a:pt x="0" y="8"/>
                  <a:pt x="0" y="19"/>
                </a:cubicBezTo>
                <a:cubicBezTo>
                  <a:pt x="0" y="29"/>
                  <a:pt x="8" y="38"/>
                  <a:pt x="19" y="38"/>
                </a:cubicBezTo>
                <a:cubicBezTo>
                  <a:pt x="29" y="38"/>
                  <a:pt x="37" y="29"/>
                  <a:pt x="37" y="19"/>
                </a:cubicBezTo>
                <a:cubicBezTo>
                  <a:pt x="37" y="8"/>
                  <a:pt x="29" y="0"/>
                  <a:pt x="19" y="0"/>
                </a:cubicBezTo>
                <a:close/>
                <a:moveTo>
                  <a:pt x="22" y="22"/>
                </a:moveTo>
                <a:cubicBezTo>
                  <a:pt x="22" y="22"/>
                  <a:pt x="22" y="22"/>
                  <a:pt x="22" y="22"/>
                </a:cubicBezTo>
                <a:cubicBezTo>
                  <a:pt x="22" y="32"/>
                  <a:pt x="22" y="32"/>
                  <a:pt x="22" y="32"/>
                </a:cubicBezTo>
                <a:cubicBezTo>
                  <a:pt x="15" y="32"/>
                  <a:pt x="15" y="32"/>
                  <a:pt x="15" y="32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15"/>
                  <a:pt x="5" y="15"/>
                  <a:pt x="5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4"/>
                  <a:pt x="15" y="4"/>
                  <a:pt x="15" y="4"/>
                </a:cubicBezTo>
                <a:cubicBezTo>
                  <a:pt x="22" y="4"/>
                  <a:pt x="22" y="4"/>
                  <a:pt x="22" y="4"/>
                </a:cubicBezTo>
                <a:cubicBezTo>
                  <a:pt x="22" y="15"/>
                  <a:pt x="22" y="15"/>
                  <a:pt x="22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3" y="22"/>
                  <a:pt x="33" y="22"/>
                  <a:pt x="33" y="22"/>
                </a:cubicBezTo>
                <a:lnTo>
                  <a:pt x="22" y="22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48" name="Freeform 390"/>
          <p:cNvSpPr/>
          <p:nvPr/>
        </p:nvSpPr>
        <p:spPr bwMode="auto">
          <a:xfrm>
            <a:off x="6345960" y="362887"/>
            <a:ext cx="155664" cy="166140"/>
          </a:xfrm>
          <a:custGeom>
            <a:gdLst>
              <a:gd fmla="*/ 2 w 82" name="T0"/>
              <a:gd fmla="*/ 66 h 87" name="T1"/>
              <a:gd fmla="*/ 14 w 82" name="T2"/>
              <a:gd fmla="*/ 69 h 87" name="T3"/>
              <a:gd fmla="*/ 21 w 82" name="T4"/>
              <a:gd fmla="*/ 74 h 87" name="T5"/>
              <a:gd fmla="*/ 58 w 82" name="T6"/>
              <a:gd fmla="*/ 61 h 87" name="T7"/>
              <a:gd fmla="*/ 61 w 82" name="T8"/>
              <a:gd fmla="*/ 3 h 87" name="T9"/>
              <a:gd fmla="*/ 15 w 82" name="T10"/>
              <a:gd fmla="*/ 0 h 87" name="T11"/>
              <a:gd fmla="*/ 2 w 82" name="T12"/>
              <a:gd fmla="*/ 15 h 87" name="T13"/>
              <a:gd fmla="*/ 1 w 82" name="T14"/>
              <a:gd fmla="*/ 37 h 87" name="T15"/>
              <a:gd fmla="*/ 0 w 82" name="T16"/>
              <a:gd fmla="*/ 63 h 87" name="T17"/>
              <a:gd fmla="*/ 2 w 82" name="T18"/>
              <a:gd fmla="*/ 66 h 87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87" w="82">
                <a:moveTo>
                  <a:pt x="2" y="66"/>
                </a:moveTo>
                <a:cubicBezTo>
                  <a:pt x="2" y="66"/>
                  <a:pt x="14" y="68"/>
                  <a:pt x="14" y="69"/>
                </a:cubicBezTo>
                <a:cubicBezTo>
                  <a:pt x="15" y="70"/>
                  <a:pt x="18" y="72"/>
                  <a:pt x="21" y="74"/>
                </a:cubicBezTo>
                <a:cubicBezTo>
                  <a:pt x="28" y="81"/>
                  <a:pt x="42" y="87"/>
                  <a:pt x="58" y="61"/>
                </a:cubicBezTo>
                <a:cubicBezTo>
                  <a:pt x="82" y="22"/>
                  <a:pt x="61" y="3"/>
                  <a:pt x="61" y="3"/>
                </a:cubicBezTo>
                <a:cubicBezTo>
                  <a:pt x="15" y="0"/>
                  <a:pt x="15" y="0"/>
                  <a:pt x="15" y="0"/>
                </a:cubicBezTo>
                <a:cubicBezTo>
                  <a:pt x="2" y="15"/>
                  <a:pt x="2" y="15"/>
                  <a:pt x="2" y="15"/>
                </a:cubicBezTo>
                <a:cubicBezTo>
                  <a:pt x="1" y="37"/>
                  <a:pt x="1" y="37"/>
                  <a:pt x="1" y="37"/>
                </a:cubicBezTo>
                <a:cubicBezTo>
                  <a:pt x="0" y="63"/>
                  <a:pt x="0" y="63"/>
                  <a:pt x="0" y="63"/>
                </a:cubicBezTo>
                <a:lnTo>
                  <a:pt x="2" y="66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49" name="Freeform 391"/>
          <p:cNvSpPr/>
          <p:nvPr/>
        </p:nvSpPr>
        <p:spPr bwMode="auto">
          <a:xfrm>
            <a:off x="6295070" y="268591"/>
            <a:ext cx="246965" cy="257443"/>
          </a:xfrm>
          <a:custGeom>
            <a:gdLst>
              <a:gd fmla="*/ 14 w 130" name="T0"/>
              <a:gd fmla="*/ 99 h 136" name="T1"/>
              <a:gd fmla="*/ 41 w 130" name="T2"/>
              <a:gd fmla="*/ 40 h 136" name="T3"/>
              <a:gd fmla="*/ 110 w 130" name="T4"/>
              <a:gd fmla="*/ 90 h 136" name="T5"/>
              <a:gd fmla="*/ 111 w 130" name="T6"/>
              <a:gd fmla="*/ 90 h 136" name="T7"/>
              <a:gd fmla="*/ 85 w 130" name="T8"/>
              <a:gd fmla="*/ 111 h 136" name="T9"/>
              <a:gd fmla="*/ 84 w 130" name="T10"/>
              <a:gd fmla="*/ 84 h 136" name="T11"/>
              <a:gd fmla="*/ 45 w 130" name="T12"/>
              <a:gd fmla="*/ 59 h 136" name="T13"/>
              <a:gd fmla="*/ 43 w 130" name="T14"/>
              <a:gd fmla="*/ 119 h 136" name="T15"/>
              <a:gd fmla="*/ 14 w 130" name="T16"/>
              <a:gd fmla="*/ 99 h 136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36" w="130">
                <a:moveTo>
                  <a:pt x="14" y="99"/>
                </a:moveTo>
                <a:cubicBezTo>
                  <a:pt x="32" y="110"/>
                  <a:pt x="0" y="38"/>
                  <a:pt x="41" y="40"/>
                </a:cubicBezTo>
                <a:cubicBezTo>
                  <a:pt x="130" y="0"/>
                  <a:pt x="81" y="121"/>
                  <a:pt x="110" y="90"/>
                </a:cubicBezTo>
                <a:cubicBezTo>
                  <a:pt x="111" y="90"/>
                  <a:pt x="111" y="90"/>
                  <a:pt x="111" y="90"/>
                </a:cubicBezTo>
                <a:cubicBezTo>
                  <a:pt x="114" y="101"/>
                  <a:pt x="96" y="128"/>
                  <a:pt x="85" y="111"/>
                </a:cubicBezTo>
                <a:cubicBezTo>
                  <a:pt x="85" y="111"/>
                  <a:pt x="98" y="56"/>
                  <a:pt x="84" y="84"/>
                </a:cubicBezTo>
                <a:cubicBezTo>
                  <a:pt x="75" y="67"/>
                  <a:pt x="53" y="65"/>
                  <a:pt x="45" y="59"/>
                </a:cubicBezTo>
                <a:cubicBezTo>
                  <a:pt x="31" y="63"/>
                  <a:pt x="23" y="93"/>
                  <a:pt x="43" y="119"/>
                </a:cubicBezTo>
                <a:cubicBezTo>
                  <a:pt x="24" y="136"/>
                  <a:pt x="9" y="111"/>
                  <a:pt x="14" y="99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50" name="Freeform 392"/>
          <p:cNvSpPr/>
          <p:nvPr/>
        </p:nvSpPr>
        <p:spPr bwMode="auto">
          <a:xfrm>
            <a:off x="6241186" y="503583"/>
            <a:ext cx="329287" cy="197573"/>
          </a:xfrm>
          <a:custGeom>
            <a:gdLst>
              <a:gd fmla="*/ 154 w 173" name="T0"/>
              <a:gd fmla="*/ 56 h 104" name="T1"/>
              <a:gd fmla="*/ 170 w 173" name="T2"/>
              <a:gd fmla="*/ 33 h 104" name="T3"/>
              <a:gd fmla="*/ 112 w 173" name="T4"/>
              <a:gd fmla="*/ 5 h 104" name="T5"/>
              <a:gd fmla="*/ 104 w 173" name="T6"/>
              <a:gd fmla="*/ 0 h 104" name="T7"/>
              <a:gd fmla="*/ 75 w 173" name="T8"/>
              <a:gd fmla="*/ 0 h 104" name="T9"/>
              <a:gd fmla="*/ 67 w 173" name="T10"/>
              <a:gd fmla="*/ 5 h 104" name="T11"/>
              <a:gd fmla="*/ 43 w 173" name="T12"/>
              <a:gd fmla="*/ 17 h 104" name="T13"/>
              <a:gd fmla="*/ 16 w 173" name="T14"/>
              <a:gd fmla="*/ 32 h 104" name="T15"/>
              <a:gd fmla="*/ 6 w 173" name="T16"/>
              <a:gd fmla="*/ 75 h 104" name="T17"/>
              <a:gd fmla="*/ 173 w 173" name="T18"/>
              <a:gd fmla="*/ 79 h 104" name="T19"/>
              <a:gd fmla="*/ 154 w 173" name="T20"/>
              <a:gd fmla="*/ 56 h 104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104" w="173">
                <a:moveTo>
                  <a:pt x="154" y="56"/>
                </a:moveTo>
                <a:cubicBezTo>
                  <a:pt x="154" y="45"/>
                  <a:pt x="161" y="36"/>
                  <a:pt x="170" y="33"/>
                </a:cubicBezTo>
                <a:cubicBezTo>
                  <a:pt x="154" y="19"/>
                  <a:pt x="115" y="6"/>
                  <a:pt x="112" y="5"/>
                </a:cubicBezTo>
                <a:cubicBezTo>
                  <a:pt x="112" y="5"/>
                  <a:pt x="105" y="2"/>
                  <a:pt x="104" y="0"/>
                </a:cubicBezTo>
                <a:cubicBezTo>
                  <a:pt x="104" y="0"/>
                  <a:pt x="88" y="15"/>
                  <a:pt x="75" y="0"/>
                </a:cubicBezTo>
                <a:cubicBezTo>
                  <a:pt x="73" y="1"/>
                  <a:pt x="68" y="5"/>
                  <a:pt x="67" y="5"/>
                </a:cubicBezTo>
                <a:cubicBezTo>
                  <a:pt x="62" y="7"/>
                  <a:pt x="52" y="12"/>
                  <a:pt x="43" y="17"/>
                </a:cubicBezTo>
                <a:cubicBezTo>
                  <a:pt x="32" y="22"/>
                  <a:pt x="21" y="28"/>
                  <a:pt x="16" y="32"/>
                </a:cubicBezTo>
                <a:cubicBezTo>
                  <a:pt x="7" y="40"/>
                  <a:pt x="0" y="64"/>
                  <a:pt x="6" y="75"/>
                </a:cubicBezTo>
                <a:cubicBezTo>
                  <a:pt x="50" y="96"/>
                  <a:pt x="116" y="104"/>
                  <a:pt x="173" y="79"/>
                </a:cubicBezTo>
                <a:cubicBezTo>
                  <a:pt x="162" y="77"/>
                  <a:pt x="154" y="67"/>
                  <a:pt x="154" y="56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51" name="Freeform 393"/>
          <p:cNvSpPr>
            <a:spLocks noEditPoints="1"/>
          </p:cNvSpPr>
          <p:nvPr/>
        </p:nvSpPr>
        <p:spPr bwMode="auto">
          <a:xfrm>
            <a:off x="891765" y="1932988"/>
            <a:ext cx="359222" cy="359222"/>
          </a:xfrm>
          <a:custGeom>
            <a:gdLst>
              <a:gd fmla="*/ 95 w 189" name="T0"/>
              <a:gd fmla="*/ 0 h 189" name="T1"/>
              <a:gd fmla="*/ 0 w 189" name="T2"/>
              <a:gd fmla="*/ 94 h 189" name="T3"/>
              <a:gd fmla="*/ 95 w 189" name="T4"/>
              <a:gd fmla="*/ 189 h 189" name="T5"/>
              <a:gd fmla="*/ 189 w 189" name="T6"/>
              <a:gd fmla="*/ 94 h 189" name="T7"/>
              <a:gd fmla="*/ 95 w 189" name="T8"/>
              <a:gd fmla="*/ 0 h 189" name="T9"/>
              <a:gd fmla="*/ 95 w 189" name="T10"/>
              <a:gd fmla="*/ 145 h 189" name="T11"/>
              <a:gd fmla="*/ 49 w 189" name="T12"/>
              <a:gd fmla="*/ 93 h 189" name="T13"/>
              <a:gd fmla="*/ 72 w 189" name="T14"/>
              <a:gd fmla="*/ 93 h 189" name="T15"/>
              <a:gd fmla="*/ 72 w 189" name="T16"/>
              <a:gd fmla="*/ 44 h 189" name="T17"/>
              <a:gd fmla="*/ 117 w 189" name="T18"/>
              <a:gd fmla="*/ 44 h 189" name="T19"/>
              <a:gd fmla="*/ 117 w 189" name="T20"/>
              <a:gd fmla="*/ 93 h 189" name="T21"/>
              <a:gd fmla="*/ 140 w 189" name="T22"/>
              <a:gd fmla="*/ 93 h 189" name="T23"/>
              <a:gd fmla="*/ 95 w 189" name="T24"/>
              <a:gd fmla="*/ 145 h 189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89" w="189">
                <a:moveTo>
                  <a:pt x="95" y="0"/>
                </a:moveTo>
                <a:cubicBezTo>
                  <a:pt x="42" y="0"/>
                  <a:pt x="0" y="42"/>
                  <a:pt x="0" y="94"/>
                </a:cubicBezTo>
                <a:cubicBezTo>
                  <a:pt x="0" y="146"/>
                  <a:pt x="42" y="189"/>
                  <a:pt x="95" y="189"/>
                </a:cubicBezTo>
                <a:cubicBezTo>
                  <a:pt x="147" y="189"/>
                  <a:pt x="189" y="146"/>
                  <a:pt x="189" y="94"/>
                </a:cubicBezTo>
                <a:cubicBezTo>
                  <a:pt x="189" y="42"/>
                  <a:pt x="147" y="0"/>
                  <a:pt x="95" y="0"/>
                </a:cubicBezTo>
                <a:close/>
                <a:moveTo>
                  <a:pt x="95" y="145"/>
                </a:moveTo>
                <a:cubicBezTo>
                  <a:pt x="49" y="93"/>
                  <a:pt x="49" y="93"/>
                  <a:pt x="49" y="93"/>
                </a:cubicBezTo>
                <a:cubicBezTo>
                  <a:pt x="72" y="93"/>
                  <a:pt x="72" y="93"/>
                  <a:pt x="72" y="93"/>
                </a:cubicBezTo>
                <a:cubicBezTo>
                  <a:pt x="72" y="44"/>
                  <a:pt x="72" y="44"/>
                  <a:pt x="72" y="44"/>
                </a:cubicBezTo>
                <a:cubicBezTo>
                  <a:pt x="117" y="44"/>
                  <a:pt x="117" y="44"/>
                  <a:pt x="117" y="44"/>
                </a:cubicBezTo>
                <a:cubicBezTo>
                  <a:pt x="117" y="93"/>
                  <a:pt x="117" y="93"/>
                  <a:pt x="117" y="93"/>
                </a:cubicBezTo>
                <a:cubicBezTo>
                  <a:pt x="140" y="93"/>
                  <a:pt x="140" y="93"/>
                  <a:pt x="140" y="93"/>
                </a:cubicBezTo>
                <a:lnTo>
                  <a:pt x="95" y="145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52" name="Freeform 394"/>
          <p:cNvSpPr>
            <a:spLocks noEditPoints="1"/>
          </p:cNvSpPr>
          <p:nvPr/>
        </p:nvSpPr>
        <p:spPr bwMode="auto">
          <a:xfrm>
            <a:off x="1563810" y="1932988"/>
            <a:ext cx="356229" cy="359222"/>
          </a:xfrm>
          <a:custGeom>
            <a:gdLst>
              <a:gd fmla="*/ 94 w 188" name="T0"/>
              <a:gd fmla="*/ 0 h 189" name="T1"/>
              <a:gd fmla="*/ 0 w 188" name="T2"/>
              <a:gd fmla="*/ 94 h 189" name="T3"/>
              <a:gd fmla="*/ 94 w 188" name="T4"/>
              <a:gd fmla="*/ 189 h 189" name="T5"/>
              <a:gd fmla="*/ 188 w 188" name="T6"/>
              <a:gd fmla="*/ 94 h 189" name="T7"/>
              <a:gd fmla="*/ 94 w 188" name="T8"/>
              <a:gd fmla="*/ 0 h 189" name="T9"/>
              <a:gd fmla="*/ 145 w 188" name="T10"/>
              <a:gd fmla="*/ 117 h 189" name="T11"/>
              <a:gd fmla="*/ 95 w 188" name="T12"/>
              <a:gd fmla="*/ 117 h 189" name="T13"/>
              <a:gd fmla="*/ 95 w 188" name="T14"/>
              <a:gd fmla="*/ 140 h 189" name="T15"/>
              <a:gd fmla="*/ 43 w 188" name="T16"/>
              <a:gd fmla="*/ 94 h 189" name="T17"/>
              <a:gd fmla="*/ 95 w 188" name="T18"/>
              <a:gd fmla="*/ 49 h 189" name="T19"/>
              <a:gd fmla="*/ 95 w 188" name="T20"/>
              <a:gd fmla="*/ 72 h 189" name="T21"/>
              <a:gd fmla="*/ 145 w 188" name="T22"/>
              <a:gd fmla="*/ 72 h 189" name="T23"/>
              <a:gd fmla="*/ 145 w 188" name="T24"/>
              <a:gd fmla="*/ 117 h 189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89" w="188">
                <a:moveTo>
                  <a:pt x="94" y="0"/>
                </a:moveTo>
                <a:cubicBezTo>
                  <a:pt x="42" y="0"/>
                  <a:pt x="0" y="42"/>
                  <a:pt x="0" y="94"/>
                </a:cubicBezTo>
                <a:cubicBezTo>
                  <a:pt x="0" y="146"/>
                  <a:pt x="42" y="189"/>
                  <a:pt x="94" y="189"/>
                </a:cubicBezTo>
                <a:cubicBezTo>
                  <a:pt x="146" y="189"/>
                  <a:pt x="188" y="146"/>
                  <a:pt x="188" y="94"/>
                </a:cubicBezTo>
                <a:cubicBezTo>
                  <a:pt x="188" y="42"/>
                  <a:pt x="146" y="0"/>
                  <a:pt x="94" y="0"/>
                </a:cubicBezTo>
                <a:close/>
                <a:moveTo>
                  <a:pt x="145" y="117"/>
                </a:moveTo>
                <a:cubicBezTo>
                  <a:pt x="95" y="117"/>
                  <a:pt x="95" y="117"/>
                  <a:pt x="95" y="117"/>
                </a:cubicBezTo>
                <a:cubicBezTo>
                  <a:pt x="95" y="140"/>
                  <a:pt x="95" y="140"/>
                  <a:pt x="95" y="140"/>
                </a:cubicBezTo>
                <a:cubicBezTo>
                  <a:pt x="43" y="94"/>
                  <a:pt x="43" y="94"/>
                  <a:pt x="43" y="94"/>
                </a:cubicBezTo>
                <a:cubicBezTo>
                  <a:pt x="95" y="49"/>
                  <a:pt x="95" y="49"/>
                  <a:pt x="95" y="49"/>
                </a:cubicBezTo>
                <a:cubicBezTo>
                  <a:pt x="95" y="72"/>
                  <a:pt x="95" y="72"/>
                  <a:pt x="95" y="72"/>
                </a:cubicBezTo>
                <a:cubicBezTo>
                  <a:pt x="145" y="72"/>
                  <a:pt x="145" y="72"/>
                  <a:pt x="145" y="72"/>
                </a:cubicBezTo>
                <a:lnTo>
                  <a:pt x="145" y="117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53" name="Freeform 395"/>
          <p:cNvSpPr>
            <a:spLocks noEditPoints="1"/>
          </p:cNvSpPr>
          <p:nvPr/>
        </p:nvSpPr>
        <p:spPr bwMode="auto">
          <a:xfrm>
            <a:off x="2903411" y="1932988"/>
            <a:ext cx="357727" cy="359222"/>
          </a:xfrm>
          <a:custGeom>
            <a:gdLst>
              <a:gd fmla="*/ 94 w 189" name="T0"/>
              <a:gd fmla="*/ 189 h 189" name="T1"/>
              <a:gd fmla="*/ 189 w 189" name="T2"/>
              <a:gd fmla="*/ 95 h 189" name="T3"/>
              <a:gd fmla="*/ 94 w 189" name="T4"/>
              <a:gd fmla="*/ 0 h 189" name="T5"/>
              <a:gd fmla="*/ 0 w 189" name="T6"/>
              <a:gd fmla="*/ 95 h 189" name="T7"/>
              <a:gd fmla="*/ 94 w 189" name="T8"/>
              <a:gd fmla="*/ 189 h 189" name="T9"/>
              <a:gd fmla="*/ 44 w 189" name="T10"/>
              <a:gd fmla="*/ 72 h 189" name="T11"/>
              <a:gd fmla="*/ 93 w 189" name="T12"/>
              <a:gd fmla="*/ 72 h 189" name="T13"/>
              <a:gd fmla="*/ 93 w 189" name="T14"/>
              <a:gd fmla="*/ 49 h 189" name="T15"/>
              <a:gd fmla="*/ 145 w 189" name="T16"/>
              <a:gd fmla="*/ 95 h 189" name="T17"/>
              <a:gd fmla="*/ 93 w 189" name="T18"/>
              <a:gd fmla="*/ 140 h 189" name="T19"/>
              <a:gd fmla="*/ 93 w 189" name="T20"/>
              <a:gd fmla="*/ 117 h 189" name="T21"/>
              <a:gd fmla="*/ 44 w 189" name="T22"/>
              <a:gd fmla="*/ 117 h 189" name="T23"/>
              <a:gd fmla="*/ 44 w 189" name="T24"/>
              <a:gd fmla="*/ 72 h 189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89" w="189">
                <a:moveTo>
                  <a:pt x="94" y="189"/>
                </a:moveTo>
                <a:cubicBezTo>
                  <a:pt x="146" y="189"/>
                  <a:pt x="189" y="147"/>
                  <a:pt x="189" y="95"/>
                </a:cubicBezTo>
                <a:cubicBezTo>
                  <a:pt x="189" y="42"/>
                  <a:pt x="146" y="0"/>
                  <a:pt x="94" y="0"/>
                </a:cubicBezTo>
                <a:cubicBezTo>
                  <a:pt x="42" y="0"/>
                  <a:pt x="0" y="42"/>
                  <a:pt x="0" y="95"/>
                </a:cubicBezTo>
                <a:cubicBezTo>
                  <a:pt x="0" y="147"/>
                  <a:pt x="42" y="189"/>
                  <a:pt x="94" y="189"/>
                </a:cubicBezTo>
                <a:close/>
                <a:moveTo>
                  <a:pt x="44" y="72"/>
                </a:moveTo>
                <a:cubicBezTo>
                  <a:pt x="93" y="72"/>
                  <a:pt x="93" y="72"/>
                  <a:pt x="93" y="72"/>
                </a:cubicBezTo>
                <a:cubicBezTo>
                  <a:pt x="93" y="49"/>
                  <a:pt x="93" y="49"/>
                  <a:pt x="93" y="49"/>
                </a:cubicBezTo>
                <a:cubicBezTo>
                  <a:pt x="145" y="95"/>
                  <a:pt x="145" y="95"/>
                  <a:pt x="145" y="95"/>
                </a:cubicBezTo>
                <a:cubicBezTo>
                  <a:pt x="93" y="140"/>
                  <a:pt x="93" y="140"/>
                  <a:pt x="93" y="140"/>
                </a:cubicBezTo>
                <a:cubicBezTo>
                  <a:pt x="93" y="117"/>
                  <a:pt x="93" y="117"/>
                  <a:pt x="93" y="117"/>
                </a:cubicBezTo>
                <a:cubicBezTo>
                  <a:pt x="44" y="117"/>
                  <a:pt x="44" y="117"/>
                  <a:pt x="44" y="117"/>
                </a:cubicBezTo>
                <a:lnTo>
                  <a:pt x="44" y="72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54" name="Freeform 396"/>
          <p:cNvSpPr>
            <a:spLocks noEditPoints="1"/>
          </p:cNvSpPr>
          <p:nvPr/>
        </p:nvSpPr>
        <p:spPr bwMode="auto">
          <a:xfrm>
            <a:off x="2231365" y="1932988"/>
            <a:ext cx="357727" cy="359222"/>
          </a:xfrm>
          <a:custGeom>
            <a:gdLst>
              <a:gd fmla="*/ 95 w 189" name="T0"/>
              <a:gd fmla="*/ 0 h 189" name="T1"/>
              <a:gd fmla="*/ 0 w 189" name="T2"/>
              <a:gd fmla="*/ 95 h 189" name="T3"/>
              <a:gd fmla="*/ 95 w 189" name="T4"/>
              <a:gd fmla="*/ 189 h 189" name="T5"/>
              <a:gd fmla="*/ 189 w 189" name="T6"/>
              <a:gd fmla="*/ 95 h 189" name="T7"/>
              <a:gd fmla="*/ 95 w 189" name="T8"/>
              <a:gd fmla="*/ 0 h 189" name="T9"/>
              <a:gd fmla="*/ 117 w 189" name="T10"/>
              <a:gd fmla="*/ 96 h 189" name="T11"/>
              <a:gd fmla="*/ 117 w 189" name="T12"/>
              <a:gd fmla="*/ 145 h 189" name="T13"/>
              <a:gd fmla="*/ 72 w 189" name="T14"/>
              <a:gd fmla="*/ 145 h 189" name="T15"/>
              <a:gd fmla="*/ 72 w 189" name="T16"/>
              <a:gd fmla="*/ 96 h 189" name="T17"/>
              <a:gd fmla="*/ 49 w 189" name="T18"/>
              <a:gd fmla="*/ 96 h 189" name="T19"/>
              <a:gd fmla="*/ 95 w 189" name="T20"/>
              <a:gd fmla="*/ 44 h 189" name="T21"/>
              <a:gd fmla="*/ 140 w 189" name="T22"/>
              <a:gd fmla="*/ 96 h 189" name="T23"/>
              <a:gd fmla="*/ 117 w 189" name="T24"/>
              <a:gd fmla="*/ 96 h 189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89" w="189">
                <a:moveTo>
                  <a:pt x="95" y="0"/>
                </a:moveTo>
                <a:cubicBezTo>
                  <a:pt x="43" y="0"/>
                  <a:pt x="0" y="43"/>
                  <a:pt x="0" y="95"/>
                </a:cubicBezTo>
                <a:cubicBezTo>
                  <a:pt x="0" y="147"/>
                  <a:pt x="43" y="189"/>
                  <a:pt x="95" y="189"/>
                </a:cubicBezTo>
                <a:cubicBezTo>
                  <a:pt x="147" y="189"/>
                  <a:pt x="189" y="147"/>
                  <a:pt x="189" y="95"/>
                </a:cubicBezTo>
                <a:cubicBezTo>
                  <a:pt x="189" y="43"/>
                  <a:pt x="147" y="0"/>
                  <a:pt x="95" y="0"/>
                </a:cubicBezTo>
                <a:close/>
                <a:moveTo>
                  <a:pt x="117" y="96"/>
                </a:moveTo>
                <a:cubicBezTo>
                  <a:pt x="117" y="145"/>
                  <a:pt x="117" y="145"/>
                  <a:pt x="117" y="145"/>
                </a:cubicBezTo>
                <a:cubicBezTo>
                  <a:pt x="72" y="145"/>
                  <a:pt x="72" y="145"/>
                  <a:pt x="72" y="145"/>
                </a:cubicBezTo>
                <a:cubicBezTo>
                  <a:pt x="72" y="96"/>
                  <a:pt x="72" y="96"/>
                  <a:pt x="72" y="96"/>
                </a:cubicBezTo>
                <a:cubicBezTo>
                  <a:pt x="49" y="96"/>
                  <a:pt x="49" y="96"/>
                  <a:pt x="49" y="96"/>
                </a:cubicBezTo>
                <a:cubicBezTo>
                  <a:pt x="95" y="44"/>
                  <a:pt x="95" y="44"/>
                  <a:pt x="95" y="44"/>
                </a:cubicBezTo>
                <a:cubicBezTo>
                  <a:pt x="140" y="96"/>
                  <a:pt x="140" y="96"/>
                  <a:pt x="140" y="96"/>
                </a:cubicBezTo>
                <a:lnTo>
                  <a:pt x="117" y="96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55" name="Freeform 397"/>
          <p:cNvSpPr/>
          <p:nvPr/>
        </p:nvSpPr>
        <p:spPr bwMode="auto">
          <a:xfrm>
            <a:off x="1643138" y="3753049"/>
            <a:ext cx="133212" cy="80825"/>
          </a:xfrm>
          <a:custGeom>
            <a:gdLst>
              <a:gd fmla="*/ 70 w 70" name="T0"/>
              <a:gd fmla="*/ 31 h 42" name="T1"/>
              <a:gd fmla="*/ 59 w 70" name="T2"/>
              <a:gd fmla="*/ 42 h 42" name="T3"/>
              <a:gd fmla="*/ 11 w 70" name="T4"/>
              <a:gd fmla="*/ 42 h 42" name="T5"/>
              <a:gd fmla="*/ 0 w 70" name="T6"/>
              <a:gd fmla="*/ 31 h 42" name="T7"/>
              <a:gd fmla="*/ 0 w 70" name="T8"/>
              <a:gd fmla="*/ 10 h 42" name="T9"/>
              <a:gd fmla="*/ 11 w 70" name="T10"/>
              <a:gd fmla="*/ 0 h 42" name="T11"/>
              <a:gd fmla="*/ 59 w 70" name="T12"/>
              <a:gd fmla="*/ 0 h 42" name="T13"/>
              <a:gd fmla="*/ 70 w 70" name="T14"/>
              <a:gd fmla="*/ 10 h 42" name="T15"/>
              <a:gd fmla="*/ 70 w 70" name="T16"/>
              <a:gd fmla="*/ 31 h 42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42" w="70">
                <a:moveTo>
                  <a:pt x="70" y="31"/>
                </a:moveTo>
                <a:cubicBezTo>
                  <a:pt x="70" y="37"/>
                  <a:pt x="65" y="42"/>
                  <a:pt x="59" y="42"/>
                </a:cubicBezTo>
                <a:cubicBezTo>
                  <a:pt x="11" y="42"/>
                  <a:pt x="11" y="42"/>
                  <a:pt x="11" y="42"/>
                </a:cubicBezTo>
                <a:cubicBezTo>
                  <a:pt x="5" y="42"/>
                  <a:pt x="0" y="37"/>
                  <a:pt x="0" y="31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4"/>
                  <a:pt x="5" y="0"/>
                  <a:pt x="11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65" y="0"/>
                  <a:pt x="70" y="4"/>
                  <a:pt x="70" y="10"/>
                </a:cubicBezTo>
                <a:lnTo>
                  <a:pt x="70" y="31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56" name="Freeform 398"/>
          <p:cNvSpPr>
            <a:spLocks noEditPoints="1"/>
          </p:cNvSpPr>
          <p:nvPr/>
        </p:nvSpPr>
        <p:spPr bwMode="auto">
          <a:xfrm>
            <a:off x="1556327" y="3615348"/>
            <a:ext cx="318810" cy="249958"/>
          </a:xfrm>
          <a:custGeom>
            <a:gdLst>
              <a:gd fmla="*/ 147 w 168" name="T0"/>
              <a:gd fmla="*/ 32 h 132" name="T1"/>
              <a:gd fmla="*/ 116 w 168" name="T2"/>
              <a:gd fmla="*/ 32 h 132" name="T3"/>
              <a:gd fmla="*/ 99 w 168" name="T4"/>
              <a:gd fmla="*/ 3 h 132" name="T5"/>
              <a:gd fmla="*/ 99 w 168" name="T6"/>
              <a:gd fmla="*/ 3 h 132" name="T7"/>
              <a:gd fmla="*/ 66 w 168" name="T8"/>
              <a:gd fmla="*/ 3 h 132" name="T9"/>
              <a:gd fmla="*/ 61 w 168" name="T10"/>
              <a:gd fmla="*/ 0 h 132" name="T11"/>
              <a:gd fmla="*/ 27 w 168" name="T12"/>
              <a:gd fmla="*/ 0 h 132" name="T13"/>
              <a:gd fmla="*/ 22 w 168" name="T14"/>
              <a:gd fmla="*/ 7 h 132" name="T15"/>
              <a:gd fmla="*/ 27 w 168" name="T16"/>
              <a:gd fmla="*/ 14 h 132" name="T17"/>
              <a:gd fmla="*/ 61 w 168" name="T18"/>
              <a:gd fmla="*/ 14 h 132" name="T19"/>
              <a:gd fmla="*/ 66 w 168" name="T20"/>
              <a:gd fmla="*/ 12 h 132" name="T21"/>
              <a:gd fmla="*/ 93 w 168" name="T22"/>
              <a:gd fmla="*/ 12 h 132" name="T23"/>
              <a:gd fmla="*/ 105 w 168" name="T24"/>
              <a:gd fmla="*/ 32 h 132" name="T25"/>
              <a:gd fmla="*/ 23 w 168" name="T26"/>
              <a:gd fmla="*/ 32 h 132" name="T27"/>
              <a:gd fmla="*/ 0 w 168" name="T28"/>
              <a:gd fmla="*/ 53 h 132" name="T29"/>
              <a:gd fmla="*/ 0 w 168" name="T30"/>
              <a:gd fmla="*/ 111 h 132" name="T31"/>
              <a:gd fmla="*/ 23 w 168" name="T32"/>
              <a:gd fmla="*/ 132 h 132" name="T33"/>
              <a:gd fmla="*/ 147 w 168" name="T34"/>
              <a:gd fmla="*/ 132 h 132" name="T35"/>
              <a:gd fmla="*/ 168 w 168" name="T36"/>
              <a:gd fmla="*/ 103 h 132" name="T37"/>
              <a:gd fmla="*/ 168 w 168" name="T38"/>
              <a:gd fmla="*/ 59 h 132" name="T39"/>
              <a:gd fmla="*/ 147 w 168" name="T40"/>
              <a:gd fmla="*/ 32 h 132" name="T41"/>
              <a:gd fmla="*/ 123 w 168" name="T42"/>
              <a:gd fmla="*/ 106 h 132" name="T43"/>
              <a:gd fmla="*/ 110 w 168" name="T44"/>
              <a:gd fmla="*/ 120 h 132" name="T45"/>
              <a:gd fmla="*/ 53 w 168" name="T46"/>
              <a:gd fmla="*/ 120 h 132" name="T47"/>
              <a:gd fmla="*/ 39 w 168" name="T48"/>
              <a:gd fmla="*/ 106 h 132" name="T49"/>
              <a:gd fmla="*/ 39 w 168" name="T50"/>
              <a:gd fmla="*/ 80 h 132" name="T51"/>
              <a:gd fmla="*/ 53 w 168" name="T52"/>
              <a:gd fmla="*/ 66 h 132" name="T53"/>
              <a:gd fmla="*/ 110 w 168" name="T54"/>
              <a:gd fmla="*/ 66 h 132" name="T55"/>
              <a:gd fmla="*/ 123 w 168" name="T56"/>
              <a:gd fmla="*/ 80 h 132" name="T57"/>
              <a:gd fmla="*/ 123 w 168" name="T58"/>
              <a:gd fmla="*/ 106 h 132" name="T5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b="b" l="0" r="r" t="0"/>
            <a:pathLst>
              <a:path h="132" w="168">
                <a:moveTo>
                  <a:pt x="147" y="32"/>
                </a:moveTo>
                <a:cubicBezTo>
                  <a:pt x="116" y="32"/>
                  <a:pt x="116" y="32"/>
                  <a:pt x="116" y="32"/>
                </a:cubicBezTo>
                <a:cubicBezTo>
                  <a:pt x="99" y="3"/>
                  <a:pt x="99" y="3"/>
                  <a:pt x="99" y="3"/>
                </a:cubicBezTo>
                <a:cubicBezTo>
                  <a:pt x="99" y="3"/>
                  <a:pt x="99" y="3"/>
                  <a:pt x="99" y="3"/>
                </a:cubicBezTo>
                <a:cubicBezTo>
                  <a:pt x="66" y="3"/>
                  <a:pt x="66" y="3"/>
                  <a:pt x="66" y="3"/>
                </a:cubicBezTo>
                <a:cubicBezTo>
                  <a:pt x="64" y="1"/>
                  <a:pt x="63" y="0"/>
                  <a:pt x="61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4" y="0"/>
                  <a:pt x="22" y="3"/>
                  <a:pt x="22" y="7"/>
                </a:cubicBezTo>
                <a:cubicBezTo>
                  <a:pt x="22" y="11"/>
                  <a:pt x="24" y="14"/>
                  <a:pt x="27" y="14"/>
                </a:cubicBezTo>
                <a:cubicBezTo>
                  <a:pt x="61" y="14"/>
                  <a:pt x="61" y="14"/>
                  <a:pt x="61" y="14"/>
                </a:cubicBezTo>
                <a:cubicBezTo>
                  <a:pt x="63" y="14"/>
                  <a:pt x="64" y="13"/>
                  <a:pt x="66" y="12"/>
                </a:cubicBezTo>
                <a:cubicBezTo>
                  <a:pt x="93" y="12"/>
                  <a:pt x="93" y="12"/>
                  <a:pt x="93" y="12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23" y="32"/>
                  <a:pt x="23" y="32"/>
                  <a:pt x="23" y="32"/>
                </a:cubicBezTo>
                <a:cubicBezTo>
                  <a:pt x="10" y="32"/>
                  <a:pt x="0" y="41"/>
                  <a:pt x="0" y="53"/>
                </a:cubicBezTo>
                <a:cubicBezTo>
                  <a:pt x="0" y="111"/>
                  <a:pt x="0" y="111"/>
                  <a:pt x="0" y="111"/>
                </a:cubicBezTo>
                <a:cubicBezTo>
                  <a:pt x="0" y="123"/>
                  <a:pt x="10" y="132"/>
                  <a:pt x="23" y="132"/>
                </a:cubicBezTo>
                <a:cubicBezTo>
                  <a:pt x="147" y="132"/>
                  <a:pt x="147" y="132"/>
                  <a:pt x="147" y="132"/>
                </a:cubicBezTo>
                <a:cubicBezTo>
                  <a:pt x="163" y="132"/>
                  <a:pt x="164" y="110"/>
                  <a:pt x="168" y="103"/>
                </a:cubicBezTo>
                <a:cubicBezTo>
                  <a:pt x="168" y="59"/>
                  <a:pt x="168" y="59"/>
                  <a:pt x="168" y="59"/>
                </a:cubicBezTo>
                <a:cubicBezTo>
                  <a:pt x="165" y="51"/>
                  <a:pt x="167" y="34"/>
                  <a:pt x="147" y="32"/>
                </a:cubicBezTo>
                <a:close/>
                <a:moveTo>
                  <a:pt x="123" y="106"/>
                </a:moveTo>
                <a:cubicBezTo>
                  <a:pt x="123" y="114"/>
                  <a:pt x="117" y="120"/>
                  <a:pt x="110" y="120"/>
                </a:cubicBezTo>
                <a:cubicBezTo>
                  <a:pt x="53" y="120"/>
                  <a:pt x="53" y="120"/>
                  <a:pt x="53" y="120"/>
                </a:cubicBezTo>
                <a:cubicBezTo>
                  <a:pt x="45" y="120"/>
                  <a:pt x="39" y="114"/>
                  <a:pt x="39" y="106"/>
                </a:cubicBezTo>
                <a:cubicBezTo>
                  <a:pt x="39" y="80"/>
                  <a:pt x="39" y="80"/>
                  <a:pt x="39" y="80"/>
                </a:cubicBezTo>
                <a:cubicBezTo>
                  <a:pt x="39" y="73"/>
                  <a:pt x="45" y="66"/>
                  <a:pt x="53" y="66"/>
                </a:cubicBezTo>
                <a:cubicBezTo>
                  <a:pt x="110" y="66"/>
                  <a:pt x="110" y="66"/>
                  <a:pt x="110" y="66"/>
                </a:cubicBezTo>
                <a:cubicBezTo>
                  <a:pt x="117" y="66"/>
                  <a:pt x="123" y="73"/>
                  <a:pt x="123" y="80"/>
                </a:cubicBezTo>
                <a:lnTo>
                  <a:pt x="123" y="106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57" name="Freeform 399"/>
          <p:cNvSpPr/>
          <p:nvPr/>
        </p:nvSpPr>
        <p:spPr bwMode="auto">
          <a:xfrm>
            <a:off x="1879626" y="3700663"/>
            <a:ext cx="52387" cy="130218"/>
          </a:xfrm>
          <a:custGeom>
            <a:gdLst>
              <a:gd fmla="*/ 27 w 27" name="T0"/>
              <a:gd fmla="*/ 0 h 69" name="T1"/>
              <a:gd fmla="*/ 0 w 27" name="T2"/>
              <a:gd fmla="*/ 14 h 69" name="T3"/>
              <a:gd fmla="*/ 0 w 27" name="T4"/>
              <a:gd fmla="*/ 57 h 69" name="T5"/>
              <a:gd fmla="*/ 27 w 27" name="T6"/>
              <a:gd fmla="*/ 69 h 69" name="T7"/>
              <a:gd fmla="*/ 27 w 27" name="T8"/>
              <a:gd fmla="*/ 0 h 6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69" w="27">
                <a:moveTo>
                  <a:pt x="27" y="0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57"/>
                  <a:pt x="0" y="57"/>
                </a:cubicBezTo>
                <a:cubicBezTo>
                  <a:pt x="27" y="69"/>
                  <a:pt x="27" y="69"/>
                  <a:pt x="27" y="69"/>
                </a:cubicBezTo>
                <a:cubicBezTo>
                  <a:pt x="27" y="40"/>
                  <a:pt x="27" y="11"/>
                  <a:pt x="27" y="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58" name="Oval 400"/>
          <p:cNvSpPr>
            <a:spLocks noChangeArrowheads="1"/>
          </p:cNvSpPr>
          <p:nvPr/>
        </p:nvSpPr>
        <p:spPr bwMode="auto">
          <a:xfrm>
            <a:off x="1062396" y="907709"/>
            <a:ext cx="56877" cy="62864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59" name="Freeform 401"/>
          <p:cNvSpPr/>
          <p:nvPr/>
        </p:nvSpPr>
        <p:spPr bwMode="auto">
          <a:xfrm>
            <a:off x="999531" y="975062"/>
            <a:ext cx="178115" cy="200566"/>
          </a:xfrm>
          <a:custGeom>
            <a:gdLst>
              <a:gd fmla="*/ 61 w 94" name="T0"/>
              <a:gd fmla="*/ 1 h 106" name="T1"/>
              <a:gd fmla="*/ 58 w 94" name="T2"/>
              <a:gd fmla="*/ 0 h 106" name="T3"/>
              <a:gd fmla="*/ 37 w 94" name="T4"/>
              <a:gd fmla="*/ 0 h 106" name="T5"/>
              <a:gd fmla="*/ 33 w 94" name="T6"/>
              <a:gd fmla="*/ 1 h 106" name="T7"/>
              <a:gd fmla="*/ 0 w 94" name="T8"/>
              <a:gd fmla="*/ 33 h 106" name="T9"/>
              <a:gd fmla="*/ 7 w 94" name="T10"/>
              <a:gd fmla="*/ 41 h 106" name="T11"/>
              <a:gd fmla="*/ 28 w 94" name="T12"/>
              <a:gd fmla="*/ 20 h 106" name="T13"/>
              <a:gd fmla="*/ 28 w 94" name="T14"/>
              <a:gd fmla="*/ 50 h 106" name="T15"/>
              <a:gd fmla="*/ 32 w 94" name="T16"/>
              <a:gd fmla="*/ 57 h 106" name="T17"/>
              <a:gd fmla="*/ 32 w 94" name="T18"/>
              <a:gd fmla="*/ 98 h 106" name="T19"/>
              <a:gd fmla="*/ 39 w 94" name="T20"/>
              <a:gd fmla="*/ 106 h 106" name="T21"/>
              <a:gd fmla="*/ 46 w 94" name="T22"/>
              <a:gd fmla="*/ 98 h 106" name="T23"/>
              <a:gd fmla="*/ 46 w 94" name="T24"/>
              <a:gd fmla="*/ 59 h 106" name="T25"/>
              <a:gd fmla="*/ 49 w 94" name="T26"/>
              <a:gd fmla="*/ 59 h 106" name="T27"/>
              <a:gd fmla="*/ 49 w 94" name="T28"/>
              <a:gd fmla="*/ 98 h 106" name="T29"/>
              <a:gd fmla="*/ 56 w 94" name="T30"/>
              <a:gd fmla="*/ 106 h 106" name="T31"/>
              <a:gd fmla="*/ 63 w 94" name="T32"/>
              <a:gd fmla="*/ 98 h 106" name="T33"/>
              <a:gd fmla="*/ 63 w 94" name="T34"/>
              <a:gd fmla="*/ 57 h 106" name="T35"/>
              <a:gd fmla="*/ 67 w 94" name="T36"/>
              <a:gd fmla="*/ 50 h 106" name="T37"/>
              <a:gd fmla="*/ 67 w 94" name="T38"/>
              <a:gd fmla="*/ 21 h 106" name="T39"/>
              <a:gd fmla="*/ 87 w 94" name="T40"/>
              <a:gd fmla="*/ 40 h 106" name="T41"/>
              <a:gd fmla="*/ 94 w 94" name="T42"/>
              <a:gd fmla="*/ 32 h 106" name="T43"/>
              <a:gd fmla="*/ 61 w 94" name="T44"/>
              <a:gd fmla="*/ 1 h 106" name="T4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b="b" l="0" r="r" t="0"/>
            <a:pathLst>
              <a:path h="105" w="94">
                <a:moveTo>
                  <a:pt x="61" y="1"/>
                </a:moveTo>
                <a:cubicBezTo>
                  <a:pt x="61" y="1"/>
                  <a:pt x="60" y="0"/>
                  <a:pt x="58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4" y="0"/>
                  <a:pt x="33" y="1"/>
                  <a:pt x="33" y="1"/>
                </a:cubicBezTo>
                <a:cubicBezTo>
                  <a:pt x="32" y="2"/>
                  <a:pt x="0" y="33"/>
                  <a:pt x="0" y="33"/>
                </a:cubicBezTo>
                <a:cubicBezTo>
                  <a:pt x="7" y="41"/>
                  <a:pt x="7" y="41"/>
                  <a:pt x="7" y="41"/>
                </a:cubicBezTo>
                <a:cubicBezTo>
                  <a:pt x="28" y="20"/>
                  <a:pt x="28" y="20"/>
                  <a:pt x="28" y="20"/>
                </a:cubicBezTo>
                <a:cubicBezTo>
                  <a:pt x="28" y="50"/>
                  <a:pt x="28" y="50"/>
                  <a:pt x="28" y="50"/>
                </a:cubicBezTo>
                <a:cubicBezTo>
                  <a:pt x="28" y="53"/>
                  <a:pt x="30" y="55"/>
                  <a:pt x="32" y="57"/>
                </a:cubicBezTo>
                <a:cubicBezTo>
                  <a:pt x="32" y="98"/>
                  <a:pt x="32" y="98"/>
                  <a:pt x="32" y="98"/>
                </a:cubicBezTo>
                <a:cubicBezTo>
                  <a:pt x="32" y="103"/>
                  <a:pt x="35" y="106"/>
                  <a:pt x="39" y="106"/>
                </a:cubicBezTo>
                <a:cubicBezTo>
                  <a:pt x="43" y="106"/>
                  <a:pt x="46" y="103"/>
                  <a:pt x="46" y="98"/>
                </a:cubicBezTo>
                <a:cubicBezTo>
                  <a:pt x="46" y="59"/>
                  <a:pt x="46" y="59"/>
                  <a:pt x="46" y="59"/>
                </a:cubicBezTo>
                <a:cubicBezTo>
                  <a:pt x="49" y="59"/>
                  <a:pt x="49" y="59"/>
                  <a:pt x="49" y="59"/>
                </a:cubicBezTo>
                <a:cubicBezTo>
                  <a:pt x="49" y="98"/>
                  <a:pt x="49" y="98"/>
                  <a:pt x="49" y="98"/>
                </a:cubicBezTo>
                <a:cubicBezTo>
                  <a:pt x="49" y="103"/>
                  <a:pt x="52" y="106"/>
                  <a:pt x="56" y="106"/>
                </a:cubicBezTo>
                <a:cubicBezTo>
                  <a:pt x="60" y="106"/>
                  <a:pt x="63" y="103"/>
                  <a:pt x="63" y="98"/>
                </a:cubicBezTo>
                <a:cubicBezTo>
                  <a:pt x="63" y="57"/>
                  <a:pt x="63" y="57"/>
                  <a:pt x="63" y="57"/>
                </a:cubicBezTo>
                <a:cubicBezTo>
                  <a:pt x="65" y="55"/>
                  <a:pt x="67" y="53"/>
                  <a:pt x="67" y="50"/>
                </a:cubicBezTo>
                <a:cubicBezTo>
                  <a:pt x="67" y="21"/>
                  <a:pt x="67" y="21"/>
                  <a:pt x="67" y="21"/>
                </a:cubicBezTo>
                <a:cubicBezTo>
                  <a:pt x="87" y="40"/>
                  <a:pt x="87" y="40"/>
                  <a:pt x="87" y="40"/>
                </a:cubicBezTo>
                <a:cubicBezTo>
                  <a:pt x="94" y="32"/>
                  <a:pt x="94" y="32"/>
                  <a:pt x="94" y="32"/>
                </a:cubicBezTo>
                <a:cubicBezTo>
                  <a:pt x="94" y="32"/>
                  <a:pt x="63" y="1"/>
                  <a:pt x="61" y="1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60" name="Freeform 402"/>
          <p:cNvSpPr>
            <a:spLocks noEditPoints="1"/>
          </p:cNvSpPr>
          <p:nvPr/>
        </p:nvSpPr>
        <p:spPr bwMode="auto">
          <a:xfrm>
            <a:off x="9592433" y="3045082"/>
            <a:ext cx="378681" cy="272411"/>
          </a:xfrm>
          <a:custGeom>
            <a:gdLst>
              <a:gd fmla="*/ 0 w 253" name="T0"/>
              <a:gd fmla="*/ 0 h 182" name="T1"/>
              <a:gd fmla="*/ 0 w 253" name="T2"/>
              <a:gd fmla="*/ 182 h 182" name="T3"/>
              <a:gd fmla="*/ 253 w 253" name="T4"/>
              <a:gd fmla="*/ 182 h 182" name="T5"/>
              <a:gd fmla="*/ 253 w 253" name="T6"/>
              <a:gd fmla="*/ 0 h 182" name="T7"/>
              <a:gd fmla="*/ 0 w 253" name="T8"/>
              <a:gd fmla="*/ 0 h 182" name="T9"/>
              <a:gd fmla="*/ 10 w 253" name="T10"/>
              <a:gd fmla="*/ 172 h 182" name="T11"/>
              <a:gd fmla="*/ 10 w 253" name="T12"/>
              <a:gd fmla="*/ 10 h 182" name="T13"/>
              <a:gd fmla="*/ 35 w 253" name="T14"/>
              <a:gd fmla="*/ 10 h 182" name="T15"/>
              <a:gd fmla="*/ 35 w 253" name="T16"/>
              <a:gd fmla="*/ 106 h 182" name="T17"/>
              <a:gd fmla="*/ 45 w 253" name="T18"/>
              <a:gd fmla="*/ 106 h 182" name="T19"/>
              <a:gd fmla="*/ 45 w 253" name="T20"/>
              <a:gd fmla="*/ 172 h 182" name="T21"/>
              <a:gd fmla="*/ 10 w 253" name="T22"/>
              <a:gd fmla="*/ 172 h 182" name="T23"/>
              <a:gd fmla="*/ 49 w 253" name="T24"/>
              <a:gd fmla="*/ 172 h 182" name="T25"/>
              <a:gd fmla="*/ 49 w 253" name="T26"/>
              <a:gd fmla="*/ 106 h 182" name="T27"/>
              <a:gd fmla="*/ 61 w 253" name="T28"/>
              <a:gd fmla="*/ 106 h 182" name="T29"/>
              <a:gd fmla="*/ 61 w 253" name="T30"/>
              <a:gd fmla="*/ 10 h 182" name="T31"/>
              <a:gd fmla="*/ 87 w 253" name="T32"/>
              <a:gd fmla="*/ 10 h 182" name="T33"/>
              <a:gd fmla="*/ 87 w 253" name="T34"/>
              <a:gd fmla="*/ 106 h 182" name="T35"/>
              <a:gd fmla="*/ 99 w 253" name="T36"/>
              <a:gd fmla="*/ 106 h 182" name="T37"/>
              <a:gd fmla="*/ 99 w 253" name="T38"/>
              <a:gd fmla="*/ 172 h 182" name="T39"/>
              <a:gd fmla="*/ 49 w 253" name="T40"/>
              <a:gd fmla="*/ 172 h 182" name="T41"/>
              <a:gd fmla="*/ 102 w 253" name="T42"/>
              <a:gd fmla="*/ 172 h 182" name="T43"/>
              <a:gd fmla="*/ 102 w 253" name="T44"/>
              <a:gd fmla="*/ 106 h 182" name="T45"/>
              <a:gd fmla="*/ 114 w 253" name="T46"/>
              <a:gd fmla="*/ 106 h 182" name="T47"/>
              <a:gd fmla="*/ 114 w 253" name="T48"/>
              <a:gd fmla="*/ 10 h 182" name="T49"/>
              <a:gd fmla="*/ 139 w 253" name="T50"/>
              <a:gd fmla="*/ 10 h 182" name="T51"/>
              <a:gd fmla="*/ 139 w 253" name="T52"/>
              <a:gd fmla="*/ 106 h 182" name="T53"/>
              <a:gd fmla="*/ 151 w 253" name="T54"/>
              <a:gd fmla="*/ 106 h 182" name="T55"/>
              <a:gd fmla="*/ 151 w 253" name="T56"/>
              <a:gd fmla="*/ 172 h 182" name="T57"/>
              <a:gd fmla="*/ 102 w 253" name="T58"/>
              <a:gd fmla="*/ 172 h 182" name="T59"/>
              <a:gd fmla="*/ 154 w 253" name="T60"/>
              <a:gd fmla="*/ 106 h 182" name="T61"/>
              <a:gd fmla="*/ 166 w 253" name="T62"/>
              <a:gd fmla="*/ 106 h 182" name="T63"/>
              <a:gd fmla="*/ 166 w 253" name="T64"/>
              <a:gd fmla="*/ 10 h 182" name="T65"/>
              <a:gd fmla="*/ 191 w 253" name="T66"/>
              <a:gd fmla="*/ 10 h 182" name="T67"/>
              <a:gd fmla="*/ 191 w 253" name="T68"/>
              <a:gd fmla="*/ 106 h 182" name="T69"/>
              <a:gd fmla="*/ 203 w 253" name="T70"/>
              <a:gd fmla="*/ 106 h 182" name="T71"/>
              <a:gd fmla="*/ 203 w 253" name="T72"/>
              <a:gd fmla="*/ 172 h 182" name="T73"/>
              <a:gd fmla="*/ 154 w 253" name="T74"/>
              <a:gd fmla="*/ 172 h 182" name="T75"/>
              <a:gd fmla="*/ 154 w 253" name="T76"/>
              <a:gd fmla="*/ 106 h 182" name="T77"/>
              <a:gd fmla="*/ 243 w 253" name="T78"/>
              <a:gd fmla="*/ 172 h 182" name="T79"/>
              <a:gd fmla="*/ 206 w 253" name="T80"/>
              <a:gd fmla="*/ 172 h 182" name="T81"/>
              <a:gd fmla="*/ 206 w 253" name="T82"/>
              <a:gd fmla="*/ 106 h 182" name="T83"/>
              <a:gd fmla="*/ 218 w 253" name="T84"/>
              <a:gd fmla="*/ 106 h 182" name="T85"/>
              <a:gd fmla="*/ 218 w 253" name="T86"/>
              <a:gd fmla="*/ 10 h 182" name="T87"/>
              <a:gd fmla="*/ 243 w 253" name="T88"/>
              <a:gd fmla="*/ 10 h 182" name="T89"/>
              <a:gd fmla="*/ 243 w 253" name="T90"/>
              <a:gd fmla="*/ 172 h 182" name="T9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b="b" l="0" r="r" t="0"/>
            <a:pathLst>
              <a:path h="182" w="253">
                <a:moveTo>
                  <a:pt x="0" y="0"/>
                </a:moveTo>
                <a:lnTo>
                  <a:pt x="0" y="182"/>
                </a:lnTo>
                <a:lnTo>
                  <a:pt x="253" y="182"/>
                </a:lnTo>
                <a:lnTo>
                  <a:pt x="253" y="0"/>
                </a:lnTo>
                <a:lnTo>
                  <a:pt x="0" y="0"/>
                </a:lnTo>
                <a:close/>
                <a:moveTo>
                  <a:pt x="10" y="172"/>
                </a:moveTo>
                <a:lnTo>
                  <a:pt x="10" y="10"/>
                </a:lnTo>
                <a:lnTo>
                  <a:pt x="35" y="10"/>
                </a:lnTo>
                <a:lnTo>
                  <a:pt x="35" y="106"/>
                </a:lnTo>
                <a:lnTo>
                  <a:pt x="45" y="106"/>
                </a:lnTo>
                <a:lnTo>
                  <a:pt x="45" y="172"/>
                </a:lnTo>
                <a:lnTo>
                  <a:pt x="10" y="172"/>
                </a:lnTo>
                <a:close/>
                <a:moveTo>
                  <a:pt x="49" y="172"/>
                </a:moveTo>
                <a:lnTo>
                  <a:pt x="49" y="106"/>
                </a:lnTo>
                <a:lnTo>
                  <a:pt x="61" y="106"/>
                </a:lnTo>
                <a:lnTo>
                  <a:pt x="61" y="10"/>
                </a:lnTo>
                <a:lnTo>
                  <a:pt x="87" y="10"/>
                </a:lnTo>
                <a:lnTo>
                  <a:pt x="87" y="106"/>
                </a:lnTo>
                <a:lnTo>
                  <a:pt x="99" y="106"/>
                </a:lnTo>
                <a:lnTo>
                  <a:pt x="99" y="172"/>
                </a:lnTo>
                <a:lnTo>
                  <a:pt x="49" y="172"/>
                </a:lnTo>
                <a:close/>
                <a:moveTo>
                  <a:pt x="102" y="172"/>
                </a:moveTo>
                <a:lnTo>
                  <a:pt x="102" y="106"/>
                </a:lnTo>
                <a:lnTo>
                  <a:pt x="114" y="106"/>
                </a:lnTo>
                <a:lnTo>
                  <a:pt x="114" y="10"/>
                </a:lnTo>
                <a:lnTo>
                  <a:pt x="139" y="10"/>
                </a:lnTo>
                <a:lnTo>
                  <a:pt x="139" y="106"/>
                </a:lnTo>
                <a:lnTo>
                  <a:pt x="151" y="106"/>
                </a:lnTo>
                <a:lnTo>
                  <a:pt x="151" y="172"/>
                </a:lnTo>
                <a:lnTo>
                  <a:pt x="102" y="172"/>
                </a:lnTo>
                <a:close/>
                <a:moveTo>
                  <a:pt x="154" y="106"/>
                </a:moveTo>
                <a:lnTo>
                  <a:pt x="166" y="106"/>
                </a:lnTo>
                <a:lnTo>
                  <a:pt x="166" y="10"/>
                </a:lnTo>
                <a:lnTo>
                  <a:pt x="191" y="10"/>
                </a:lnTo>
                <a:lnTo>
                  <a:pt x="191" y="106"/>
                </a:lnTo>
                <a:lnTo>
                  <a:pt x="203" y="106"/>
                </a:lnTo>
                <a:lnTo>
                  <a:pt x="203" y="172"/>
                </a:lnTo>
                <a:lnTo>
                  <a:pt x="154" y="172"/>
                </a:lnTo>
                <a:lnTo>
                  <a:pt x="154" y="106"/>
                </a:lnTo>
                <a:close/>
                <a:moveTo>
                  <a:pt x="243" y="172"/>
                </a:moveTo>
                <a:lnTo>
                  <a:pt x="206" y="172"/>
                </a:lnTo>
                <a:lnTo>
                  <a:pt x="206" y="106"/>
                </a:lnTo>
                <a:lnTo>
                  <a:pt x="218" y="106"/>
                </a:lnTo>
                <a:lnTo>
                  <a:pt x="218" y="10"/>
                </a:lnTo>
                <a:lnTo>
                  <a:pt x="243" y="10"/>
                </a:lnTo>
                <a:lnTo>
                  <a:pt x="243" y="172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61" name="Freeform 403"/>
          <p:cNvSpPr/>
          <p:nvPr/>
        </p:nvSpPr>
        <p:spPr bwMode="auto">
          <a:xfrm>
            <a:off x="2231365" y="4875620"/>
            <a:ext cx="314320" cy="83819"/>
          </a:xfrm>
          <a:custGeom>
            <a:gdLst>
              <a:gd fmla="*/ 84 w 166" name="T0"/>
              <a:gd fmla="*/ 16 h 44" name="T1"/>
              <a:gd fmla="*/ 0 w 166" name="T2"/>
              <a:gd fmla="*/ 0 h 44" name="T3"/>
              <a:gd fmla="*/ 91 w 166" name="T4"/>
              <a:gd fmla="*/ 41 h 44" name="T5"/>
              <a:gd fmla="*/ 166 w 166" name="T6"/>
              <a:gd fmla="*/ 6 h 44" name="T7"/>
              <a:gd fmla="*/ 84 w 166" name="T8"/>
              <a:gd fmla="*/ 16 h 4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44" w="166">
                <a:moveTo>
                  <a:pt x="84" y="16"/>
                </a:moveTo>
                <a:cubicBezTo>
                  <a:pt x="51" y="15"/>
                  <a:pt x="21" y="8"/>
                  <a:pt x="0" y="0"/>
                </a:cubicBezTo>
                <a:cubicBezTo>
                  <a:pt x="7" y="26"/>
                  <a:pt x="46" y="44"/>
                  <a:pt x="91" y="41"/>
                </a:cubicBezTo>
                <a:cubicBezTo>
                  <a:pt x="125" y="38"/>
                  <a:pt x="153" y="24"/>
                  <a:pt x="166" y="6"/>
                </a:cubicBezTo>
                <a:cubicBezTo>
                  <a:pt x="145" y="13"/>
                  <a:pt x="116" y="17"/>
                  <a:pt x="84" y="16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62" name="Freeform 404"/>
          <p:cNvSpPr/>
          <p:nvPr/>
        </p:nvSpPr>
        <p:spPr bwMode="auto">
          <a:xfrm>
            <a:off x="2491803" y="4902562"/>
            <a:ext cx="28439" cy="50890"/>
          </a:xfrm>
          <a:custGeom>
            <a:gdLst>
              <a:gd fmla="*/ 0 w 15" name="T0"/>
              <a:gd fmla="*/ 7 h 27" name="T1"/>
              <a:gd fmla="*/ 7 w 15" name="T2"/>
              <a:gd fmla="*/ 27 h 27" name="T3"/>
              <a:gd fmla="*/ 15 w 15" name="T4"/>
              <a:gd fmla="*/ 0 h 27" name="T5"/>
              <a:gd fmla="*/ 0 w 15" name="T6"/>
              <a:gd fmla="*/ 7 h 27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7" w="15">
                <a:moveTo>
                  <a:pt x="0" y="7"/>
                </a:moveTo>
                <a:cubicBezTo>
                  <a:pt x="7" y="27"/>
                  <a:pt x="7" y="27"/>
                  <a:pt x="7" y="27"/>
                </a:cubicBezTo>
                <a:cubicBezTo>
                  <a:pt x="7" y="27"/>
                  <a:pt x="15" y="12"/>
                  <a:pt x="15" y="0"/>
                </a:cubicBezTo>
                <a:cubicBezTo>
                  <a:pt x="0" y="7"/>
                  <a:pt x="0" y="7"/>
                  <a:pt x="0" y="7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63" name="Freeform 405"/>
          <p:cNvSpPr/>
          <p:nvPr/>
        </p:nvSpPr>
        <p:spPr bwMode="auto">
          <a:xfrm>
            <a:off x="2472343" y="4622667"/>
            <a:ext cx="7485" cy="302345"/>
          </a:xfrm>
          <a:custGeom>
            <a:gdLst>
              <a:gd fmla="*/ 5 w 5" name="T0"/>
              <a:gd fmla="*/ 0 h 202" name="T1"/>
              <a:gd fmla="*/ 5 w 5" name="T2"/>
              <a:gd fmla="*/ 202 h 202" name="T3"/>
              <a:gd fmla="*/ 0 w 5" name="T4"/>
              <a:gd fmla="*/ 202 h 202" name="T5"/>
              <a:gd fmla="*/ 5 w 5" name="T6"/>
              <a:gd fmla="*/ 0 h 202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201" w="5">
                <a:moveTo>
                  <a:pt x="5" y="0"/>
                </a:moveTo>
                <a:lnTo>
                  <a:pt x="5" y="202"/>
                </a:lnTo>
                <a:lnTo>
                  <a:pt x="0" y="202"/>
                </a:lnTo>
                <a:lnTo>
                  <a:pt x="5" y="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64" name="Freeform 407"/>
          <p:cNvSpPr/>
          <p:nvPr/>
        </p:nvSpPr>
        <p:spPr bwMode="auto">
          <a:xfrm>
            <a:off x="2300216" y="4607700"/>
            <a:ext cx="173624" cy="252952"/>
          </a:xfrm>
          <a:custGeom>
            <a:gdLst>
              <a:gd fmla="*/ 92 w 92" name="T0"/>
              <a:gd fmla="*/ 0 h 133" name="T1"/>
              <a:gd fmla="*/ 0 w 92" name="T2"/>
              <a:gd fmla="*/ 133 h 133" name="T3"/>
              <a:gd fmla="*/ 90 w 92" name="T4"/>
              <a:gd fmla="*/ 133 h 133" name="T5"/>
              <a:gd fmla="*/ 92 w 92" name="T6"/>
              <a:gd fmla="*/ 0 h 133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133" w="92">
                <a:moveTo>
                  <a:pt x="92" y="0"/>
                </a:moveTo>
                <a:cubicBezTo>
                  <a:pt x="92" y="0"/>
                  <a:pt x="38" y="40"/>
                  <a:pt x="0" y="133"/>
                </a:cubicBezTo>
                <a:cubicBezTo>
                  <a:pt x="0" y="133"/>
                  <a:pt x="50" y="108"/>
                  <a:pt x="90" y="133"/>
                </a:cubicBezTo>
                <a:lnTo>
                  <a:pt x="92" y="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65" name="Freeform 408"/>
          <p:cNvSpPr/>
          <p:nvPr/>
        </p:nvSpPr>
        <p:spPr bwMode="auto">
          <a:xfrm>
            <a:off x="2322667" y="4860652"/>
            <a:ext cx="155664" cy="41909"/>
          </a:xfrm>
          <a:custGeom>
            <a:gdLst>
              <a:gd fmla="*/ 82 w 82" name="T0"/>
              <a:gd fmla="*/ 18 h 22" name="T1"/>
              <a:gd fmla="*/ 7 w 82" name="T2"/>
              <a:gd fmla="*/ 0 h 22" name="T3"/>
              <a:gd fmla="*/ 0 w 82" name="T4"/>
              <a:gd fmla="*/ 19 h 22" name="T5"/>
              <a:gd fmla="*/ 30 w 82" name="T6"/>
              <a:gd fmla="*/ 21 h 22" name="T7"/>
              <a:gd fmla="*/ 82 w 82" name="T8"/>
              <a:gd fmla="*/ 18 h 22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2" w="82">
                <a:moveTo>
                  <a:pt x="82" y="18"/>
                </a:moveTo>
                <a:cubicBezTo>
                  <a:pt x="7" y="0"/>
                  <a:pt x="7" y="0"/>
                  <a:pt x="7" y="0"/>
                </a:cubicBezTo>
                <a:cubicBezTo>
                  <a:pt x="0" y="19"/>
                  <a:pt x="0" y="19"/>
                  <a:pt x="0" y="19"/>
                </a:cubicBezTo>
                <a:cubicBezTo>
                  <a:pt x="9" y="20"/>
                  <a:pt x="20" y="21"/>
                  <a:pt x="30" y="21"/>
                </a:cubicBezTo>
                <a:cubicBezTo>
                  <a:pt x="53" y="22"/>
                  <a:pt x="64" y="21"/>
                  <a:pt x="82" y="18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66" name="Freeform 409"/>
          <p:cNvSpPr/>
          <p:nvPr/>
        </p:nvSpPr>
        <p:spPr bwMode="auto">
          <a:xfrm>
            <a:off x="2330151" y="4868136"/>
            <a:ext cx="22452" cy="22451"/>
          </a:xfrm>
          <a:custGeom>
            <a:gdLst>
              <a:gd fmla="*/ 8 w 12" name="T0"/>
              <a:gd fmla="*/ 12 h 12" name="T1"/>
              <a:gd fmla="*/ 0 w 12" name="T2"/>
              <a:gd fmla="*/ 11 h 12" name="T3"/>
              <a:gd fmla="*/ 4 w 12" name="T4"/>
              <a:gd fmla="*/ 0 h 12" name="T5"/>
              <a:gd fmla="*/ 12 w 12" name="T6"/>
              <a:gd fmla="*/ 2 h 12" name="T7"/>
              <a:gd fmla="*/ 8 w 12" name="T8"/>
              <a:gd fmla="*/ 12 h 12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2" w="12">
                <a:moveTo>
                  <a:pt x="8" y="12"/>
                </a:moveTo>
                <a:cubicBezTo>
                  <a:pt x="4" y="12"/>
                  <a:pt x="0" y="11"/>
                  <a:pt x="0" y="11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10" y="1"/>
                  <a:pt x="12" y="2"/>
                </a:cubicBezTo>
                <a:cubicBezTo>
                  <a:pt x="11" y="6"/>
                  <a:pt x="10" y="8"/>
                  <a:pt x="8" y="12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67" name="Freeform 410"/>
          <p:cNvSpPr/>
          <p:nvPr/>
        </p:nvSpPr>
        <p:spPr bwMode="auto">
          <a:xfrm>
            <a:off x="7104817" y="3537515"/>
            <a:ext cx="4490" cy="1496"/>
          </a:xfrm>
          <a:custGeom>
            <a:gdLst>
              <a:gd fmla="*/ 0 w 2" name="T0"/>
              <a:gd fmla="*/ 1 h 1" name="T1"/>
              <a:gd fmla="*/ 2 w 2" name="T2"/>
              <a:gd fmla="*/ 0 h 1" name="T3"/>
              <a:gd fmla="*/ 0 w 2" name="T4"/>
              <a:gd fmla="*/ 1 h 1" name="T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b="b" l="0" r="r" t="0"/>
            <a:pathLst>
              <a:path h="1" w="2">
                <a:moveTo>
                  <a:pt x="0" y="1"/>
                </a:moveTo>
                <a:cubicBezTo>
                  <a:pt x="1" y="0"/>
                  <a:pt x="2" y="0"/>
                  <a:pt x="2" y="0"/>
                </a:cubicBezTo>
                <a:cubicBezTo>
                  <a:pt x="2" y="0"/>
                  <a:pt x="1" y="0"/>
                  <a:pt x="0" y="1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68" name="Freeform 411"/>
          <p:cNvSpPr>
            <a:spLocks noEditPoints="1"/>
          </p:cNvSpPr>
          <p:nvPr/>
        </p:nvSpPr>
        <p:spPr bwMode="auto">
          <a:xfrm>
            <a:off x="7003037" y="3539012"/>
            <a:ext cx="185598" cy="359222"/>
          </a:xfrm>
          <a:custGeom>
            <a:gdLst>
              <a:gd fmla="*/ 55 w 98" name="T0"/>
              <a:gd fmla="*/ 48 h 189" name="T1"/>
              <a:gd fmla="*/ 36 w 98" name="T2"/>
              <a:gd fmla="*/ 31 h 189" name="T3"/>
              <a:gd fmla="*/ 54 w 98" name="T4"/>
              <a:gd fmla="*/ 0 h 189" name="T5"/>
              <a:gd fmla="*/ 31 w 98" name="T6"/>
              <a:gd fmla="*/ 33 h 189" name="T7"/>
              <a:gd fmla="*/ 45 w 98" name="T8"/>
              <a:gd fmla="*/ 48 h 189" name="T9"/>
              <a:gd fmla="*/ 44 w 98" name="T10"/>
              <a:gd fmla="*/ 48 h 189" name="T11"/>
              <a:gd fmla="*/ 0 w 98" name="T12"/>
              <a:gd fmla="*/ 96 h 189" name="T13"/>
              <a:gd fmla="*/ 0 w 98" name="T14"/>
              <a:gd fmla="*/ 141 h 189" name="T15"/>
              <a:gd fmla="*/ 44 w 98" name="T16"/>
              <a:gd fmla="*/ 189 h 189" name="T17"/>
              <a:gd fmla="*/ 54 w 98" name="T18"/>
              <a:gd fmla="*/ 189 h 189" name="T19"/>
              <a:gd fmla="*/ 98 w 98" name="T20"/>
              <a:gd fmla="*/ 141 h 189" name="T21"/>
              <a:gd fmla="*/ 98 w 98" name="T22"/>
              <a:gd fmla="*/ 96 h 189" name="T23"/>
              <a:gd fmla="*/ 55 w 98" name="T24"/>
              <a:gd fmla="*/ 48 h 189" name="T25"/>
              <a:gd fmla="*/ 29 w 98" name="T26"/>
              <a:gd fmla="*/ 119 h 189" name="T27"/>
              <a:gd fmla="*/ 7 w 98" name="T28"/>
              <a:gd fmla="*/ 110 h 189" name="T29"/>
              <a:gd fmla="*/ 7 w 98" name="T30"/>
              <a:gd fmla="*/ 96 h 189" name="T31"/>
              <a:gd fmla="*/ 43 w 98" name="T32"/>
              <a:gd fmla="*/ 54 h 189" name="T33"/>
              <a:gd fmla="*/ 43 w 98" name="T34"/>
              <a:gd fmla="*/ 73 h 189" name="T35"/>
              <a:gd fmla="*/ 36 w 98" name="T36"/>
              <a:gd fmla="*/ 84 h 189" name="T37"/>
              <a:gd fmla="*/ 36 w 98" name="T38"/>
              <a:gd fmla="*/ 89 h 189" name="T39"/>
              <a:gd fmla="*/ 43 w 98" name="T40"/>
              <a:gd fmla="*/ 99 h 189" name="T41"/>
              <a:gd fmla="*/ 43 w 98" name="T42"/>
              <a:gd fmla="*/ 117 h 189" name="T43"/>
              <a:gd fmla="*/ 43 w 98" name="T44"/>
              <a:gd fmla="*/ 119 h 189" name="T45"/>
              <a:gd fmla="*/ 29 w 98" name="T46"/>
              <a:gd fmla="*/ 119 h 189" name="T47"/>
              <a:gd fmla="*/ 49 w 98" name="T48"/>
              <a:gd fmla="*/ 98 h 189" name="T49"/>
              <a:gd fmla="*/ 41 w 98" name="T50"/>
              <a:gd fmla="*/ 90 h 189" name="T51"/>
              <a:gd fmla="*/ 41 w 98" name="T52"/>
              <a:gd fmla="*/ 83 h 189" name="T53"/>
              <a:gd fmla="*/ 49 w 98" name="T54"/>
              <a:gd fmla="*/ 75 h 189" name="T55"/>
              <a:gd fmla="*/ 56 w 98" name="T56"/>
              <a:gd fmla="*/ 83 h 189" name="T57"/>
              <a:gd fmla="*/ 56 w 98" name="T58"/>
              <a:gd fmla="*/ 90 h 189" name="T59"/>
              <a:gd fmla="*/ 49 w 98" name="T60"/>
              <a:gd fmla="*/ 98 h 189" name="T61"/>
              <a:gd fmla="*/ 91 w 98" name="T62"/>
              <a:gd fmla="*/ 113 h 189" name="T63"/>
              <a:gd fmla="*/ 72 w 98" name="T64"/>
              <a:gd fmla="*/ 119 h 189" name="T65"/>
              <a:gd fmla="*/ 54 w 98" name="T66"/>
              <a:gd fmla="*/ 119 h 189" name="T67"/>
              <a:gd fmla="*/ 54 w 98" name="T68"/>
              <a:gd fmla="*/ 117 h 189" name="T69"/>
              <a:gd fmla="*/ 54 w 98" name="T70"/>
              <a:gd fmla="*/ 99 h 189" name="T71"/>
              <a:gd fmla="*/ 61 w 98" name="T72"/>
              <a:gd fmla="*/ 89 h 189" name="T73"/>
              <a:gd fmla="*/ 61 w 98" name="T74"/>
              <a:gd fmla="*/ 84 h 189" name="T75"/>
              <a:gd fmla="*/ 54 w 98" name="T76"/>
              <a:gd fmla="*/ 73 h 189" name="T77"/>
              <a:gd fmla="*/ 54 w 98" name="T78"/>
              <a:gd fmla="*/ 54 h 189" name="T79"/>
              <a:gd fmla="*/ 91 w 98" name="T80"/>
              <a:gd fmla="*/ 96 h 189" name="T81"/>
              <a:gd fmla="*/ 91 w 98" name="T82"/>
              <a:gd fmla="*/ 113 h 189" name="T8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b="b" l="0" r="r" t="0"/>
            <a:pathLst>
              <a:path h="189" w="98">
                <a:moveTo>
                  <a:pt x="55" y="48"/>
                </a:moveTo>
                <a:cubicBezTo>
                  <a:pt x="55" y="39"/>
                  <a:pt x="41" y="34"/>
                  <a:pt x="36" y="31"/>
                </a:cubicBezTo>
                <a:cubicBezTo>
                  <a:pt x="22" y="19"/>
                  <a:pt x="46" y="4"/>
                  <a:pt x="54" y="0"/>
                </a:cubicBezTo>
                <a:cubicBezTo>
                  <a:pt x="45" y="5"/>
                  <a:pt x="17" y="22"/>
                  <a:pt x="31" y="33"/>
                </a:cubicBezTo>
                <a:cubicBezTo>
                  <a:pt x="36" y="37"/>
                  <a:pt x="43" y="41"/>
                  <a:pt x="45" y="48"/>
                </a:cubicBezTo>
                <a:cubicBezTo>
                  <a:pt x="44" y="48"/>
                  <a:pt x="44" y="48"/>
                  <a:pt x="44" y="48"/>
                </a:cubicBezTo>
                <a:cubicBezTo>
                  <a:pt x="19" y="48"/>
                  <a:pt x="0" y="69"/>
                  <a:pt x="0" y="96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168"/>
                  <a:pt x="19" y="189"/>
                  <a:pt x="44" y="189"/>
                </a:cubicBezTo>
                <a:cubicBezTo>
                  <a:pt x="54" y="189"/>
                  <a:pt x="54" y="189"/>
                  <a:pt x="54" y="189"/>
                </a:cubicBezTo>
                <a:cubicBezTo>
                  <a:pt x="78" y="189"/>
                  <a:pt x="98" y="168"/>
                  <a:pt x="98" y="141"/>
                </a:cubicBezTo>
                <a:cubicBezTo>
                  <a:pt x="98" y="96"/>
                  <a:pt x="98" y="96"/>
                  <a:pt x="98" y="96"/>
                </a:cubicBezTo>
                <a:cubicBezTo>
                  <a:pt x="98" y="70"/>
                  <a:pt x="78" y="49"/>
                  <a:pt x="55" y="48"/>
                </a:cubicBezTo>
                <a:close/>
                <a:moveTo>
                  <a:pt x="29" y="119"/>
                </a:moveTo>
                <a:cubicBezTo>
                  <a:pt x="21" y="119"/>
                  <a:pt x="13" y="116"/>
                  <a:pt x="7" y="110"/>
                </a:cubicBezTo>
                <a:cubicBezTo>
                  <a:pt x="7" y="96"/>
                  <a:pt x="7" y="96"/>
                  <a:pt x="7" y="96"/>
                </a:cubicBezTo>
                <a:cubicBezTo>
                  <a:pt x="7" y="73"/>
                  <a:pt x="23" y="55"/>
                  <a:pt x="43" y="54"/>
                </a:cubicBezTo>
                <a:cubicBezTo>
                  <a:pt x="43" y="73"/>
                  <a:pt x="43" y="73"/>
                  <a:pt x="43" y="73"/>
                </a:cubicBezTo>
                <a:cubicBezTo>
                  <a:pt x="39" y="75"/>
                  <a:pt x="36" y="79"/>
                  <a:pt x="36" y="84"/>
                </a:cubicBezTo>
                <a:cubicBezTo>
                  <a:pt x="36" y="89"/>
                  <a:pt x="36" y="89"/>
                  <a:pt x="36" y="89"/>
                </a:cubicBezTo>
                <a:cubicBezTo>
                  <a:pt x="36" y="94"/>
                  <a:pt x="39" y="98"/>
                  <a:pt x="43" y="99"/>
                </a:cubicBezTo>
                <a:cubicBezTo>
                  <a:pt x="43" y="117"/>
                  <a:pt x="43" y="117"/>
                  <a:pt x="43" y="117"/>
                </a:cubicBezTo>
                <a:cubicBezTo>
                  <a:pt x="43" y="117"/>
                  <a:pt x="43" y="118"/>
                  <a:pt x="43" y="119"/>
                </a:cubicBezTo>
                <a:lnTo>
                  <a:pt x="29" y="119"/>
                </a:lnTo>
                <a:close/>
                <a:moveTo>
                  <a:pt x="49" y="98"/>
                </a:moveTo>
                <a:cubicBezTo>
                  <a:pt x="45" y="98"/>
                  <a:pt x="41" y="94"/>
                  <a:pt x="41" y="90"/>
                </a:cubicBezTo>
                <a:cubicBezTo>
                  <a:pt x="41" y="83"/>
                  <a:pt x="41" y="83"/>
                  <a:pt x="41" y="83"/>
                </a:cubicBezTo>
                <a:cubicBezTo>
                  <a:pt x="41" y="79"/>
                  <a:pt x="45" y="75"/>
                  <a:pt x="49" y="75"/>
                </a:cubicBezTo>
                <a:cubicBezTo>
                  <a:pt x="53" y="75"/>
                  <a:pt x="56" y="79"/>
                  <a:pt x="56" y="83"/>
                </a:cubicBezTo>
                <a:cubicBezTo>
                  <a:pt x="56" y="90"/>
                  <a:pt x="56" y="90"/>
                  <a:pt x="56" y="90"/>
                </a:cubicBezTo>
                <a:cubicBezTo>
                  <a:pt x="56" y="94"/>
                  <a:pt x="53" y="98"/>
                  <a:pt x="49" y="98"/>
                </a:cubicBezTo>
                <a:close/>
                <a:moveTo>
                  <a:pt x="91" y="113"/>
                </a:moveTo>
                <a:cubicBezTo>
                  <a:pt x="85" y="117"/>
                  <a:pt x="79" y="119"/>
                  <a:pt x="72" y="119"/>
                </a:cubicBezTo>
                <a:cubicBezTo>
                  <a:pt x="54" y="119"/>
                  <a:pt x="54" y="119"/>
                  <a:pt x="54" y="119"/>
                </a:cubicBezTo>
                <a:cubicBezTo>
                  <a:pt x="54" y="118"/>
                  <a:pt x="54" y="117"/>
                  <a:pt x="54" y="117"/>
                </a:cubicBezTo>
                <a:cubicBezTo>
                  <a:pt x="54" y="99"/>
                  <a:pt x="54" y="99"/>
                  <a:pt x="54" y="99"/>
                </a:cubicBezTo>
                <a:cubicBezTo>
                  <a:pt x="58" y="98"/>
                  <a:pt x="61" y="94"/>
                  <a:pt x="61" y="89"/>
                </a:cubicBezTo>
                <a:cubicBezTo>
                  <a:pt x="61" y="84"/>
                  <a:pt x="61" y="84"/>
                  <a:pt x="61" y="84"/>
                </a:cubicBezTo>
                <a:cubicBezTo>
                  <a:pt x="61" y="79"/>
                  <a:pt x="58" y="75"/>
                  <a:pt x="54" y="73"/>
                </a:cubicBezTo>
                <a:cubicBezTo>
                  <a:pt x="54" y="54"/>
                  <a:pt x="54" y="54"/>
                  <a:pt x="54" y="54"/>
                </a:cubicBezTo>
                <a:cubicBezTo>
                  <a:pt x="74" y="55"/>
                  <a:pt x="91" y="73"/>
                  <a:pt x="91" y="96"/>
                </a:cubicBezTo>
                <a:lnTo>
                  <a:pt x="91" y="113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69" name="Freeform 412"/>
          <p:cNvSpPr/>
          <p:nvPr/>
        </p:nvSpPr>
        <p:spPr bwMode="auto">
          <a:xfrm>
            <a:off x="8984748" y="1084325"/>
            <a:ext cx="112257" cy="121238"/>
          </a:xfrm>
          <a:custGeom>
            <a:gdLst>
              <a:gd fmla="*/ 10 w 59" name="T0"/>
              <a:gd fmla="*/ 31 h 64" name="T1"/>
              <a:gd fmla="*/ 53 w 59" name="T2"/>
              <a:gd fmla="*/ 9 h 64" name="T3"/>
              <a:gd fmla="*/ 50 w 59" name="T4"/>
              <a:gd fmla="*/ 0 h 64" name="T5"/>
              <a:gd fmla="*/ 0 w 59" name="T6"/>
              <a:gd fmla="*/ 0 h 64" name="T7"/>
              <a:gd fmla="*/ 10 w 59" name="T8"/>
              <a:gd fmla="*/ 31 h 6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64" w="59">
                <a:moveTo>
                  <a:pt x="10" y="31"/>
                </a:moveTo>
                <a:cubicBezTo>
                  <a:pt x="31" y="64"/>
                  <a:pt x="59" y="31"/>
                  <a:pt x="53" y="9"/>
                </a:cubicBezTo>
                <a:cubicBezTo>
                  <a:pt x="52" y="6"/>
                  <a:pt x="51" y="3"/>
                  <a:pt x="50" y="0"/>
                </a:cubicBezTo>
                <a:cubicBezTo>
                  <a:pt x="0" y="0"/>
                  <a:pt x="0" y="0"/>
                  <a:pt x="0" y="0"/>
                </a:cubicBezTo>
                <a:cubicBezTo>
                  <a:pt x="3" y="12"/>
                  <a:pt x="5" y="24"/>
                  <a:pt x="10" y="31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70" name="Freeform 413"/>
          <p:cNvSpPr/>
          <p:nvPr/>
        </p:nvSpPr>
        <p:spPr bwMode="auto">
          <a:xfrm>
            <a:off x="8969780" y="841850"/>
            <a:ext cx="142193" cy="226010"/>
          </a:xfrm>
          <a:custGeom>
            <a:gdLst>
              <a:gd fmla="*/ 57 w 75" name="T0"/>
              <a:gd fmla="*/ 119 h 119" name="T1"/>
              <a:gd fmla="*/ 67 w 75" name="T2"/>
              <a:gd fmla="*/ 46 h 119" name="T3"/>
              <a:gd fmla="*/ 20 w 75" name="T4"/>
              <a:gd fmla="*/ 20 h 119" name="T5"/>
              <a:gd fmla="*/ 7 w 75" name="T6"/>
              <a:gd fmla="*/ 119 h 119" name="T7"/>
              <a:gd fmla="*/ 57 w 75" name="T8"/>
              <a:gd fmla="*/ 119 h 119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19" w="75">
                <a:moveTo>
                  <a:pt x="57" y="119"/>
                </a:moveTo>
                <a:cubicBezTo>
                  <a:pt x="53" y="94"/>
                  <a:pt x="63" y="64"/>
                  <a:pt x="67" y="46"/>
                </a:cubicBezTo>
                <a:cubicBezTo>
                  <a:pt x="75" y="0"/>
                  <a:pt x="31" y="4"/>
                  <a:pt x="20" y="20"/>
                </a:cubicBezTo>
                <a:cubicBezTo>
                  <a:pt x="4" y="42"/>
                  <a:pt x="0" y="85"/>
                  <a:pt x="7" y="119"/>
                </a:cubicBezTo>
                <a:lnTo>
                  <a:pt x="57" y="119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71" name="Freeform 414"/>
          <p:cNvSpPr/>
          <p:nvPr/>
        </p:nvSpPr>
        <p:spPr bwMode="auto">
          <a:xfrm>
            <a:off x="9138914" y="1138208"/>
            <a:ext cx="112257" cy="122735"/>
          </a:xfrm>
          <a:custGeom>
            <a:gdLst>
              <a:gd fmla="*/ 49 w 59" name="T0"/>
              <a:gd fmla="*/ 31 h 65" name="T1"/>
              <a:gd fmla="*/ 6 w 59" name="T2"/>
              <a:gd fmla="*/ 9 h 65" name="T3"/>
              <a:gd fmla="*/ 9 w 59" name="T4"/>
              <a:gd fmla="*/ 0 h 65" name="T5"/>
              <a:gd fmla="*/ 59 w 59" name="T6"/>
              <a:gd fmla="*/ 0 h 65" name="T7"/>
              <a:gd fmla="*/ 49 w 59" name="T8"/>
              <a:gd fmla="*/ 31 h 65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65" w="59">
                <a:moveTo>
                  <a:pt x="49" y="31"/>
                </a:moveTo>
                <a:cubicBezTo>
                  <a:pt x="27" y="65"/>
                  <a:pt x="0" y="31"/>
                  <a:pt x="6" y="9"/>
                </a:cubicBezTo>
                <a:cubicBezTo>
                  <a:pt x="7" y="6"/>
                  <a:pt x="8" y="4"/>
                  <a:pt x="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6" y="13"/>
                  <a:pt x="54" y="24"/>
                  <a:pt x="49" y="31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72" name="Freeform 415"/>
          <p:cNvSpPr/>
          <p:nvPr/>
        </p:nvSpPr>
        <p:spPr bwMode="auto">
          <a:xfrm>
            <a:off x="9123946" y="894237"/>
            <a:ext cx="142193" cy="229004"/>
          </a:xfrm>
          <a:custGeom>
            <a:gdLst>
              <a:gd fmla="*/ 18 w 75" name="T0"/>
              <a:gd fmla="*/ 120 h 120" name="T1"/>
              <a:gd fmla="*/ 8 w 75" name="T2"/>
              <a:gd fmla="*/ 46 h 120" name="T3"/>
              <a:gd fmla="*/ 55 w 75" name="T4"/>
              <a:gd fmla="*/ 21 h 120" name="T5"/>
              <a:gd fmla="*/ 68 w 75" name="T6"/>
              <a:gd fmla="*/ 120 h 120" name="T7"/>
              <a:gd fmla="*/ 18 w 75" name="T8"/>
              <a:gd fmla="*/ 120 h 120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20" w="75">
                <a:moveTo>
                  <a:pt x="18" y="120"/>
                </a:moveTo>
                <a:cubicBezTo>
                  <a:pt x="22" y="94"/>
                  <a:pt x="12" y="64"/>
                  <a:pt x="8" y="46"/>
                </a:cubicBezTo>
                <a:cubicBezTo>
                  <a:pt x="0" y="0"/>
                  <a:pt x="44" y="4"/>
                  <a:pt x="55" y="21"/>
                </a:cubicBezTo>
                <a:cubicBezTo>
                  <a:pt x="71" y="43"/>
                  <a:pt x="75" y="86"/>
                  <a:pt x="68" y="120"/>
                </a:cubicBezTo>
                <a:lnTo>
                  <a:pt x="18" y="12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73" name="Freeform 416"/>
          <p:cNvSpPr>
            <a:spLocks noEditPoints="1"/>
          </p:cNvSpPr>
          <p:nvPr/>
        </p:nvSpPr>
        <p:spPr bwMode="auto">
          <a:xfrm>
            <a:off x="6248669" y="876276"/>
            <a:ext cx="375687" cy="333777"/>
          </a:xfrm>
          <a:custGeom>
            <a:gdLst>
              <a:gd fmla="*/ 179 w 198" name="T0"/>
              <a:gd fmla="*/ 0 h 176" name="T1"/>
              <a:gd fmla="*/ 19 w 198" name="T2"/>
              <a:gd fmla="*/ 0 h 176" name="T3"/>
              <a:gd fmla="*/ 0 w 198" name="T4"/>
              <a:gd fmla="*/ 19 h 176" name="T5"/>
              <a:gd fmla="*/ 0 w 198" name="T6"/>
              <a:gd fmla="*/ 81 h 176" name="T7"/>
              <a:gd fmla="*/ 8 w 198" name="T8"/>
              <a:gd fmla="*/ 97 h 176" name="T9"/>
              <a:gd fmla="*/ 8 w 198" name="T10"/>
              <a:gd fmla="*/ 176 h 176" name="T11"/>
              <a:gd fmla="*/ 19 w 198" name="T12"/>
              <a:gd fmla="*/ 176 h 176" name="T13"/>
              <a:gd fmla="*/ 19 w 198" name="T14"/>
              <a:gd fmla="*/ 100 h 176" name="T15"/>
              <a:gd fmla="*/ 179 w 198" name="T16"/>
              <a:gd fmla="*/ 100 h 176" name="T17"/>
              <a:gd fmla="*/ 179 w 198" name="T18"/>
              <a:gd fmla="*/ 100 h 176" name="T19"/>
              <a:gd fmla="*/ 179 w 198" name="T20"/>
              <a:gd fmla="*/ 176 h 176" name="T21"/>
              <a:gd fmla="*/ 190 w 198" name="T22"/>
              <a:gd fmla="*/ 176 h 176" name="T23"/>
              <a:gd fmla="*/ 190 w 198" name="T24"/>
              <a:gd fmla="*/ 96 h 176" name="T25"/>
              <a:gd fmla="*/ 198 w 198" name="T26"/>
              <a:gd fmla="*/ 81 h 176" name="T27"/>
              <a:gd fmla="*/ 198 w 198" name="T28"/>
              <a:gd fmla="*/ 19 h 176" name="T29"/>
              <a:gd fmla="*/ 179 w 198" name="T30"/>
              <a:gd fmla="*/ 0 h 176" name="T31"/>
              <a:gd fmla="*/ 8 w 198" name="T32"/>
              <a:gd fmla="*/ 32 h 176" name="T33"/>
              <a:gd fmla="*/ 20 w 198" name="T34"/>
              <a:gd fmla="*/ 9 h 176" name="T35"/>
              <a:gd fmla="*/ 36 w 198" name="T36"/>
              <a:gd fmla="*/ 9 h 176" name="T37"/>
              <a:gd fmla="*/ 8 w 198" name="T38"/>
              <a:gd fmla="*/ 60 h 176" name="T39"/>
              <a:gd fmla="*/ 8 w 198" name="T40"/>
              <a:gd fmla="*/ 32 h 176" name="T41"/>
              <a:gd fmla="*/ 30 w 198" name="T42"/>
              <a:gd fmla="*/ 91 h 176" name="T43"/>
              <a:gd fmla="*/ 74 w 198" name="T44"/>
              <a:gd fmla="*/ 9 h 176" name="T45"/>
              <a:gd fmla="*/ 89 w 198" name="T46"/>
              <a:gd fmla="*/ 9 h 176" name="T47"/>
              <a:gd fmla="*/ 45 w 198" name="T48"/>
              <a:gd fmla="*/ 91 h 176" name="T49"/>
              <a:gd fmla="*/ 30 w 198" name="T50"/>
              <a:gd fmla="*/ 91 h 176" name="T51"/>
              <a:gd fmla="*/ 84 w 198" name="T52"/>
              <a:gd fmla="*/ 91 h 176" name="T53"/>
              <a:gd fmla="*/ 128 w 198" name="T54"/>
              <a:gd fmla="*/ 9 h 176" name="T55"/>
              <a:gd fmla="*/ 143 w 198" name="T56"/>
              <a:gd fmla="*/ 9 h 176" name="T57"/>
              <a:gd fmla="*/ 99 w 198" name="T58"/>
              <a:gd fmla="*/ 91 h 176" name="T59"/>
              <a:gd fmla="*/ 84 w 198" name="T60"/>
              <a:gd fmla="*/ 91 h 176" name="T61"/>
              <a:gd fmla="*/ 153 w 198" name="T62"/>
              <a:gd fmla="*/ 91 h 176" name="T63"/>
              <a:gd fmla="*/ 138 w 198" name="T64"/>
              <a:gd fmla="*/ 91 h 176" name="T65"/>
              <a:gd fmla="*/ 182 w 198" name="T66"/>
              <a:gd fmla="*/ 9 h 176" name="T67"/>
              <a:gd fmla="*/ 190 w 198" name="T68"/>
              <a:gd fmla="*/ 9 h 176" name="T69"/>
              <a:gd fmla="*/ 190 w 198" name="T70"/>
              <a:gd fmla="*/ 23 h 176" name="T71"/>
              <a:gd fmla="*/ 153 w 198" name="T72"/>
              <a:gd fmla="*/ 91 h 176" name="T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b="b" l="0" r="r" t="0"/>
            <a:pathLst>
              <a:path h="176" w="198">
                <a:moveTo>
                  <a:pt x="179" y="0"/>
                </a:moveTo>
                <a:cubicBezTo>
                  <a:pt x="19" y="0"/>
                  <a:pt x="19" y="0"/>
                  <a:pt x="19" y="0"/>
                </a:cubicBezTo>
                <a:cubicBezTo>
                  <a:pt x="8" y="0"/>
                  <a:pt x="0" y="8"/>
                  <a:pt x="0" y="19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8"/>
                  <a:pt x="3" y="94"/>
                  <a:pt x="8" y="97"/>
                </a:cubicBezTo>
                <a:cubicBezTo>
                  <a:pt x="8" y="176"/>
                  <a:pt x="8" y="176"/>
                  <a:pt x="8" y="176"/>
                </a:cubicBezTo>
                <a:cubicBezTo>
                  <a:pt x="19" y="176"/>
                  <a:pt x="19" y="176"/>
                  <a:pt x="19" y="176"/>
                </a:cubicBezTo>
                <a:cubicBezTo>
                  <a:pt x="19" y="100"/>
                  <a:pt x="19" y="100"/>
                  <a:pt x="19" y="100"/>
                </a:cubicBezTo>
                <a:cubicBezTo>
                  <a:pt x="179" y="100"/>
                  <a:pt x="179" y="100"/>
                  <a:pt x="179" y="100"/>
                </a:cubicBezTo>
                <a:cubicBezTo>
                  <a:pt x="179" y="100"/>
                  <a:pt x="179" y="100"/>
                  <a:pt x="179" y="100"/>
                </a:cubicBezTo>
                <a:cubicBezTo>
                  <a:pt x="179" y="176"/>
                  <a:pt x="179" y="176"/>
                  <a:pt x="179" y="176"/>
                </a:cubicBezTo>
                <a:cubicBezTo>
                  <a:pt x="190" y="176"/>
                  <a:pt x="190" y="176"/>
                  <a:pt x="190" y="176"/>
                </a:cubicBezTo>
                <a:cubicBezTo>
                  <a:pt x="190" y="96"/>
                  <a:pt x="190" y="96"/>
                  <a:pt x="190" y="96"/>
                </a:cubicBezTo>
                <a:cubicBezTo>
                  <a:pt x="195" y="93"/>
                  <a:pt x="198" y="88"/>
                  <a:pt x="198" y="81"/>
                </a:cubicBezTo>
                <a:cubicBezTo>
                  <a:pt x="198" y="19"/>
                  <a:pt x="198" y="19"/>
                  <a:pt x="198" y="19"/>
                </a:cubicBezTo>
                <a:cubicBezTo>
                  <a:pt x="198" y="8"/>
                  <a:pt x="189" y="0"/>
                  <a:pt x="179" y="0"/>
                </a:cubicBezTo>
                <a:close/>
                <a:moveTo>
                  <a:pt x="8" y="32"/>
                </a:moveTo>
                <a:cubicBezTo>
                  <a:pt x="20" y="9"/>
                  <a:pt x="20" y="9"/>
                  <a:pt x="20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8" y="60"/>
                  <a:pt x="8" y="60"/>
                  <a:pt x="8" y="60"/>
                </a:cubicBezTo>
                <a:lnTo>
                  <a:pt x="8" y="32"/>
                </a:lnTo>
                <a:close/>
                <a:moveTo>
                  <a:pt x="30" y="91"/>
                </a:moveTo>
                <a:cubicBezTo>
                  <a:pt x="74" y="9"/>
                  <a:pt x="74" y="9"/>
                  <a:pt x="74" y="9"/>
                </a:cubicBezTo>
                <a:cubicBezTo>
                  <a:pt x="89" y="9"/>
                  <a:pt x="89" y="9"/>
                  <a:pt x="89" y="9"/>
                </a:cubicBezTo>
                <a:cubicBezTo>
                  <a:pt x="45" y="91"/>
                  <a:pt x="45" y="91"/>
                  <a:pt x="45" y="91"/>
                </a:cubicBezTo>
                <a:lnTo>
                  <a:pt x="30" y="91"/>
                </a:lnTo>
                <a:close/>
                <a:moveTo>
                  <a:pt x="84" y="91"/>
                </a:moveTo>
                <a:cubicBezTo>
                  <a:pt x="128" y="9"/>
                  <a:pt x="128" y="9"/>
                  <a:pt x="128" y="9"/>
                </a:cubicBezTo>
                <a:cubicBezTo>
                  <a:pt x="143" y="9"/>
                  <a:pt x="143" y="9"/>
                  <a:pt x="143" y="9"/>
                </a:cubicBezTo>
                <a:cubicBezTo>
                  <a:pt x="99" y="91"/>
                  <a:pt x="99" y="91"/>
                  <a:pt x="99" y="91"/>
                </a:cubicBezTo>
                <a:lnTo>
                  <a:pt x="84" y="91"/>
                </a:lnTo>
                <a:close/>
                <a:moveTo>
                  <a:pt x="153" y="91"/>
                </a:moveTo>
                <a:cubicBezTo>
                  <a:pt x="138" y="91"/>
                  <a:pt x="138" y="91"/>
                  <a:pt x="138" y="91"/>
                </a:cubicBezTo>
                <a:cubicBezTo>
                  <a:pt x="182" y="9"/>
                  <a:pt x="182" y="9"/>
                  <a:pt x="182" y="9"/>
                </a:cubicBezTo>
                <a:cubicBezTo>
                  <a:pt x="190" y="9"/>
                  <a:pt x="190" y="9"/>
                  <a:pt x="190" y="9"/>
                </a:cubicBezTo>
                <a:cubicBezTo>
                  <a:pt x="190" y="23"/>
                  <a:pt x="190" y="23"/>
                  <a:pt x="190" y="23"/>
                </a:cubicBezTo>
                <a:lnTo>
                  <a:pt x="153" y="91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74" name="Freeform 417"/>
          <p:cNvSpPr/>
          <p:nvPr/>
        </p:nvSpPr>
        <p:spPr bwMode="auto">
          <a:xfrm>
            <a:off x="9773541" y="1117254"/>
            <a:ext cx="41909" cy="64360"/>
          </a:xfrm>
          <a:custGeom>
            <a:gdLst>
              <a:gd fmla="*/ 17 w 22" name="T0"/>
              <a:gd fmla="*/ 25 h 34" name="T1"/>
              <a:gd fmla="*/ 12 w 22" name="T2"/>
              <a:gd fmla="*/ 3 h 34" name="T3"/>
              <a:gd fmla="*/ 1 w 22" name="T4"/>
              <a:gd fmla="*/ 0 h 34" name="T5"/>
              <a:gd fmla="*/ 6 w 22" name="T6"/>
              <a:gd fmla="*/ 3 h 34" name="T7"/>
              <a:gd fmla="*/ 11 w 22" name="T8"/>
              <a:gd fmla="*/ 25 h 34" name="T9"/>
              <a:gd fmla="*/ 0 w 22" name="T10"/>
              <a:gd fmla="*/ 33 h 34" name="T11"/>
              <a:gd fmla="*/ 17 w 22" name="T12"/>
              <a:gd fmla="*/ 25 h 34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34" w="22">
                <a:moveTo>
                  <a:pt x="17" y="25"/>
                </a:moveTo>
                <a:cubicBezTo>
                  <a:pt x="22" y="18"/>
                  <a:pt x="20" y="8"/>
                  <a:pt x="12" y="3"/>
                </a:cubicBezTo>
                <a:cubicBezTo>
                  <a:pt x="9" y="1"/>
                  <a:pt x="5" y="0"/>
                  <a:pt x="1" y="0"/>
                </a:cubicBezTo>
                <a:cubicBezTo>
                  <a:pt x="3" y="1"/>
                  <a:pt x="4" y="2"/>
                  <a:pt x="6" y="3"/>
                </a:cubicBezTo>
                <a:cubicBezTo>
                  <a:pt x="14" y="7"/>
                  <a:pt x="16" y="17"/>
                  <a:pt x="11" y="25"/>
                </a:cubicBezTo>
                <a:cubicBezTo>
                  <a:pt x="8" y="29"/>
                  <a:pt x="4" y="32"/>
                  <a:pt x="0" y="33"/>
                </a:cubicBezTo>
                <a:cubicBezTo>
                  <a:pt x="6" y="34"/>
                  <a:pt x="13" y="31"/>
                  <a:pt x="17" y="25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75" name="Freeform 418"/>
          <p:cNvSpPr/>
          <p:nvPr/>
        </p:nvSpPr>
        <p:spPr bwMode="auto">
          <a:xfrm>
            <a:off x="9785514" y="1097797"/>
            <a:ext cx="70348" cy="104774"/>
          </a:xfrm>
          <a:custGeom>
            <a:gdLst>
              <a:gd fmla="*/ 29 w 37" name="T0"/>
              <a:gd fmla="*/ 41 h 55" name="T1"/>
              <a:gd fmla="*/ 20 w 37" name="T2"/>
              <a:gd fmla="*/ 4 h 55" name="T3"/>
              <a:gd fmla="*/ 2 w 37" name="T4"/>
              <a:gd fmla="*/ 0 h 55" name="T5"/>
              <a:gd fmla="*/ 10 w 37" name="T6"/>
              <a:gd fmla="*/ 4 h 55" name="T7"/>
              <a:gd fmla="*/ 19 w 37" name="T8"/>
              <a:gd fmla="*/ 40 h 55" name="T9"/>
              <a:gd fmla="*/ 0 w 37" name="T10"/>
              <a:gd fmla="*/ 53 h 55" name="T11"/>
              <a:gd fmla="*/ 29 w 37" name="T12"/>
              <a:gd fmla="*/ 41 h 55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55" w="37">
                <a:moveTo>
                  <a:pt x="29" y="41"/>
                </a:moveTo>
                <a:cubicBezTo>
                  <a:pt x="37" y="28"/>
                  <a:pt x="33" y="12"/>
                  <a:pt x="20" y="4"/>
                </a:cubicBezTo>
                <a:cubicBezTo>
                  <a:pt x="15" y="1"/>
                  <a:pt x="8" y="0"/>
                  <a:pt x="2" y="0"/>
                </a:cubicBezTo>
                <a:cubicBezTo>
                  <a:pt x="5" y="1"/>
                  <a:pt x="8" y="2"/>
                  <a:pt x="10" y="4"/>
                </a:cubicBezTo>
                <a:cubicBezTo>
                  <a:pt x="23" y="12"/>
                  <a:pt x="27" y="28"/>
                  <a:pt x="19" y="40"/>
                </a:cubicBezTo>
                <a:cubicBezTo>
                  <a:pt x="14" y="47"/>
                  <a:pt x="8" y="51"/>
                  <a:pt x="0" y="53"/>
                </a:cubicBezTo>
                <a:cubicBezTo>
                  <a:pt x="11" y="55"/>
                  <a:pt x="23" y="51"/>
                  <a:pt x="29" y="41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76" name="Freeform 419"/>
          <p:cNvSpPr/>
          <p:nvPr/>
        </p:nvSpPr>
        <p:spPr bwMode="auto">
          <a:xfrm>
            <a:off x="9800482" y="1081332"/>
            <a:ext cx="97290" cy="148179"/>
          </a:xfrm>
          <a:custGeom>
            <a:gdLst>
              <a:gd fmla="*/ 40 w 51" name="T0"/>
              <a:gd fmla="*/ 58 h 78" name="T1"/>
              <a:gd fmla="*/ 28 w 51" name="T2"/>
              <a:gd fmla="*/ 7 h 78" name="T3"/>
              <a:gd fmla="*/ 3 w 51" name="T4"/>
              <a:gd fmla="*/ 2 h 78" name="T5"/>
              <a:gd fmla="*/ 15 w 51" name="T6"/>
              <a:gd fmla="*/ 6 h 78" name="T7"/>
              <a:gd fmla="*/ 26 w 51" name="T8"/>
              <a:gd fmla="*/ 57 h 78" name="T9"/>
              <a:gd fmla="*/ 0 w 51" name="T10"/>
              <a:gd fmla="*/ 74 h 78" name="T11"/>
              <a:gd fmla="*/ 40 w 51" name="T12"/>
              <a:gd fmla="*/ 58 h 78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78" w="51">
                <a:moveTo>
                  <a:pt x="40" y="58"/>
                </a:moveTo>
                <a:cubicBezTo>
                  <a:pt x="51" y="41"/>
                  <a:pt x="46" y="18"/>
                  <a:pt x="28" y="7"/>
                </a:cubicBezTo>
                <a:cubicBezTo>
                  <a:pt x="21" y="2"/>
                  <a:pt x="12" y="0"/>
                  <a:pt x="3" y="2"/>
                </a:cubicBezTo>
                <a:cubicBezTo>
                  <a:pt x="7" y="2"/>
                  <a:pt x="11" y="4"/>
                  <a:pt x="15" y="6"/>
                </a:cubicBezTo>
                <a:cubicBezTo>
                  <a:pt x="32" y="17"/>
                  <a:pt x="37" y="40"/>
                  <a:pt x="26" y="57"/>
                </a:cubicBezTo>
                <a:cubicBezTo>
                  <a:pt x="20" y="67"/>
                  <a:pt x="11" y="73"/>
                  <a:pt x="0" y="74"/>
                </a:cubicBezTo>
                <a:cubicBezTo>
                  <a:pt x="15" y="78"/>
                  <a:pt x="32" y="72"/>
                  <a:pt x="40" y="58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77" name="Freeform 420"/>
          <p:cNvSpPr/>
          <p:nvPr/>
        </p:nvSpPr>
        <p:spPr bwMode="auto">
          <a:xfrm>
            <a:off x="9646316" y="858315"/>
            <a:ext cx="143689" cy="360718"/>
          </a:xfrm>
          <a:custGeom>
            <a:gdLst>
              <a:gd fmla="*/ 56 w 75" name="T0"/>
              <a:gd fmla="*/ 61 h 190" name="T1"/>
              <a:gd fmla="*/ 0 w 75" name="T2"/>
              <a:gd fmla="*/ 0 h 190" name="T3"/>
              <a:gd fmla="*/ 0 w 75" name="T4"/>
              <a:gd fmla="*/ 190 h 190" name="T5"/>
              <a:gd fmla="*/ 25 w 75" name="T6"/>
              <a:gd fmla="*/ 189 h 190" name="T7"/>
              <a:gd fmla="*/ 63 w 75" name="T8"/>
              <a:gd fmla="*/ 156 h 190" name="T9"/>
              <a:gd fmla="*/ 53 w 75" name="T10"/>
              <a:gd fmla="*/ 151 h 190" name="T11"/>
              <a:gd fmla="*/ 63 w 75" name="T12"/>
              <a:gd fmla="*/ 141 h 190" name="T13"/>
              <a:gd fmla="*/ 63 w 75" name="T14"/>
              <a:gd fmla="*/ 131 h 190" name="T15"/>
              <a:gd fmla="*/ 73 w 75" name="T16"/>
              <a:gd fmla="*/ 124 h 190" name="T17"/>
              <a:gd fmla="*/ 58 w 75" name="T18"/>
              <a:gd fmla="*/ 78 h 190" name="T19"/>
              <a:gd fmla="*/ 56 w 75" name="T20"/>
              <a:gd fmla="*/ 61 h 190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190" w="75">
                <a:moveTo>
                  <a:pt x="56" y="61"/>
                </a:moveTo>
                <a:cubicBezTo>
                  <a:pt x="56" y="23"/>
                  <a:pt x="26" y="7"/>
                  <a:pt x="0" y="0"/>
                </a:cubicBezTo>
                <a:cubicBezTo>
                  <a:pt x="0" y="190"/>
                  <a:pt x="0" y="190"/>
                  <a:pt x="0" y="190"/>
                </a:cubicBezTo>
                <a:cubicBezTo>
                  <a:pt x="2" y="190"/>
                  <a:pt x="6" y="190"/>
                  <a:pt x="25" y="189"/>
                </a:cubicBezTo>
                <a:cubicBezTo>
                  <a:pt x="61" y="181"/>
                  <a:pt x="63" y="156"/>
                  <a:pt x="63" y="156"/>
                </a:cubicBezTo>
                <a:cubicBezTo>
                  <a:pt x="53" y="151"/>
                  <a:pt x="53" y="151"/>
                  <a:pt x="53" y="151"/>
                </a:cubicBezTo>
                <a:cubicBezTo>
                  <a:pt x="53" y="151"/>
                  <a:pt x="61" y="144"/>
                  <a:pt x="63" y="141"/>
                </a:cubicBezTo>
                <a:cubicBezTo>
                  <a:pt x="64" y="138"/>
                  <a:pt x="63" y="131"/>
                  <a:pt x="63" y="131"/>
                </a:cubicBezTo>
                <a:cubicBezTo>
                  <a:pt x="63" y="131"/>
                  <a:pt x="72" y="128"/>
                  <a:pt x="73" y="124"/>
                </a:cubicBezTo>
                <a:cubicBezTo>
                  <a:pt x="75" y="116"/>
                  <a:pt x="56" y="97"/>
                  <a:pt x="58" y="78"/>
                </a:cubicBezTo>
                <a:cubicBezTo>
                  <a:pt x="58" y="72"/>
                  <a:pt x="57" y="66"/>
                  <a:pt x="56" y="61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78" name="Freeform 421"/>
          <p:cNvSpPr/>
          <p:nvPr/>
        </p:nvSpPr>
        <p:spPr bwMode="auto">
          <a:xfrm>
            <a:off x="10369251" y="864302"/>
            <a:ext cx="139200" cy="353235"/>
          </a:xfrm>
          <a:custGeom>
            <a:gdLst>
              <a:gd fmla="*/ 54 w 73" name="T0"/>
              <a:gd fmla="*/ 59 h 186" name="T1"/>
              <a:gd fmla="*/ 0 w 73" name="T2"/>
              <a:gd fmla="*/ 0 h 186" name="T3"/>
              <a:gd fmla="*/ 0 w 73" name="T4"/>
              <a:gd fmla="*/ 186 h 186" name="T5"/>
              <a:gd fmla="*/ 24 w 73" name="T6"/>
              <a:gd fmla="*/ 185 h 186" name="T7"/>
              <a:gd fmla="*/ 61 w 73" name="T8"/>
              <a:gd fmla="*/ 153 h 186" name="T9"/>
              <a:gd fmla="*/ 51 w 73" name="T10"/>
              <a:gd fmla="*/ 148 h 186" name="T11"/>
              <a:gd fmla="*/ 61 w 73" name="T12"/>
              <a:gd fmla="*/ 138 h 186" name="T13"/>
              <a:gd fmla="*/ 61 w 73" name="T14"/>
              <a:gd fmla="*/ 128 h 186" name="T15"/>
              <a:gd fmla="*/ 71 w 73" name="T16"/>
              <a:gd fmla="*/ 122 h 186" name="T17"/>
              <a:gd fmla="*/ 56 w 73" name="T18"/>
              <a:gd fmla="*/ 76 h 186" name="T19"/>
              <a:gd fmla="*/ 54 w 73" name="T20"/>
              <a:gd fmla="*/ 59 h 186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186" w="73">
                <a:moveTo>
                  <a:pt x="54" y="59"/>
                </a:moveTo>
                <a:cubicBezTo>
                  <a:pt x="54" y="22"/>
                  <a:pt x="25" y="6"/>
                  <a:pt x="0" y="0"/>
                </a:cubicBezTo>
                <a:cubicBezTo>
                  <a:pt x="0" y="186"/>
                  <a:pt x="0" y="186"/>
                  <a:pt x="0" y="186"/>
                </a:cubicBezTo>
                <a:cubicBezTo>
                  <a:pt x="1" y="186"/>
                  <a:pt x="5" y="186"/>
                  <a:pt x="24" y="185"/>
                </a:cubicBezTo>
                <a:cubicBezTo>
                  <a:pt x="59" y="177"/>
                  <a:pt x="61" y="153"/>
                  <a:pt x="61" y="153"/>
                </a:cubicBezTo>
                <a:cubicBezTo>
                  <a:pt x="51" y="148"/>
                  <a:pt x="51" y="148"/>
                  <a:pt x="51" y="148"/>
                </a:cubicBezTo>
                <a:cubicBezTo>
                  <a:pt x="51" y="148"/>
                  <a:pt x="60" y="141"/>
                  <a:pt x="61" y="138"/>
                </a:cubicBezTo>
                <a:cubicBezTo>
                  <a:pt x="62" y="136"/>
                  <a:pt x="61" y="128"/>
                  <a:pt x="61" y="128"/>
                </a:cubicBezTo>
                <a:cubicBezTo>
                  <a:pt x="61" y="128"/>
                  <a:pt x="70" y="126"/>
                  <a:pt x="71" y="122"/>
                </a:cubicBezTo>
                <a:cubicBezTo>
                  <a:pt x="73" y="114"/>
                  <a:pt x="55" y="95"/>
                  <a:pt x="56" y="76"/>
                </a:cubicBezTo>
                <a:cubicBezTo>
                  <a:pt x="56" y="70"/>
                  <a:pt x="55" y="65"/>
                  <a:pt x="54" y="59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79" name="Freeform 422"/>
          <p:cNvSpPr/>
          <p:nvPr/>
        </p:nvSpPr>
        <p:spPr bwMode="auto">
          <a:xfrm>
            <a:off x="11152056" y="1138208"/>
            <a:ext cx="38916" cy="44902"/>
          </a:xfrm>
          <a:custGeom>
            <a:gdLst>
              <a:gd fmla="*/ 12 w 21" name="T0"/>
              <a:gd fmla="*/ 15 h 24" name="T1"/>
              <a:gd fmla="*/ 0 w 21" name="T2"/>
              <a:gd fmla="*/ 23 h 24" name="T3"/>
              <a:gd fmla="*/ 18 w 21" name="T4"/>
              <a:gd fmla="*/ 15 h 24" name="T5"/>
              <a:gd fmla="*/ 21 w 21" name="T6"/>
              <a:gd fmla="*/ 4 h 24" name="T7"/>
              <a:gd fmla="*/ 14 w 21" name="T8"/>
              <a:gd fmla="*/ 0 h 24" name="T9"/>
              <a:gd fmla="*/ 12 w 21" name="T10"/>
              <a:gd fmla="*/ 15 h 24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24" w="21">
                <a:moveTo>
                  <a:pt x="12" y="15"/>
                </a:moveTo>
                <a:cubicBezTo>
                  <a:pt x="9" y="19"/>
                  <a:pt x="5" y="22"/>
                  <a:pt x="0" y="23"/>
                </a:cubicBezTo>
                <a:cubicBezTo>
                  <a:pt x="7" y="24"/>
                  <a:pt x="14" y="21"/>
                  <a:pt x="18" y="15"/>
                </a:cubicBezTo>
                <a:cubicBezTo>
                  <a:pt x="21" y="12"/>
                  <a:pt x="21" y="8"/>
                  <a:pt x="21" y="4"/>
                </a:cubicBezTo>
                <a:cubicBezTo>
                  <a:pt x="14" y="0"/>
                  <a:pt x="14" y="0"/>
                  <a:pt x="14" y="0"/>
                </a:cubicBezTo>
                <a:cubicBezTo>
                  <a:pt x="15" y="5"/>
                  <a:pt x="15" y="10"/>
                  <a:pt x="12" y="15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80" name="Freeform 423"/>
          <p:cNvSpPr/>
          <p:nvPr/>
        </p:nvSpPr>
        <p:spPr bwMode="auto">
          <a:xfrm>
            <a:off x="11164030" y="1154673"/>
            <a:ext cx="61367" cy="50890"/>
          </a:xfrm>
          <a:custGeom>
            <a:gdLst>
              <a:gd fmla="*/ 19 w 32" name="T0"/>
              <a:gd fmla="*/ 11 h 27" name="T1"/>
              <a:gd fmla="*/ 0 w 32" name="T2"/>
              <a:gd fmla="*/ 24 h 27" name="T3"/>
              <a:gd fmla="*/ 30 w 32" name="T4"/>
              <a:gd fmla="*/ 12 h 27" name="T5"/>
              <a:gd fmla="*/ 32 w 32" name="T6"/>
              <a:gd fmla="*/ 6 h 27" name="T7"/>
              <a:gd fmla="*/ 23 w 32" name="T8"/>
              <a:gd fmla="*/ 0 h 27" name="T9"/>
              <a:gd fmla="*/ 19 w 32" name="T10"/>
              <a:gd fmla="*/ 11 h 27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27" w="32">
                <a:moveTo>
                  <a:pt x="19" y="11"/>
                </a:moveTo>
                <a:cubicBezTo>
                  <a:pt x="15" y="18"/>
                  <a:pt x="8" y="23"/>
                  <a:pt x="0" y="24"/>
                </a:cubicBezTo>
                <a:cubicBezTo>
                  <a:pt x="11" y="27"/>
                  <a:pt x="23" y="22"/>
                  <a:pt x="30" y="12"/>
                </a:cubicBezTo>
                <a:cubicBezTo>
                  <a:pt x="31" y="10"/>
                  <a:pt x="32" y="8"/>
                  <a:pt x="32" y="6"/>
                </a:cubicBezTo>
                <a:cubicBezTo>
                  <a:pt x="23" y="0"/>
                  <a:pt x="23" y="0"/>
                  <a:pt x="23" y="0"/>
                </a:cubicBezTo>
                <a:cubicBezTo>
                  <a:pt x="23" y="4"/>
                  <a:pt x="21" y="8"/>
                  <a:pt x="19" y="11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81" name="Freeform 424"/>
          <p:cNvSpPr/>
          <p:nvPr/>
        </p:nvSpPr>
        <p:spPr bwMode="auto">
          <a:xfrm>
            <a:off x="11184985" y="1078338"/>
            <a:ext cx="83819" cy="61366"/>
          </a:xfrm>
          <a:custGeom>
            <a:gdLst>
              <a:gd fmla="*/ 27 w 44" name="T0"/>
              <a:gd fmla="*/ 7 h 32" name="T1"/>
              <a:gd fmla="*/ 0 w 44" name="T2"/>
              <a:gd fmla="*/ 1 h 32" name="T3"/>
              <a:gd fmla="*/ 12 w 44" name="T4"/>
              <a:gd fmla="*/ 6 h 32" name="T5"/>
              <a:gd fmla="*/ 27 w 44" name="T6"/>
              <a:gd fmla="*/ 22 h 32" name="T7"/>
              <a:gd fmla="*/ 44 w 44" name="T8"/>
              <a:gd fmla="*/ 32 h 32" name="T9"/>
              <a:gd fmla="*/ 27 w 44" name="T10"/>
              <a:gd fmla="*/ 7 h 32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32" w="44">
                <a:moveTo>
                  <a:pt x="27" y="7"/>
                </a:moveTo>
                <a:cubicBezTo>
                  <a:pt x="19" y="2"/>
                  <a:pt x="9" y="0"/>
                  <a:pt x="0" y="1"/>
                </a:cubicBezTo>
                <a:cubicBezTo>
                  <a:pt x="5" y="2"/>
                  <a:pt x="9" y="4"/>
                  <a:pt x="12" y="6"/>
                </a:cubicBezTo>
                <a:cubicBezTo>
                  <a:pt x="19" y="10"/>
                  <a:pt x="23" y="16"/>
                  <a:pt x="27" y="22"/>
                </a:cubicBezTo>
                <a:cubicBezTo>
                  <a:pt x="44" y="32"/>
                  <a:pt x="44" y="32"/>
                  <a:pt x="44" y="32"/>
                </a:cubicBezTo>
                <a:cubicBezTo>
                  <a:pt x="42" y="22"/>
                  <a:pt x="36" y="13"/>
                  <a:pt x="27" y="7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82" name="Freeform 425"/>
          <p:cNvSpPr/>
          <p:nvPr/>
        </p:nvSpPr>
        <p:spPr bwMode="auto">
          <a:xfrm>
            <a:off x="11180495" y="1174131"/>
            <a:ext cx="82323" cy="58373"/>
          </a:xfrm>
          <a:custGeom>
            <a:gdLst>
              <a:gd fmla="*/ 27 w 44" name="T0"/>
              <a:gd fmla="*/ 10 h 31" name="T1"/>
              <a:gd fmla="*/ 0 w 44" name="T2"/>
              <a:gd fmla="*/ 27 h 31" name="T3"/>
              <a:gd fmla="*/ 42 w 44" name="T4"/>
              <a:gd fmla="*/ 10 h 31" name="T5"/>
              <a:gd fmla="*/ 44 w 44" name="T6"/>
              <a:gd fmla="*/ 6 h 31" name="T7"/>
              <a:gd fmla="*/ 32 w 44" name="T8"/>
              <a:gd fmla="*/ 0 h 31" name="T9"/>
              <a:gd fmla="*/ 27 w 44" name="T10"/>
              <a:gd fmla="*/ 10 h 31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31" w="44">
                <a:moveTo>
                  <a:pt x="27" y="10"/>
                </a:moveTo>
                <a:cubicBezTo>
                  <a:pt x="21" y="19"/>
                  <a:pt x="11" y="26"/>
                  <a:pt x="0" y="27"/>
                </a:cubicBezTo>
                <a:cubicBezTo>
                  <a:pt x="16" y="31"/>
                  <a:pt x="33" y="24"/>
                  <a:pt x="42" y="10"/>
                </a:cubicBezTo>
                <a:cubicBezTo>
                  <a:pt x="43" y="9"/>
                  <a:pt x="43" y="8"/>
                  <a:pt x="44" y="6"/>
                </a:cubicBezTo>
                <a:cubicBezTo>
                  <a:pt x="32" y="0"/>
                  <a:pt x="32" y="0"/>
                  <a:pt x="32" y="0"/>
                </a:cubicBezTo>
                <a:cubicBezTo>
                  <a:pt x="31" y="3"/>
                  <a:pt x="29" y="6"/>
                  <a:pt x="27" y="1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83" name="Freeform 426"/>
          <p:cNvSpPr/>
          <p:nvPr/>
        </p:nvSpPr>
        <p:spPr bwMode="auto">
          <a:xfrm>
            <a:off x="11020341" y="847837"/>
            <a:ext cx="142193" cy="233495"/>
          </a:xfrm>
          <a:custGeom>
            <a:gdLst>
              <a:gd fmla="*/ 60 w 75" name="T0"/>
              <a:gd fmla="*/ 81 h 123" name="T1"/>
              <a:gd fmla="*/ 58 w 75" name="T2"/>
              <a:gd fmla="*/ 63 h 123" name="T3"/>
              <a:gd fmla="*/ 0 w 75" name="T4"/>
              <a:gd fmla="*/ 0 h 123" name="T5"/>
              <a:gd fmla="*/ 0 w 75" name="T6"/>
              <a:gd fmla="*/ 81 h 123" name="T7"/>
              <a:gd fmla="*/ 75 w 75" name="T8"/>
              <a:gd fmla="*/ 123 h 123" name="T9"/>
              <a:gd fmla="*/ 60 w 75" name="T10"/>
              <a:gd fmla="*/ 81 h 123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123" w="75">
                <a:moveTo>
                  <a:pt x="60" y="81"/>
                </a:moveTo>
                <a:cubicBezTo>
                  <a:pt x="60" y="75"/>
                  <a:pt x="59" y="69"/>
                  <a:pt x="58" y="63"/>
                </a:cubicBezTo>
                <a:cubicBezTo>
                  <a:pt x="58" y="23"/>
                  <a:pt x="27" y="7"/>
                  <a:pt x="0" y="0"/>
                </a:cubicBezTo>
                <a:cubicBezTo>
                  <a:pt x="0" y="81"/>
                  <a:pt x="0" y="81"/>
                  <a:pt x="0" y="81"/>
                </a:cubicBezTo>
                <a:cubicBezTo>
                  <a:pt x="75" y="123"/>
                  <a:pt x="75" y="123"/>
                  <a:pt x="75" y="123"/>
                </a:cubicBezTo>
                <a:cubicBezTo>
                  <a:pt x="71" y="112"/>
                  <a:pt x="59" y="97"/>
                  <a:pt x="60" y="81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84" name="Freeform 427"/>
          <p:cNvSpPr/>
          <p:nvPr/>
        </p:nvSpPr>
        <p:spPr bwMode="auto">
          <a:xfrm>
            <a:off x="11020341" y="1049900"/>
            <a:ext cx="124232" cy="173624"/>
          </a:xfrm>
          <a:custGeom>
            <a:gdLst>
              <a:gd fmla="*/ 0 w 65" name="T0"/>
              <a:gd fmla="*/ 91 h 91" name="T1"/>
              <a:gd fmla="*/ 26 w 65" name="T2"/>
              <a:gd fmla="*/ 90 h 91" name="T3"/>
              <a:gd fmla="*/ 65 w 65" name="T4"/>
              <a:gd fmla="*/ 55 h 91" name="T5"/>
              <a:gd fmla="*/ 55 w 65" name="T6"/>
              <a:gd fmla="*/ 50 h 91" name="T7"/>
              <a:gd fmla="*/ 65 w 65" name="T8"/>
              <a:gd fmla="*/ 40 h 91" name="T9"/>
              <a:gd fmla="*/ 65 w 65" name="T10"/>
              <a:gd fmla="*/ 37 h 91" name="T11"/>
              <a:gd fmla="*/ 0 w 65" name="T12"/>
              <a:gd fmla="*/ 0 h 91" name="T13"/>
              <a:gd fmla="*/ 0 w 65" name="T14"/>
              <a:gd fmla="*/ 91 h 91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91" w="65">
                <a:moveTo>
                  <a:pt x="0" y="91"/>
                </a:moveTo>
                <a:cubicBezTo>
                  <a:pt x="1" y="91"/>
                  <a:pt x="6" y="91"/>
                  <a:pt x="26" y="90"/>
                </a:cubicBezTo>
                <a:cubicBezTo>
                  <a:pt x="63" y="81"/>
                  <a:pt x="65" y="55"/>
                  <a:pt x="65" y="55"/>
                </a:cubicBezTo>
                <a:cubicBezTo>
                  <a:pt x="55" y="50"/>
                  <a:pt x="55" y="50"/>
                  <a:pt x="55" y="50"/>
                </a:cubicBezTo>
                <a:cubicBezTo>
                  <a:pt x="55" y="50"/>
                  <a:pt x="64" y="43"/>
                  <a:pt x="65" y="40"/>
                </a:cubicBezTo>
                <a:cubicBezTo>
                  <a:pt x="65" y="39"/>
                  <a:pt x="65" y="38"/>
                  <a:pt x="65" y="37"/>
                </a:cubicBezTo>
                <a:cubicBezTo>
                  <a:pt x="0" y="0"/>
                  <a:pt x="0" y="0"/>
                  <a:pt x="0" y="0"/>
                </a:cubicBezTo>
                <a:lnTo>
                  <a:pt x="0" y="91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85" name="Freeform 428"/>
          <p:cNvSpPr/>
          <p:nvPr/>
        </p:nvSpPr>
        <p:spPr bwMode="auto">
          <a:xfrm>
            <a:off x="10921555" y="963088"/>
            <a:ext cx="389158" cy="231998"/>
          </a:xfrm>
          <a:custGeom>
            <a:gdLst>
              <a:gd fmla="*/ 0 w 260" name="T0"/>
              <a:gd fmla="*/ 12 h 155" name="T1"/>
              <a:gd fmla="*/ 7 w 260" name="T2"/>
              <a:gd fmla="*/ 0 h 155" name="T3"/>
              <a:gd fmla="*/ 260 w 260" name="T4"/>
              <a:gd fmla="*/ 145 h 155" name="T5"/>
              <a:gd fmla="*/ 254 w 260" name="T6"/>
              <a:gd fmla="*/ 155 h 155" name="T7"/>
              <a:gd fmla="*/ 0 w 260" name="T8"/>
              <a:gd fmla="*/ 12 h 155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55" w="260">
                <a:moveTo>
                  <a:pt x="0" y="12"/>
                </a:moveTo>
                <a:lnTo>
                  <a:pt x="7" y="0"/>
                </a:lnTo>
                <a:lnTo>
                  <a:pt x="260" y="145"/>
                </a:lnTo>
                <a:lnTo>
                  <a:pt x="254" y="155"/>
                </a:lnTo>
                <a:lnTo>
                  <a:pt x="0" y="12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86" name="Freeform 429"/>
          <p:cNvSpPr>
            <a:spLocks noEditPoints="1"/>
          </p:cNvSpPr>
          <p:nvPr/>
        </p:nvSpPr>
        <p:spPr bwMode="auto">
          <a:xfrm>
            <a:off x="7600245" y="862804"/>
            <a:ext cx="354732" cy="356229"/>
          </a:xfrm>
          <a:custGeom>
            <a:gdLst>
              <a:gd fmla="*/ 166 w 187" name="T0"/>
              <a:gd fmla="*/ 0 h 188" name="T1"/>
              <a:gd fmla="*/ 13 w 187" name="T2"/>
              <a:gd fmla="*/ 0 h 188" name="T3"/>
              <a:gd fmla="*/ 0 w 187" name="T4"/>
              <a:gd fmla="*/ 15 h 188" name="T5"/>
              <a:gd fmla="*/ 0 w 187" name="T6"/>
              <a:gd fmla="*/ 173 h 188" name="T7"/>
              <a:gd fmla="*/ 13 w 187" name="T8"/>
              <a:gd fmla="*/ 188 h 188" name="T9"/>
              <a:gd fmla="*/ 166 w 187" name="T10"/>
              <a:gd fmla="*/ 188 h 188" name="T11"/>
              <a:gd fmla="*/ 187 w 187" name="T12"/>
              <a:gd fmla="*/ 173 h 188" name="T13"/>
              <a:gd fmla="*/ 187 w 187" name="T14"/>
              <a:gd fmla="*/ 15 h 188" name="T15"/>
              <a:gd fmla="*/ 166 w 187" name="T16"/>
              <a:gd fmla="*/ 0 h 188" name="T17"/>
              <a:gd fmla="*/ 179 w 187" name="T18"/>
              <a:gd fmla="*/ 130 h 188" name="T19"/>
              <a:gd fmla="*/ 179 w 187" name="T20"/>
              <a:gd fmla="*/ 133 h 188" name="T21"/>
              <a:gd fmla="*/ 174 w 187" name="T22"/>
              <a:gd fmla="*/ 134 h 188" name="T23"/>
              <a:gd fmla="*/ 177 w 187" name="T24"/>
              <a:gd fmla="*/ 134 h 188" name="T25"/>
              <a:gd fmla="*/ 174 w 187" name="T26"/>
              <a:gd fmla="*/ 134 h 188" name="T27"/>
              <a:gd fmla="*/ 152 w 187" name="T28"/>
              <a:gd fmla="*/ 130 h 188" name="T29"/>
              <a:gd fmla="*/ 128 w 187" name="T30"/>
              <a:gd fmla="*/ 130 h 188" name="T31"/>
              <a:gd fmla="*/ 99 w 187" name="T32"/>
              <a:gd fmla="*/ 126 h 188" name="T33"/>
              <a:gd fmla="*/ 67 w 187" name="T34"/>
              <a:gd fmla="*/ 125 h 188" name="T35"/>
              <a:gd fmla="*/ 35 w 187" name="T36"/>
              <a:gd fmla="*/ 126 h 188" name="T37"/>
              <a:gd fmla="*/ 8 w 187" name="T38"/>
              <a:gd fmla="*/ 133 h 188" name="T39"/>
              <a:gd fmla="*/ 8 w 187" name="T40"/>
              <a:gd fmla="*/ 15 h 188" name="T41"/>
              <a:gd fmla="*/ 13 w 187" name="T42"/>
              <a:gd fmla="*/ 9 h 188" name="T43"/>
              <a:gd fmla="*/ 166 w 187" name="T44"/>
              <a:gd fmla="*/ 9 h 188" name="T45"/>
              <a:gd fmla="*/ 179 w 187" name="T46"/>
              <a:gd fmla="*/ 15 h 188" name="T47"/>
              <a:gd fmla="*/ 179 w 187" name="T48"/>
              <a:gd fmla="*/ 130 h 188" name="T49"/>
              <a:gd fmla="*/ 181 w 187" name="T50"/>
              <a:gd fmla="*/ 130 h 188" name="T51"/>
              <a:gd fmla="*/ 179 w 187" name="T52"/>
              <a:gd fmla="*/ 130 h 188" name="T5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b="b" l="0" r="r" t="0"/>
            <a:pathLst>
              <a:path h="188" w="187">
                <a:moveTo>
                  <a:pt x="166" y="0"/>
                </a:move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7"/>
                  <a:pt x="0" y="15"/>
                </a:cubicBezTo>
                <a:cubicBezTo>
                  <a:pt x="0" y="173"/>
                  <a:pt x="0" y="173"/>
                  <a:pt x="0" y="173"/>
                </a:cubicBezTo>
                <a:cubicBezTo>
                  <a:pt x="0" y="181"/>
                  <a:pt x="6" y="188"/>
                  <a:pt x="13" y="188"/>
                </a:cubicBezTo>
                <a:cubicBezTo>
                  <a:pt x="166" y="188"/>
                  <a:pt x="166" y="188"/>
                  <a:pt x="166" y="188"/>
                </a:cubicBezTo>
                <a:cubicBezTo>
                  <a:pt x="187" y="188"/>
                  <a:pt x="187" y="181"/>
                  <a:pt x="187" y="173"/>
                </a:cubicBezTo>
                <a:cubicBezTo>
                  <a:pt x="187" y="15"/>
                  <a:pt x="187" y="15"/>
                  <a:pt x="187" y="15"/>
                </a:cubicBezTo>
                <a:cubicBezTo>
                  <a:pt x="187" y="7"/>
                  <a:pt x="187" y="0"/>
                  <a:pt x="166" y="0"/>
                </a:cubicBezTo>
                <a:close/>
                <a:moveTo>
                  <a:pt x="179" y="130"/>
                </a:moveTo>
                <a:cubicBezTo>
                  <a:pt x="179" y="133"/>
                  <a:pt x="179" y="133"/>
                  <a:pt x="179" y="133"/>
                </a:cubicBezTo>
                <a:cubicBezTo>
                  <a:pt x="178" y="133"/>
                  <a:pt x="176" y="134"/>
                  <a:pt x="174" y="134"/>
                </a:cubicBezTo>
                <a:cubicBezTo>
                  <a:pt x="175" y="135"/>
                  <a:pt x="176" y="136"/>
                  <a:pt x="177" y="134"/>
                </a:cubicBezTo>
                <a:cubicBezTo>
                  <a:pt x="176" y="136"/>
                  <a:pt x="175" y="135"/>
                  <a:pt x="174" y="134"/>
                </a:cubicBezTo>
                <a:cubicBezTo>
                  <a:pt x="167" y="135"/>
                  <a:pt x="156" y="133"/>
                  <a:pt x="152" y="130"/>
                </a:cubicBezTo>
                <a:cubicBezTo>
                  <a:pt x="152" y="130"/>
                  <a:pt x="138" y="140"/>
                  <a:pt x="128" y="130"/>
                </a:cubicBezTo>
                <a:cubicBezTo>
                  <a:pt x="120" y="138"/>
                  <a:pt x="108" y="143"/>
                  <a:pt x="99" y="126"/>
                </a:cubicBezTo>
                <a:cubicBezTo>
                  <a:pt x="89" y="145"/>
                  <a:pt x="72" y="138"/>
                  <a:pt x="67" y="125"/>
                </a:cubicBezTo>
                <a:cubicBezTo>
                  <a:pt x="59" y="138"/>
                  <a:pt x="43" y="142"/>
                  <a:pt x="35" y="126"/>
                </a:cubicBezTo>
                <a:cubicBezTo>
                  <a:pt x="28" y="137"/>
                  <a:pt x="16" y="141"/>
                  <a:pt x="8" y="133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2"/>
                  <a:pt x="10" y="9"/>
                  <a:pt x="13" y="9"/>
                </a:cubicBezTo>
                <a:cubicBezTo>
                  <a:pt x="166" y="9"/>
                  <a:pt x="166" y="9"/>
                  <a:pt x="166" y="9"/>
                </a:cubicBezTo>
                <a:cubicBezTo>
                  <a:pt x="177" y="9"/>
                  <a:pt x="179" y="12"/>
                  <a:pt x="179" y="15"/>
                </a:cubicBezTo>
                <a:cubicBezTo>
                  <a:pt x="179" y="130"/>
                  <a:pt x="179" y="130"/>
                  <a:pt x="179" y="130"/>
                </a:cubicBezTo>
                <a:cubicBezTo>
                  <a:pt x="180" y="130"/>
                  <a:pt x="180" y="130"/>
                  <a:pt x="181" y="130"/>
                </a:cubicBezTo>
                <a:cubicBezTo>
                  <a:pt x="180" y="130"/>
                  <a:pt x="180" y="130"/>
                  <a:pt x="179" y="13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87" name="Freeform 430"/>
          <p:cNvSpPr/>
          <p:nvPr/>
        </p:nvSpPr>
        <p:spPr bwMode="auto">
          <a:xfrm>
            <a:off x="7627186" y="957101"/>
            <a:ext cx="272411" cy="167637"/>
          </a:xfrm>
          <a:custGeom>
            <a:gdLst>
              <a:gd fmla="*/ 131 w 144" name="T0"/>
              <a:gd fmla="*/ 57 h 88" name="T1"/>
              <a:gd fmla="*/ 111 w 144" name="T2"/>
              <a:gd fmla="*/ 35 h 88" name="T3"/>
              <a:gd fmla="*/ 90 w 144" name="T4"/>
              <a:gd fmla="*/ 17 h 88" name="T5"/>
              <a:gd fmla="*/ 0 w 144" name="T6"/>
              <a:gd fmla="*/ 60 h 88" name="T7"/>
              <a:gd fmla="*/ 78 w 144" name="T8"/>
              <a:gd fmla="*/ 42 h 88" name="T9"/>
              <a:gd fmla="*/ 35 w 144" name="T10"/>
              <a:gd fmla="*/ 82 h 88" name="T11"/>
              <a:gd fmla="*/ 53 w 144" name="T12"/>
              <a:gd fmla="*/ 70 h 88" name="T13"/>
              <a:gd fmla="*/ 68 w 144" name="T14"/>
              <a:gd fmla="*/ 82 h 88" name="T15"/>
              <a:gd fmla="*/ 72 w 144" name="T16"/>
              <a:gd fmla="*/ 82 h 88" name="T17"/>
              <a:gd fmla="*/ 85 w 144" name="T18"/>
              <a:gd fmla="*/ 71 h 88" name="T19"/>
              <a:gd fmla="*/ 114 w 144" name="T20"/>
              <a:gd fmla="*/ 75 h 88" name="T21"/>
              <a:gd fmla="*/ 139 w 144" name="T22"/>
              <a:gd fmla="*/ 75 h 88" name="T23"/>
              <a:gd fmla="*/ 135 w 144" name="T24"/>
              <a:gd fmla="*/ 57 h 88" name="T25"/>
              <a:gd fmla="*/ 131 w 144" name="T26"/>
              <a:gd fmla="*/ 57 h 88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88" w="144">
                <a:moveTo>
                  <a:pt x="131" y="57"/>
                </a:moveTo>
                <a:cubicBezTo>
                  <a:pt x="120" y="57"/>
                  <a:pt x="112" y="47"/>
                  <a:pt x="111" y="35"/>
                </a:cubicBezTo>
                <a:cubicBezTo>
                  <a:pt x="103" y="28"/>
                  <a:pt x="95" y="21"/>
                  <a:pt x="90" y="17"/>
                </a:cubicBezTo>
                <a:cubicBezTo>
                  <a:pt x="52" y="0"/>
                  <a:pt x="0" y="60"/>
                  <a:pt x="0" y="60"/>
                </a:cubicBezTo>
                <a:cubicBezTo>
                  <a:pt x="71" y="28"/>
                  <a:pt x="78" y="42"/>
                  <a:pt x="78" y="42"/>
                </a:cubicBezTo>
                <a:cubicBezTo>
                  <a:pt x="35" y="82"/>
                  <a:pt x="35" y="82"/>
                  <a:pt x="35" y="82"/>
                </a:cubicBezTo>
                <a:cubicBezTo>
                  <a:pt x="42" y="82"/>
                  <a:pt x="49" y="78"/>
                  <a:pt x="53" y="70"/>
                </a:cubicBezTo>
                <a:cubicBezTo>
                  <a:pt x="56" y="76"/>
                  <a:pt x="62" y="81"/>
                  <a:pt x="68" y="82"/>
                </a:cubicBezTo>
                <a:cubicBezTo>
                  <a:pt x="72" y="82"/>
                  <a:pt x="72" y="82"/>
                  <a:pt x="72" y="82"/>
                </a:cubicBezTo>
                <a:cubicBezTo>
                  <a:pt x="77" y="81"/>
                  <a:pt x="82" y="78"/>
                  <a:pt x="85" y="71"/>
                </a:cubicBezTo>
                <a:cubicBezTo>
                  <a:pt x="94" y="88"/>
                  <a:pt x="107" y="83"/>
                  <a:pt x="114" y="75"/>
                </a:cubicBezTo>
                <a:cubicBezTo>
                  <a:pt x="124" y="85"/>
                  <a:pt x="139" y="75"/>
                  <a:pt x="139" y="75"/>
                </a:cubicBezTo>
                <a:cubicBezTo>
                  <a:pt x="144" y="78"/>
                  <a:pt x="143" y="64"/>
                  <a:pt x="135" y="57"/>
                </a:cubicBezTo>
                <a:cubicBezTo>
                  <a:pt x="134" y="57"/>
                  <a:pt x="132" y="57"/>
                  <a:pt x="131" y="57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88" name="Freeform 431"/>
          <p:cNvSpPr/>
          <p:nvPr/>
        </p:nvSpPr>
        <p:spPr bwMode="auto">
          <a:xfrm>
            <a:off x="7940009" y="1109771"/>
            <a:ext cx="2993" cy="0"/>
          </a:xfrm>
          <a:custGeom>
            <a:gdLst>
              <a:gd fmla="*/ 0 w 2" name="T0"/>
              <a:gd fmla="*/ 0 w 2" name="T1"/>
              <a:gd fmla="*/ 2 w 2" name="T2"/>
              <a:gd fmla="*/ 0 w 2" name="T3"/>
            </a:gdLst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</a:cxnLst>
            <a:rect b="b" l="0" r="r" t="0"/>
            <a:pathLst>
              <a:path w="2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2" y="0"/>
                </a:cubicBezTo>
                <a:cubicBezTo>
                  <a:pt x="1" y="0"/>
                  <a:pt x="1" y="0"/>
                  <a:pt x="0" y="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89" name="Oval 432"/>
          <p:cNvSpPr>
            <a:spLocks noChangeArrowheads="1"/>
          </p:cNvSpPr>
          <p:nvPr/>
        </p:nvSpPr>
        <p:spPr bwMode="auto">
          <a:xfrm>
            <a:off x="7841223" y="985539"/>
            <a:ext cx="79328" cy="76334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90" name="Oval 433"/>
          <p:cNvSpPr>
            <a:spLocks noChangeArrowheads="1"/>
          </p:cNvSpPr>
          <p:nvPr/>
        </p:nvSpPr>
        <p:spPr bwMode="auto">
          <a:xfrm>
            <a:off x="7175165" y="982546"/>
            <a:ext cx="85316" cy="77831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91" name="Freeform 434"/>
          <p:cNvSpPr>
            <a:spLocks noEditPoints="1"/>
          </p:cNvSpPr>
          <p:nvPr/>
        </p:nvSpPr>
        <p:spPr bwMode="auto">
          <a:xfrm>
            <a:off x="6920716" y="861308"/>
            <a:ext cx="372693" cy="360718"/>
          </a:xfrm>
          <a:custGeom>
            <a:gdLst>
              <a:gd fmla="*/ 114 w 196" name="T0"/>
              <a:gd fmla="*/ 1 h 190" name="T1"/>
              <a:gd fmla="*/ 98 w 196" name="T2"/>
              <a:gd fmla="*/ 0 h 190" name="T3"/>
              <a:gd fmla="*/ 0 w 196" name="T4"/>
              <a:gd fmla="*/ 95 h 190" name="T5"/>
              <a:gd fmla="*/ 98 w 196" name="T6"/>
              <a:gd fmla="*/ 190 h 190" name="T7"/>
              <a:gd fmla="*/ 114 w 196" name="T8"/>
              <a:gd fmla="*/ 189 h 190" name="T9"/>
              <a:gd fmla="*/ 196 w 196" name="T10"/>
              <a:gd fmla="*/ 95 h 190" name="T11"/>
              <a:gd fmla="*/ 114 w 196" name="T12"/>
              <a:gd fmla="*/ 1 h 190" name="T13"/>
              <a:gd fmla="*/ 170 w 196" name="T14"/>
              <a:gd fmla="*/ 48 h 190" name="T15"/>
              <a:gd fmla="*/ 185 w 196" name="T16"/>
              <a:gd fmla="*/ 95 h 190" name="T17"/>
              <a:gd fmla="*/ 171 w 196" name="T18"/>
              <a:gd fmla="*/ 141 h 190" name="T19"/>
              <a:gd fmla="*/ 156 w 196" name="T20"/>
              <a:gd fmla="*/ 137 h 190" name="T21"/>
              <a:gd fmla="*/ 131 w 196" name="T22"/>
              <a:gd fmla="*/ 137 h 190" name="T23"/>
              <a:gd fmla="*/ 102 w 196" name="T24"/>
              <a:gd fmla="*/ 133 h 190" name="T25"/>
              <a:gd fmla="*/ 70 w 196" name="T26"/>
              <a:gd fmla="*/ 134 h 190" name="T27"/>
              <a:gd fmla="*/ 75 w 196" name="T28"/>
              <a:gd fmla="*/ 130 h 190" name="T29"/>
              <a:gd fmla="*/ 84 w 196" name="T30"/>
              <a:gd fmla="*/ 134 h 190" name="T31"/>
              <a:gd fmla="*/ 89 w 196" name="T32"/>
              <a:gd fmla="*/ 134 h 190" name="T33"/>
              <a:gd fmla="*/ 103 w 196" name="T34"/>
              <a:gd fmla="*/ 122 h 190" name="T35"/>
              <a:gd fmla="*/ 134 w 196" name="T36"/>
              <a:gd fmla="*/ 127 h 190" name="T37"/>
              <a:gd fmla="*/ 161 w 196" name="T38"/>
              <a:gd fmla="*/ 126 h 190" name="T39"/>
              <a:gd fmla="*/ 157 w 196" name="T40"/>
              <a:gd fmla="*/ 107 h 190" name="T41"/>
              <a:gd fmla="*/ 153 w 196" name="T42"/>
              <a:gd fmla="*/ 108 h 190" name="T43"/>
              <a:gd fmla="*/ 131 w 196" name="T44"/>
              <a:gd fmla="*/ 85 h 190" name="T45"/>
              <a:gd fmla="*/ 126 w 196" name="T46"/>
              <a:gd fmla="*/ 81 h 190" name="T47"/>
              <a:gd fmla="*/ 166 w 196" name="T48"/>
              <a:gd fmla="*/ 42 h 190" name="T49"/>
              <a:gd fmla="*/ 170 w 196" name="T50"/>
              <a:gd fmla="*/ 48 h 190" name="T51"/>
              <a:gd fmla="*/ 37 w 196" name="T52"/>
              <a:gd fmla="*/ 134 h 190" name="T53"/>
              <a:gd fmla="*/ 26 w 196" name="T54"/>
              <a:gd fmla="*/ 142 h 190" name="T55"/>
              <a:gd fmla="*/ 26 w 196" name="T56"/>
              <a:gd fmla="*/ 142 h 190" name="T57"/>
              <a:gd fmla="*/ 12 w 196" name="T58"/>
              <a:gd fmla="*/ 110 h 190" name="T59"/>
              <a:gd fmla="*/ 91 w 196" name="T60"/>
              <a:gd fmla="*/ 90 h 190" name="T61"/>
              <a:gd fmla="*/ 41 w 196" name="T62"/>
              <a:gd fmla="*/ 138 h 190" name="T63"/>
              <a:gd fmla="*/ 37 w 196" name="T64"/>
              <a:gd fmla="*/ 134 h 190" name="T65"/>
              <a:gd fmla="*/ 98 w 196" name="T66"/>
              <a:gd fmla="*/ 11 h 190" name="T67"/>
              <a:gd fmla="*/ 117 w 196" name="T68"/>
              <a:gd fmla="*/ 13 h 190" name="T69"/>
              <a:gd fmla="*/ 146 w 196" name="T70"/>
              <a:gd fmla="*/ 25 h 190" name="T71"/>
              <a:gd fmla="*/ 153 w 196" name="T72"/>
              <a:gd fmla="*/ 29 h 190" name="T73"/>
              <a:gd fmla="*/ 112 w 196" name="T74"/>
              <a:gd fmla="*/ 69 h 190" name="T75"/>
              <a:gd fmla="*/ 108 w 196" name="T76"/>
              <a:gd fmla="*/ 66 h 190" name="T77"/>
              <a:gd fmla="*/ 12 w 196" name="T78"/>
              <a:gd fmla="*/ 109 h 190" name="T79"/>
              <a:gd fmla="*/ 11 w 196" name="T80"/>
              <a:gd fmla="*/ 95 h 190" name="T81"/>
              <a:gd fmla="*/ 98 w 196" name="T82"/>
              <a:gd fmla="*/ 11 h 190" name="T8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b="b" l="0" r="r" t="0"/>
            <a:pathLst>
              <a:path h="190" w="196">
                <a:moveTo>
                  <a:pt x="114" y="1"/>
                </a:moveTo>
                <a:cubicBezTo>
                  <a:pt x="109" y="0"/>
                  <a:pt x="103" y="0"/>
                  <a:pt x="98" y="0"/>
                </a:cubicBezTo>
                <a:cubicBezTo>
                  <a:pt x="44" y="0"/>
                  <a:pt x="0" y="43"/>
                  <a:pt x="0" y="95"/>
                </a:cubicBezTo>
                <a:cubicBezTo>
                  <a:pt x="0" y="148"/>
                  <a:pt x="44" y="190"/>
                  <a:pt x="98" y="190"/>
                </a:cubicBezTo>
                <a:cubicBezTo>
                  <a:pt x="103" y="190"/>
                  <a:pt x="108" y="190"/>
                  <a:pt x="114" y="189"/>
                </a:cubicBezTo>
                <a:cubicBezTo>
                  <a:pt x="161" y="182"/>
                  <a:pt x="196" y="142"/>
                  <a:pt x="196" y="95"/>
                </a:cubicBezTo>
                <a:cubicBezTo>
                  <a:pt x="196" y="48"/>
                  <a:pt x="161" y="9"/>
                  <a:pt x="114" y="1"/>
                </a:cubicBezTo>
                <a:close/>
                <a:moveTo>
                  <a:pt x="170" y="48"/>
                </a:moveTo>
                <a:cubicBezTo>
                  <a:pt x="180" y="62"/>
                  <a:pt x="185" y="78"/>
                  <a:pt x="185" y="95"/>
                </a:cubicBezTo>
                <a:cubicBezTo>
                  <a:pt x="185" y="112"/>
                  <a:pt x="180" y="127"/>
                  <a:pt x="171" y="141"/>
                </a:cubicBezTo>
                <a:cubicBezTo>
                  <a:pt x="165" y="140"/>
                  <a:pt x="159" y="139"/>
                  <a:pt x="156" y="137"/>
                </a:cubicBezTo>
                <a:cubicBezTo>
                  <a:pt x="156" y="137"/>
                  <a:pt x="141" y="146"/>
                  <a:pt x="131" y="137"/>
                </a:cubicBezTo>
                <a:cubicBezTo>
                  <a:pt x="124" y="144"/>
                  <a:pt x="111" y="148"/>
                  <a:pt x="102" y="133"/>
                </a:cubicBezTo>
                <a:cubicBezTo>
                  <a:pt x="92" y="149"/>
                  <a:pt x="77" y="144"/>
                  <a:pt x="70" y="134"/>
                </a:cubicBezTo>
                <a:cubicBezTo>
                  <a:pt x="75" y="130"/>
                  <a:pt x="75" y="130"/>
                  <a:pt x="75" y="130"/>
                </a:cubicBezTo>
                <a:cubicBezTo>
                  <a:pt x="77" y="132"/>
                  <a:pt x="81" y="134"/>
                  <a:pt x="84" y="134"/>
                </a:cubicBezTo>
                <a:cubicBezTo>
                  <a:pt x="89" y="134"/>
                  <a:pt x="89" y="134"/>
                  <a:pt x="89" y="134"/>
                </a:cubicBezTo>
                <a:cubicBezTo>
                  <a:pt x="94" y="133"/>
                  <a:pt x="99" y="130"/>
                  <a:pt x="103" y="122"/>
                </a:cubicBezTo>
                <a:cubicBezTo>
                  <a:pt x="113" y="140"/>
                  <a:pt x="126" y="135"/>
                  <a:pt x="134" y="127"/>
                </a:cubicBezTo>
                <a:cubicBezTo>
                  <a:pt x="145" y="137"/>
                  <a:pt x="161" y="126"/>
                  <a:pt x="161" y="126"/>
                </a:cubicBezTo>
                <a:cubicBezTo>
                  <a:pt x="166" y="130"/>
                  <a:pt x="166" y="115"/>
                  <a:pt x="157" y="107"/>
                </a:cubicBezTo>
                <a:cubicBezTo>
                  <a:pt x="156" y="108"/>
                  <a:pt x="154" y="108"/>
                  <a:pt x="153" y="108"/>
                </a:cubicBezTo>
                <a:cubicBezTo>
                  <a:pt x="141" y="108"/>
                  <a:pt x="132" y="98"/>
                  <a:pt x="131" y="85"/>
                </a:cubicBezTo>
                <a:cubicBezTo>
                  <a:pt x="129" y="84"/>
                  <a:pt x="127" y="82"/>
                  <a:pt x="126" y="81"/>
                </a:cubicBezTo>
                <a:cubicBezTo>
                  <a:pt x="166" y="42"/>
                  <a:pt x="166" y="42"/>
                  <a:pt x="166" y="42"/>
                </a:cubicBezTo>
                <a:lnTo>
                  <a:pt x="170" y="48"/>
                </a:lnTo>
                <a:close/>
                <a:moveTo>
                  <a:pt x="37" y="134"/>
                </a:moveTo>
                <a:cubicBezTo>
                  <a:pt x="34" y="138"/>
                  <a:pt x="30" y="141"/>
                  <a:pt x="26" y="142"/>
                </a:cubicBezTo>
                <a:cubicBezTo>
                  <a:pt x="26" y="142"/>
                  <a:pt x="26" y="142"/>
                  <a:pt x="26" y="142"/>
                </a:cubicBezTo>
                <a:cubicBezTo>
                  <a:pt x="19" y="132"/>
                  <a:pt x="15" y="122"/>
                  <a:pt x="12" y="110"/>
                </a:cubicBezTo>
                <a:cubicBezTo>
                  <a:pt x="64" y="88"/>
                  <a:pt x="84" y="88"/>
                  <a:pt x="91" y="90"/>
                </a:cubicBezTo>
                <a:cubicBezTo>
                  <a:pt x="41" y="138"/>
                  <a:pt x="41" y="138"/>
                  <a:pt x="41" y="138"/>
                </a:cubicBezTo>
                <a:cubicBezTo>
                  <a:pt x="40" y="137"/>
                  <a:pt x="38" y="136"/>
                  <a:pt x="37" y="134"/>
                </a:cubicBezTo>
                <a:close/>
                <a:moveTo>
                  <a:pt x="98" y="11"/>
                </a:moveTo>
                <a:cubicBezTo>
                  <a:pt x="105" y="11"/>
                  <a:pt x="111" y="11"/>
                  <a:pt x="117" y="13"/>
                </a:cubicBezTo>
                <a:cubicBezTo>
                  <a:pt x="128" y="15"/>
                  <a:pt x="137" y="19"/>
                  <a:pt x="146" y="25"/>
                </a:cubicBezTo>
                <a:cubicBezTo>
                  <a:pt x="153" y="29"/>
                  <a:pt x="153" y="29"/>
                  <a:pt x="153" y="29"/>
                </a:cubicBezTo>
                <a:cubicBezTo>
                  <a:pt x="112" y="69"/>
                  <a:pt x="112" y="69"/>
                  <a:pt x="112" y="69"/>
                </a:cubicBezTo>
                <a:cubicBezTo>
                  <a:pt x="111" y="68"/>
                  <a:pt x="109" y="67"/>
                  <a:pt x="108" y="66"/>
                </a:cubicBezTo>
                <a:cubicBezTo>
                  <a:pt x="72" y="50"/>
                  <a:pt x="23" y="98"/>
                  <a:pt x="12" y="109"/>
                </a:cubicBezTo>
                <a:cubicBezTo>
                  <a:pt x="11" y="104"/>
                  <a:pt x="11" y="100"/>
                  <a:pt x="11" y="95"/>
                </a:cubicBezTo>
                <a:cubicBezTo>
                  <a:pt x="11" y="49"/>
                  <a:pt x="50" y="11"/>
                  <a:pt x="98" y="11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92" name="Freeform 435"/>
          <p:cNvSpPr>
            <a:spLocks noEditPoints="1"/>
          </p:cNvSpPr>
          <p:nvPr/>
        </p:nvSpPr>
        <p:spPr bwMode="auto">
          <a:xfrm>
            <a:off x="8261813" y="861308"/>
            <a:ext cx="372693" cy="362216"/>
          </a:xfrm>
          <a:custGeom>
            <a:gdLst>
              <a:gd fmla="*/ 113 w 196" name="T0"/>
              <a:gd fmla="*/ 1 h 191" name="T1"/>
              <a:gd fmla="*/ 98 w 196" name="T2"/>
              <a:gd fmla="*/ 0 h 191" name="T3"/>
              <a:gd fmla="*/ 0 w 196" name="T4"/>
              <a:gd fmla="*/ 95 h 191" name="T5"/>
              <a:gd fmla="*/ 98 w 196" name="T6"/>
              <a:gd fmla="*/ 191 h 191" name="T7"/>
              <a:gd fmla="*/ 113 w 196" name="T8"/>
              <a:gd fmla="*/ 189 h 191" name="T9"/>
              <a:gd fmla="*/ 196 w 196" name="T10"/>
              <a:gd fmla="*/ 95 h 191" name="T11"/>
              <a:gd fmla="*/ 113 w 196" name="T12"/>
              <a:gd fmla="*/ 1 h 191" name="T13"/>
              <a:gd fmla="*/ 25 w 196" name="T14"/>
              <a:gd fmla="*/ 142 h 191" name="T15"/>
              <a:gd fmla="*/ 11 w 196" name="T16"/>
              <a:gd fmla="*/ 95 h 191" name="T17"/>
              <a:gd fmla="*/ 98 w 196" name="T18"/>
              <a:gd fmla="*/ 11 h 191" name="T19"/>
              <a:gd fmla="*/ 117 w 196" name="T20"/>
              <a:gd fmla="*/ 13 h 191" name="T21"/>
              <a:gd fmla="*/ 146 w 196" name="T22"/>
              <a:gd fmla="*/ 25 h 191" name="T23"/>
              <a:gd fmla="*/ 153 w 196" name="T24"/>
              <a:gd fmla="*/ 30 h 191" name="T25"/>
              <a:gd fmla="*/ 138 w 196" name="T26"/>
              <a:gd fmla="*/ 44 h 191" name="T27"/>
              <a:gd fmla="*/ 107 w 196" name="T28"/>
              <a:gd fmla="*/ 71 h 191" name="T29"/>
              <a:gd fmla="*/ 108 w 196" name="T30"/>
              <a:gd fmla="*/ 73 h 191" name="T31"/>
              <a:gd fmla="*/ 80 w 196" name="T32"/>
              <a:gd fmla="*/ 100 h 191" name="T33"/>
              <a:gd fmla="*/ 88 w 196" name="T34"/>
              <a:gd fmla="*/ 48 h 191" name="T35"/>
              <a:gd fmla="*/ 49 w 196" name="T36"/>
              <a:gd fmla="*/ 27 h 191" name="T37"/>
              <a:gd fmla="*/ 39 w 196" name="T38"/>
              <a:gd fmla="*/ 107 h 191" name="T39"/>
              <a:gd fmla="*/ 73 w 196" name="T40"/>
              <a:gd fmla="*/ 107 h 191" name="T41"/>
              <a:gd fmla="*/ 66 w 196" name="T42"/>
              <a:gd fmla="*/ 114 h 191" name="T43"/>
              <a:gd fmla="*/ 39 w 196" name="T44"/>
              <a:gd fmla="*/ 114 h 191" name="T45"/>
              <a:gd fmla="*/ 45 w 196" name="T46"/>
              <a:gd fmla="*/ 134 h 191" name="T47"/>
              <a:gd fmla="*/ 30 w 196" name="T48"/>
              <a:gd fmla="*/ 149 h 191" name="T49"/>
              <a:gd fmla="*/ 25 w 196" name="T50"/>
              <a:gd fmla="*/ 142 h 191" name="T51"/>
              <a:gd fmla="*/ 142 w 196" name="T52"/>
              <a:gd fmla="*/ 168 h 191" name="T53"/>
              <a:gd fmla="*/ 148 w 196" name="T54"/>
              <a:gd fmla="*/ 161 h 191" name="T55"/>
              <a:gd fmla="*/ 156 w 196" name="T56"/>
              <a:gd fmla="*/ 137 h 191" name="T57"/>
              <a:gd fmla="*/ 114 w 196" name="T58"/>
              <a:gd fmla="*/ 137 h 191" name="T59"/>
              <a:gd fmla="*/ 112 w 196" name="T60"/>
              <a:gd fmla="*/ 144 h 191" name="T61"/>
              <a:gd fmla="*/ 133 w 196" name="T62"/>
              <a:gd fmla="*/ 173 h 191" name="T63"/>
              <a:gd fmla="*/ 117 w 196" name="T64"/>
              <a:gd fmla="*/ 178 h 191" name="T65"/>
              <a:gd fmla="*/ 98 w 196" name="T66"/>
              <a:gd fmla="*/ 180 h 191" name="T67"/>
              <a:gd fmla="*/ 50 w 196" name="T68"/>
              <a:gd fmla="*/ 166 h 191" name="T69"/>
              <a:gd fmla="*/ 43 w 196" name="T70"/>
              <a:gd fmla="*/ 161 h 191" name="T71"/>
              <a:gd fmla="*/ 57 w 196" name="T72"/>
              <a:gd fmla="*/ 148 h 191" name="T73"/>
              <a:gd fmla="*/ 83 w 196" name="T74"/>
              <a:gd fmla="*/ 122 h 191" name="T75"/>
              <a:gd fmla="*/ 113 w 196" name="T76"/>
              <a:gd fmla="*/ 93 h 191" name="T77"/>
              <a:gd fmla="*/ 115 w 196" name="T78"/>
              <a:gd fmla="*/ 130 h 191" name="T79"/>
              <a:gd fmla="*/ 157 w 196" name="T80"/>
              <a:gd fmla="*/ 130 h 191" name="T81"/>
              <a:gd fmla="*/ 150 w 196" name="T82"/>
              <a:gd fmla="*/ 57 h 191" name="T83"/>
              <a:gd fmla="*/ 165 w 196" name="T84"/>
              <a:gd fmla="*/ 42 h 191" name="T85"/>
              <a:gd fmla="*/ 170 w 196" name="T86"/>
              <a:gd fmla="*/ 49 h 191" name="T87"/>
              <a:gd fmla="*/ 185 w 196" name="T88"/>
              <a:gd fmla="*/ 95 h 191" name="T89"/>
              <a:gd fmla="*/ 142 w 196" name="T90"/>
              <a:gd fmla="*/ 168 h 191" name="T9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b="b" l="0" r="r" t="0"/>
            <a:pathLst>
              <a:path h="191" w="196">
                <a:moveTo>
                  <a:pt x="113" y="1"/>
                </a:moveTo>
                <a:cubicBezTo>
                  <a:pt x="108" y="1"/>
                  <a:pt x="103" y="0"/>
                  <a:pt x="98" y="0"/>
                </a:cubicBezTo>
                <a:cubicBezTo>
                  <a:pt x="44" y="0"/>
                  <a:pt x="0" y="43"/>
                  <a:pt x="0" y="95"/>
                </a:cubicBezTo>
                <a:cubicBezTo>
                  <a:pt x="0" y="148"/>
                  <a:pt x="44" y="191"/>
                  <a:pt x="98" y="191"/>
                </a:cubicBezTo>
                <a:cubicBezTo>
                  <a:pt x="103" y="191"/>
                  <a:pt x="108" y="190"/>
                  <a:pt x="113" y="189"/>
                </a:cubicBezTo>
                <a:cubicBezTo>
                  <a:pt x="161" y="182"/>
                  <a:pt x="196" y="142"/>
                  <a:pt x="196" y="95"/>
                </a:cubicBezTo>
                <a:cubicBezTo>
                  <a:pt x="196" y="48"/>
                  <a:pt x="161" y="9"/>
                  <a:pt x="113" y="1"/>
                </a:cubicBezTo>
                <a:close/>
                <a:moveTo>
                  <a:pt x="25" y="142"/>
                </a:moveTo>
                <a:cubicBezTo>
                  <a:pt x="16" y="128"/>
                  <a:pt x="11" y="112"/>
                  <a:pt x="11" y="95"/>
                </a:cubicBezTo>
                <a:cubicBezTo>
                  <a:pt x="11" y="49"/>
                  <a:pt x="50" y="11"/>
                  <a:pt x="98" y="11"/>
                </a:cubicBezTo>
                <a:cubicBezTo>
                  <a:pt x="104" y="11"/>
                  <a:pt x="111" y="12"/>
                  <a:pt x="117" y="13"/>
                </a:cubicBezTo>
                <a:cubicBezTo>
                  <a:pt x="127" y="15"/>
                  <a:pt x="137" y="19"/>
                  <a:pt x="146" y="25"/>
                </a:cubicBezTo>
                <a:cubicBezTo>
                  <a:pt x="153" y="30"/>
                  <a:pt x="153" y="30"/>
                  <a:pt x="153" y="30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24" y="37"/>
                  <a:pt x="101" y="41"/>
                  <a:pt x="107" y="71"/>
                </a:cubicBezTo>
                <a:cubicBezTo>
                  <a:pt x="107" y="72"/>
                  <a:pt x="108" y="72"/>
                  <a:pt x="108" y="73"/>
                </a:cubicBezTo>
                <a:cubicBezTo>
                  <a:pt x="80" y="100"/>
                  <a:pt x="80" y="100"/>
                  <a:pt x="80" y="100"/>
                </a:cubicBezTo>
                <a:cubicBezTo>
                  <a:pt x="78" y="81"/>
                  <a:pt x="86" y="61"/>
                  <a:pt x="88" y="48"/>
                </a:cubicBezTo>
                <a:cubicBezTo>
                  <a:pt x="96" y="11"/>
                  <a:pt x="58" y="14"/>
                  <a:pt x="49" y="27"/>
                </a:cubicBezTo>
                <a:cubicBezTo>
                  <a:pt x="36" y="45"/>
                  <a:pt x="33" y="79"/>
                  <a:pt x="39" y="107"/>
                </a:cubicBezTo>
                <a:cubicBezTo>
                  <a:pt x="73" y="107"/>
                  <a:pt x="73" y="107"/>
                  <a:pt x="73" y="107"/>
                </a:cubicBezTo>
                <a:cubicBezTo>
                  <a:pt x="66" y="114"/>
                  <a:pt x="66" y="114"/>
                  <a:pt x="66" y="114"/>
                </a:cubicBezTo>
                <a:cubicBezTo>
                  <a:pt x="39" y="114"/>
                  <a:pt x="39" y="114"/>
                  <a:pt x="39" y="114"/>
                </a:cubicBezTo>
                <a:cubicBezTo>
                  <a:pt x="41" y="122"/>
                  <a:pt x="43" y="129"/>
                  <a:pt x="45" y="134"/>
                </a:cubicBezTo>
                <a:cubicBezTo>
                  <a:pt x="30" y="149"/>
                  <a:pt x="30" y="149"/>
                  <a:pt x="30" y="149"/>
                </a:cubicBezTo>
                <a:lnTo>
                  <a:pt x="25" y="142"/>
                </a:lnTo>
                <a:close/>
                <a:moveTo>
                  <a:pt x="142" y="168"/>
                </a:moveTo>
                <a:cubicBezTo>
                  <a:pt x="144" y="166"/>
                  <a:pt x="146" y="164"/>
                  <a:pt x="148" y="161"/>
                </a:cubicBezTo>
                <a:cubicBezTo>
                  <a:pt x="152" y="156"/>
                  <a:pt x="154" y="147"/>
                  <a:pt x="156" y="137"/>
                </a:cubicBezTo>
                <a:cubicBezTo>
                  <a:pt x="114" y="137"/>
                  <a:pt x="114" y="137"/>
                  <a:pt x="114" y="137"/>
                </a:cubicBezTo>
                <a:cubicBezTo>
                  <a:pt x="114" y="139"/>
                  <a:pt x="113" y="141"/>
                  <a:pt x="112" y="144"/>
                </a:cubicBezTo>
                <a:cubicBezTo>
                  <a:pt x="108" y="156"/>
                  <a:pt x="120" y="175"/>
                  <a:pt x="133" y="173"/>
                </a:cubicBezTo>
                <a:cubicBezTo>
                  <a:pt x="128" y="175"/>
                  <a:pt x="123" y="177"/>
                  <a:pt x="117" y="178"/>
                </a:cubicBezTo>
                <a:cubicBezTo>
                  <a:pt x="111" y="179"/>
                  <a:pt x="104" y="180"/>
                  <a:pt x="98" y="180"/>
                </a:cubicBezTo>
                <a:cubicBezTo>
                  <a:pt x="80" y="180"/>
                  <a:pt x="64" y="175"/>
                  <a:pt x="50" y="166"/>
                </a:cubicBezTo>
                <a:cubicBezTo>
                  <a:pt x="43" y="161"/>
                  <a:pt x="43" y="161"/>
                  <a:pt x="43" y="161"/>
                </a:cubicBezTo>
                <a:cubicBezTo>
                  <a:pt x="57" y="148"/>
                  <a:pt x="57" y="148"/>
                  <a:pt x="57" y="148"/>
                </a:cubicBezTo>
                <a:cubicBezTo>
                  <a:pt x="72" y="157"/>
                  <a:pt x="87" y="136"/>
                  <a:pt x="83" y="122"/>
                </a:cubicBezTo>
                <a:cubicBezTo>
                  <a:pt x="113" y="93"/>
                  <a:pt x="113" y="93"/>
                  <a:pt x="113" y="93"/>
                </a:cubicBezTo>
                <a:cubicBezTo>
                  <a:pt x="115" y="105"/>
                  <a:pt x="117" y="118"/>
                  <a:pt x="115" y="130"/>
                </a:cubicBezTo>
                <a:cubicBezTo>
                  <a:pt x="157" y="130"/>
                  <a:pt x="157" y="130"/>
                  <a:pt x="157" y="130"/>
                </a:cubicBezTo>
                <a:cubicBezTo>
                  <a:pt x="162" y="105"/>
                  <a:pt x="160" y="76"/>
                  <a:pt x="150" y="57"/>
                </a:cubicBezTo>
                <a:cubicBezTo>
                  <a:pt x="165" y="42"/>
                  <a:pt x="165" y="42"/>
                  <a:pt x="165" y="42"/>
                </a:cubicBezTo>
                <a:cubicBezTo>
                  <a:pt x="170" y="49"/>
                  <a:pt x="170" y="49"/>
                  <a:pt x="170" y="49"/>
                </a:cubicBezTo>
                <a:cubicBezTo>
                  <a:pt x="180" y="62"/>
                  <a:pt x="185" y="79"/>
                  <a:pt x="185" y="95"/>
                </a:cubicBezTo>
                <a:cubicBezTo>
                  <a:pt x="185" y="126"/>
                  <a:pt x="168" y="153"/>
                  <a:pt x="142" y="168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93" name="Freeform 436"/>
          <p:cNvSpPr>
            <a:spLocks noEditPoints="1"/>
          </p:cNvSpPr>
          <p:nvPr/>
        </p:nvSpPr>
        <p:spPr bwMode="auto">
          <a:xfrm>
            <a:off x="10268967" y="3624328"/>
            <a:ext cx="381675" cy="288875"/>
          </a:xfrm>
          <a:custGeom>
            <a:gdLst>
              <a:gd fmla="*/ 201 w 201" name="T0"/>
              <a:gd fmla="*/ 79 h 152" name="T1"/>
              <a:gd fmla="*/ 157 w 201" name="T2"/>
              <a:gd fmla="*/ 36 h 152" name="T3"/>
              <a:gd fmla="*/ 191 w 201" name="T4"/>
              <a:gd fmla="*/ 35 h 152" name="T5"/>
              <a:gd fmla="*/ 113 w 201" name="T6"/>
              <a:gd fmla="*/ 3 h 152" name="T7"/>
              <a:gd fmla="*/ 0 w 201" name="T8"/>
              <a:gd fmla="*/ 19 h 152" name="T9"/>
              <a:gd fmla="*/ 0 w 201" name="T10"/>
              <a:gd fmla="*/ 55 h 152" name="T11"/>
              <a:gd fmla="*/ 49 w 201" name="T12"/>
              <a:gd fmla="*/ 127 h 152" name="T13"/>
              <a:gd fmla="*/ 57 w 201" name="T14"/>
              <a:gd fmla="*/ 139 h 152" name="T15"/>
              <a:gd fmla="*/ 58 w 201" name="T16"/>
              <a:gd fmla="*/ 140 h 152" name="T17"/>
              <a:gd fmla="*/ 58 w 201" name="T18"/>
              <a:gd fmla="*/ 140 h 152" name="T19"/>
              <a:gd fmla="*/ 59 w 201" name="T20"/>
              <a:gd fmla="*/ 140 h 152" name="T21"/>
              <a:gd fmla="*/ 198 w 201" name="T22"/>
              <a:gd fmla="*/ 113 h 152" name="T23"/>
              <a:gd fmla="*/ 201 w 201" name="T24"/>
              <a:gd fmla="*/ 79 h 152" name="T25"/>
              <a:gd fmla="*/ 111 w 201" name="T26"/>
              <a:gd fmla="*/ 11 h 152" name="T27"/>
              <a:gd fmla="*/ 161 w 201" name="T28"/>
              <a:gd fmla="*/ 30 h 152" name="T29"/>
              <a:gd fmla="*/ 62 w 201" name="T30"/>
              <a:gd fmla="*/ 53 h 152" name="T31"/>
              <a:gd fmla="*/ 12 w 201" name="T32"/>
              <a:gd fmla="*/ 26 h 152" name="T33"/>
              <a:gd fmla="*/ 111 w 201" name="T34"/>
              <a:gd fmla="*/ 11 h 152" name="T35"/>
              <a:gd fmla="*/ 125 w 201" name="T36"/>
              <a:gd fmla="*/ 42 h 152" name="T37"/>
              <a:gd fmla="*/ 156 w 201" name="T38"/>
              <a:gd fmla="*/ 72 h 152" name="T39"/>
              <a:gd fmla="*/ 67 w 201" name="T40"/>
              <a:gd fmla="*/ 90 h 152" name="T41"/>
              <a:gd fmla="*/ 38 w 201" name="T42"/>
              <a:gd fmla="*/ 50 h 152" name="T43"/>
              <a:gd fmla="*/ 62 w 201" name="T44"/>
              <a:gd fmla="*/ 62 h 152" name="T45"/>
              <a:gd fmla="*/ 125 w 201" name="T46"/>
              <a:gd fmla="*/ 42 h 152" name="T47"/>
              <a:gd fmla="*/ 21 w 201" name="T48"/>
              <a:gd fmla="*/ 42 h 152" name="T49"/>
              <a:gd fmla="*/ 62 w 201" name="T50"/>
              <a:gd fmla="*/ 97 h 152" name="T51"/>
              <a:gd fmla="*/ 172 w 201" name="T52"/>
              <a:gd fmla="*/ 76 h 152" name="T53"/>
              <a:gd fmla="*/ 135 w 201" name="T54"/>
              <a:gd fmla="*/ 40 h 152" name="T55"/>
              <a:gd fmla="*/ 148 w 201" name="T56"/>
              <a:gd fmla="*/ 37 h 152" name="T57"/>
              <a:gd fmla="*/ 191 w 201" name="T58"/>
              <a:gd fmla="*/ 79 h 152" name="T59"/>
              <a:gd fmla="*/ 59 w 201" name="T60"/>
              <a:gd fmla="*/ 106 h 152" name="T61"/>
              <a:gd fmla="*/ 59 w 201" name="T62"/>
              <a:gd fmla="*/ 106 h 152" name="T63"/>
              <a:gd fmla="*/ 59 w 201" name="T64"/>
              <a:gd fmla="*/ 106 h 152" name="T65"/>
              <a:gd fmla="*/ 58 w 201" name="T66"/>
              <a:gd fmla="*/ 106 h 152" name="T67"/>
              <a:gd fmla="*/ 58 w 201" name="T68"/>
              <a:gd fmla="*/ 106 h 152" name="T69"/>
              <a:gd fmla="*/ 10 w 201" name="T70"/>
              <a:gd fmla="*/ 36 h 152" name="T71"/>
              <a:gd fmla="*/ 21 w 201" name="T72"/>
              <a:gd fmla="*/ 42 h 152" name="T7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b="b" l="0" r="r" t="0"/>
            <a:pathLst>
              <a:path h="152" w="201">
                <a:moveTo>
                  <a:pt x="201" y="79"/>
                </a:moveTo>
                <a:cubicBezTo>
                  <a:pt x="157" y="36"/>
                  <a:pt x="157" y="36"/>
                  <a:pt x="157" y="36"/>
                </a:cubicBezTo>
                <a:cubicBezTo>
                  <a:pt x="169" y="35"/>
                  <a:pt x="181" y="34"/>
                  <a:pt x="191" y="35"/>
                </a:cubicBezTo>
                <a:cubicBezTo>
                  <a:pt x="191" y="35"/>
                  <a:pt x="134" y="12"/>
                  <a:pt x="113" y="3"/>
                </a:cubicBezTo>
                <a:cubicBezTo>
                  <a:pt x="84" y="0"/>
                  <a:pt x="0" y="19"/>
                  <a:pt x="0" y="19"/>
                </a:cubicBezTo>
                <a:cubicBezTo>
                  <a:pt x="0" y="55"/>
                  <a:pt x="0" y="55"/>
                  <a:pt x="0" y="55"/>
                </a:cubicBezTo>
                <a:cubicBezTo>
                  <a:pt x="49" y="127"/>
                  <a:pt x="49" y="127"/>
                  <a:pt x="49" y="127"/>
                </a:cubicBezTo>
                <a:cubicBezTo>
                  <a:pt x="51" y="130"/>
                  <a:pt x="53" y="134"/>
                  <a:pt x="57" y="139"/>
                </a:cubicBezTo>
                <a:cubicBezTo>
                  <a:pt x="58" y="140"/>
                  <a:pt x="58" y="140"/>
                  <a:pt x="58" y="140"/>
                </a:cubicBezTo>
                <a:cubicBezTo>
                  <a:pt x="58" y="140"/>
                  <a:pt x="58" y="140"/>
                  <a:pt x="58" y="140"/>
                </a:cubicBezTo>
                <a:cubicBezTo>
                  <a:pt x="59" y="140"/>
                  <a:pt x="59" y="140"/>
                  <a:pt x="59" y="140"/>
                </a:cubicBezTo>
                <a:cubicBezTo>
                  <a:pt x="132" y="152"/>
                  <a:pt x="198" y="113"/>
                  <a:pt x="198" y="113"/>
                </a:cubicBezTo>
                <a:cubicBezTo>
                  <a:pt x="198" y="113"/>
                  <a:pt x="201" y="79"/>
                  <a:pt x="201" y="79"/>
                </a:cubicBezTo>
                <a:close/>
                <a:moveTo>
                  <a:pt x="111" y="11"/>
                </a:moveTo>
                <a:cubicBezTo>
                  <a:pt x="161" y="30"/>
                  <a:pt x="161" y="30"/>
                  <a:pt x="161" y="30"/>
                </a:cubicBezTo>
                <a:cubicBezTo>
                  <a:pt x="161" y="30"/>
                  <a:pt x="122" y="30"/>
                  <a:pt x="62" y="53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6"/>
                  <a:pt x="90" y="10"/>
                  <a:pt x="111" y="11"/>
                </a:cubicBezTo>
                <a:close/>
                <a:moveTo>
                  <a:pt x="125" y="42"/>
                </a:moveTo>
                <a:cubicBezTo>
                  <a:pt x="156" y="72"/>
                  <a:pt x="156" y="72"/>
                  <a:pt x="156" y="72"/>
                </a:cubicBezTo>
                <a:cubicBezTo>
                  <a:pt x="67" y="90"/>
                  <a:pt x="67" y="90"/>
                  <a:pt x="67" y="90"/>
                </a:cubicBezTo>
                <a:cubicBezTo>
                  <a:pt x="38" y="50"/>
                  <a:pt x="38" y="50"/>
                  <a:pt x="38" y="50"/>
                </a:cubicBezTo>
                <a:cubicBezTo>
                  <a:pt x="62" y="62"/>
                  <a:pt x="62" y="62"/>
                  <a:pt x="62" y="62"/>
                </a:cubicBezTo>
                <a:cubicBezTo>
                  <a:pt x="62" y="62"/>
                  <a:pt x="91" y="50"/>
                  <a:pt x="125" y="42"/>
                </a:cubicBezTo>
                <a:close/>
                <a:moveTo>
                  <a:pt x="21" y="42"/>
                </a:moveTo>
                <a:cubicBezTo>
                  <a:pt x="62" y="97"/>
                  <a:pt x="62" y="97"/>
                  <a:pt x="62" y="97"/>
                </a:cubicBezTo>
                <a:cubicBezTo>
                  <a:pt x="172" y="76"/>
                  <a:pt x="172" y="76"/>
                  <a:pt x="172" y="76"/>
                </a:cubicBezTo>
                <a:cubicBezTo>
                  <a:pt x="135" y="40"/>
                  <a:pt x="135" y="40"/>
                  <a:pt x="135" y="40"/>
                </a:cubicBezTo>
                <a:cubicBezTo>
                  <a:pt x="139" y="39"/>
                  <a:pt x="144" y="38"/>
                  <a:pt x="148" y="37"/>
                </a:cubicBezTo>
                <a:cubicBezTo>
                  <a:pt x="191" y="79"/>
                  <a:pt x="191" y="79"/>
                  <a:pt x="191" y="79"/>
                </a:cubicBezTo>
                <a:cubicBezTo>
                  <a:pt x="59" y="106"/>
                  <a:pt x="59" y="106"/>
                  <a:pt x="59" y="106"/>
                </a:cubicBezTo>
                <a:cubicBezTo>
                  <a:pt x="59" y="106"/>
                  <a:pt x="59" y="106"/>
                  <a:pt x="59" y="106"/>
                </a:cubicBezTo>
                <a:cubicBezTo>
                  <a:pt x="59" y="106"/>
                  <a:pt x="59" y="106"/>
                  <a:pt x="59" y="106"/>
                </a:cubicBezTo>
                <a:cubicBezTo>
                  <a:pt x="58" y="106"/>
                  <a:pt x="58" y="106"/>
                  <a:pt x="58" y="106"/>
                </a:cubicBezTo>
                <a:cubicBezTo>
                  <a:pt x="58" y="106"/>
                  <a:pt x="58" y="106"/>
                  <a:pt x="58" y="106"/>
                </a:cubicBezTo>
                <a:cubicBezTo>
                  <a:pt x="10" y="36"/>
                  <a:pt x="10" y="36"/>
                  <a:pt x="10" y="36"/>
                </a:cubicBezTo>
                <a:lnTo>
                  <a:pt x="21" y="42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94" name="Freeform 437"/>
          <p:cNvSpPr>
            <a:spLocks noEditPoints="1"/>
          </p:cNvSpPr>
          <p:nvPr/>
        </p:nvSpPr>
        <p:spPr bwMode="auto">
          <a:xfrm>
            <a:off x="2906404" y="4071858"/>
            <a:ext cx="353235" cy="359222"/>
          </a:xfrm>
          <a:custGeom>
            <a:gdLst>
              <a:gd fmla="*/ 168 w 186" name="T0"/>
              <a:gd fmla="*/ 53 h 189" name="T1"/>
              <a:gd fmla="*/ 96 w 186" name="T2"/>
              <a:gd fmla="*/ 53 h 189" name="T3"/>
              <a:gd fmla="*/ 135 w 186" name="T4"/>
              <a:gd fmla="*/ 9 h 189" name="T5"/>
              <a:gd fmla="*/ 134 w 186" name="T6"/>
              <a:gd fmla="*/ 2 h 189" name="T7"/>
              <a:gd fmla="*/ 127 w 186" name="T8"/>
              <a:gd fmla="*/ 2 h 189" name="T9"/>
              <a:gd fmla="*/ 83 w 186" name="T10"/>
              <a:gd fmla="*/ 52 h 189" name="T11"/>
              <a:gd fmla="*/ 82 w 186" name="T12"/>
              <a:gd fmla="*/ 53 h 189" name="T13"/>
              <a:gd fmla="*/ 72 w 186" name="T14"/>
              <a:gd fmla="*/ 53 h 189" name="T15"/>
              <a:gd fmla="*/ 71 w 186" name="T16"/>
              <a:gd fmla="*/ 52 h 189" name="T17"/>
              <a:gd fmla="*/ 27 w 186" name="T18"/>
              <a:gd fmla="*/ 2 h 189" name="T19"/>
              <a:gd fmla="*/ 20 w 186" name="T20"/>
              <a:gd fmla="*/ 2 h 189" name="T21"/>
              <a:gd fmla="*/ 19 w 186" name="T22"/>
              <a:gd fmla="*/ 9 h 189" name="T23"/>
              <a:gd fmla="*/ 58 w 186" name="T24"/>
              <a:gd fmla="*/ 53 h 189" name="T25"/>
              <a:gd fmla="*/ 19 w 186" name="T26"/>
              <a:gd fmla="*/ 53 h 189" name="T27"/>
              <a:gd fmla="*/ 0 w 186" name="T28"/>
              <a:gd fmla="*/ 72 h 189" name="T29"/>
              <a:gd fmla="*/ 0 w 186" name="T30"/>
              <a:gd fmla="*/ 171 h 189" name="T31"/>
              <a:gd fmla="*/ 19 w 186" name="T32"/>
              <a:gd fmla="*/ 189 h 189" name="T33"/>
              <a:gd fmla="*/ 168 w 186" name="T34"/>
              <a:gd fmla="*/ 189 h 189" name="T35"/>
              <a:gd fmla="*/ 186 w 186" name="T36"/>
              <a:gd fmla="*/ 171 h 189" name="T37"/>
              <a:gd fmla="*/ 186 w 186" name="T38"/>
              <a:gd fmla="*/ 72 h 189" name="T39"/>
              <a:gd fmla="*/ 168 w 186" name="T40"/>
              <a:gd fmla="*/ 53 h 189" name="T41"/>
              <a:gd fmla="*/ 159 w 186" name="T42"/>
              <a:gd fmla="*/ 79 h 189" name="T43"/>
              <a:gd fmla="*/ 174 w 186" name="T44"/>
              <a:gd fmla="*/ 94 h 189" name="T45"/>
              <a:gd fmla="*/ 159 w 186" name="T46"/>
              <a:gd fmla="*/ 109 h 189" name="T47"/>
              <a:gd fmla="*/ 144 w 186" name="T48"/>
              <a:gd fmla="*/ 94 h 189" name="T49"/>
              <a:gd fmla="*/ 159 w 186" name="T50"/>
              <a:gd fmla="*/ 79 h 189" name="T51"/>
              <a:gd fmla="*/ 136 w 186" name="T52"/>
              <a:gd fmla="*/ 171 h 189" name="T53"/>
              <a:gd fmla="*/ 131 w 186" name="T54"/>
              <a:gd fmla="*/ 176 h 189" name="T55"/>
              <a:gd fmla="*/ 20 w 186" name="T56"/>
              <a:gd fmla="*/ 176 h 189" name="T57"/>
              <a:gd fmla="*/ 15 w 186" name="T58"/>
              <a:gd fmla="*/ 171 h 189" name="T59"/>
              <a:gd fmla="*/ 15 w 186" name="T60"/>
              <a:gd fmla="*/ 72 h 189" name="T61"/>
              <a:gd fmla="*/ 20 w 186" name="T62"/>
              <a:gd fmla="*/ 67 h 189" name="T63"/>
              <a:gd fmla="*/ 131 w 186" name="T64"/>
              <a:gd fmla="*/ 67 h 189" name="T65"/>
              <a:gd fmla="*/ 136 w 186" name="T66"/>
              <a:gd fmla="*/ 72 h 189" name="T67"/>
              <a:gd fmla="*/ 136 w 186" name="T68"/>
              <a:gd fmla="*/ 171 h 189" name="T69"/>
              <a:gd fmla="*/ 179 w 186" name="T70"/>
              <a:gd fmla="*/ 161 h 189" name="T71"/>
              <a:gd fmla="*/ 145 w 186" name="T72"/>
              <a:gd fmla="*/ 161 h 189" name="T73"/>
              <a:gd fmla="*/ 142 w 186" name="T74"/>
              <a:gd fmla="*/ 159 h 189" name="T75"/>
              <a:gd fmla="*/ 145 w 186" name="T76"/>
              <a:gd fmla="*/ 156 h 189" name="T77"/>
              <a:gd fmla="*/ 179 w 186" name="T78"/>
              <a:gd fmla="*/ 156 h 189" name="T79"/>
              <a:gd fmla="*/ 181 w 186" name="T80"/>
              <a:gd fmla="*/ 159 h 189" name="T81"/>
              <a:gd fmla="*/ 179 w 186" name="T82"/>
              <a:gd fmla="*/ 161 h 189" name="T83"/>
              <a:gd fmla="*/ 179 w 186" name="T84"/>
              <a:gd fmla="*/ 150 h 189" name="T85"/>
              <a:gd fmla="*/ 145 w 186" name="T86"/>
              <a:gd fmla="*/ 150 h 189" name="T87"/>
              <a:gd fmla="*/ 142 w 186" name="T88"/>
              <a:gd fmla="*/ 148 h 189" name="T89"/>
              <a:gd fmla="*/ 145 w 186" name="T90"/>
              <a:gd fmla="*/ 146 h 189" name="T91"/>
              <a:gd fmla="*/ 179 w 186" name="T92"/>
              <a:gd fmla="*/ 146 h 189" name="T93"/>
              <a:gd fmla="*/ 181 w 186" name="T94"/>
              <a:gd fmla="*/ 148 h 189" name="T95"/>
              <a:gd fmla="*/ 179 w 186" name="T96"/>
              <a:gd fmla="*/ 150 h 189" name="T97"/>
              <a:gd fmla="*/ 179 w 186" name="T98"/>
              <a:gd fmla="*/ 140 h 189" name="T99"/>
              <a:gd fmla="*/ 145 w 186" name="T100"/>
              <a:gd fmla="*/ 140 h 189" name="T101"/>
              <a:gd fmla="*/ 142 w 186" name="T102"/>
              <a:gd fmla="*/ 137 h 189" name="T103"/>
              <a:gd fmla="*/ 145 w 186" name="T104"/>
              <a:gd fmla="*/ 135 h 189" name="T105"/>
              <a:gd fmla="*/ 179 w 186" name="T106"/>
              <a:gd fmla="*/ 135 h 189" name="T107"/>
              <a:gd fmla="*/ 181 w 186" name="T108"/>
              <a:gd fmla="*/ 137 h 189" name="T109"/>
              <a:gd fmla="*/ 179 w 186" name="T110"/>
              <a:gd fmla="*/ 140 h 189" name="T111"/>
              <a:gd fmla="*/ 179 w 186" name="T112"/>
              <a:gd fmla="*/ 129 h 189" name="T113"/>
              <a:gd fmla="*/ 145 w 186" name="T114"/>
              <a:gd fmla="*/ 129 h 189" name="T115"/>
              <a:gd fmla="*/ 142 w 186" name="T116"/>
              <a:gd fmla="*/ 127 h 189" name="T117"/>
              <a:gd fmla="*/ 145 w 186" name="T118"/>
              <a:gd fmla="*/ 124 h 189" name="T119"/>
              <a:gd fmla="*/ 179 w 186" name="T120"/>
              <a:gd fmla="*/ 124 h 189" name="T121"/>
              <a:gd fmla="*/ 181 w 186" name="T122"/>
              <a:gd fmla="*/ 127 h 189" name="T123"/>
              <a:gd fmla="*/ 179 w 186" name="T124"/>
              <a:gd fmla="*/ 129 h 189" name="T1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b="b" l="0" r="r" t="0"/>
            <a:pathLst>
              <a:path h="189" w="186">
                <a:moveTo>
                  <a:pt x="168" y="53"/>
                </a:moveTo>
                <a:cubicBezTo>
                  <a:pt x="96" y="53"/>
                  <a:pt x="96" y="53"/>
                  <a:pt x="96" y="53"/>
                </a:cubicBezTo>
                <a:cubicBezTo>
                  <a:pt x="135" y="9"/>
                  <a:pt x="135" y="9"/>
                  <a:pt x="135" y="9"/>
                </a:cubicBezTo>
                <a:cubicBezTo>
                  <a:pt x="136" y="7"/>
                  <a:pt x="136" y="4"/>
                  <a:pt x="134" y="2"/>
                </a:cubicBezTo>
                <a:cubicBezTo>
                  <a:pt x="132" y="0"/>
                  <a:pt x="129" y="0"/>
                  <a:pt x="127" y="2"/>
                </a:cubicBezTo>
                <a:cubicBezTo>
                  <a:pt x="83" y="52"/>
                  <a:pt x="83" y="52"/>
                  <a:pt x="83" y="52"/>
                </a:cubicBezTo>
                <a:cubicBezTo>
                  <a:pt x="83" y="53"/>
                  <a:pt x="82" y="53"/>
                  <a:pt x="82" y="53"/>
                </a:cubicBezTo>
                <a:cubicBezTo>
                  <a:pt x="72" y="53"/>
                  <a:pt x="72" y="53"/>
                  <a:pt x="72" y="53"/>
                </a:cubicBezTo>
                <a:cubicBezTo>
                  <a:pt x="71" y="53"/>
                  <a:pt x="71" y="53"/>
                  <a:pt x="71" y="52"/>
                </a:cubicBezTo>
                <a:cubicBezTo>
                  <a:pt x="27" y="2"/>
                  <a:pt x="27" y="2"/>
                  <a:pt x="27" y="2"/>
                </a:cubicBezTo>
                <a:cubicBezTo>
                  <a:pt x="25" y="0"/>
                  <a:pt x="22" y="0"/>
                  <a:pt x="20" y="2"/>
                </a:cubicBezTo>
                <a:cubicBezTo>
                  <a:pt x="18" y="4"/>
                  <a:pt x="17" y="7"/>
                  <a:pt x="19" y="9"/>
                </a:cubicBezTo>
                <a:cubicBezTo>
                  <a:pt x="58" y="53"/>
                  <a:pt x="58" y="53"/>
                  <a:pt x="58" y="53"/>
                </a:cubicBezTo>
                <a:cubicBezTo>
                  <a:pt x="19" y="53"/>
                  <a:pt x="19" y="53"/>
                  <a:pt x="19" y="53"/>
                </a:cubicBezTo>
                <a:cubicBezTo>
                  <a:pt x="9" y="53"/>
                  <a:pt x="0" y="61"/>
                  <a:pt x="0" y="72"/>
                </a:cubicBezTo>
                <a:cubicBezTo>
                  <a:pt x="0" y="171"/>
                  <a:pt x="0" y="171"/>
                  <a:pt x="0" y="171"/>
                </a:cubicBezTo>
                <a:cubicBezTo>
                  <a:pt x="0" y="181"/>
                  <a:pt x="9" y="189"/>
                  <a:pt x="19" y="189"/>
                </a:cubicBezTo>
                <a:cubicBezTo>
                  <a:pt x="168" y="189"/>
                  <a:pt x="168" y="189"/>
                  <a:pt x="168" y="189"/>
                </a:cubicBezTo>
                <a:cubicBezTo>
                  <a:pt x="178" y="189"/>
                  <a:pt x="186" y="181"/>
                  <a:pt x="186" y="171"/>
                </a:cubicBezTo>
                <a:cubicBezTo>
                  <a:pt x="186" y="72"/>
                  <a:pt x="186" y="72"/>
                  <a:pt x="186" y="72"/>
                </a:cubicBezTo>
                <a:cubicBezTo>
                  <a:pt x="186" y="61"/>
                  <a:pt x="178" y="53"/>
                  <a:pt x="168" y="53"/>
                </a:cubicBezTo>
                <a:close/>
                <a:moveTo>
                  <a:pt x="159" y="79"/>
                </a:moveTo>
                <a:cubicBezTo>
                  <a:pt x="167" y="79"/>
                  <a:pt x="174" y="86"/>
                  <a:pt x="174" y="94"/>
                </a:cubicBezTo>
                <a:cubicBezTo>
                  <a:pt x="174" y="102"/>
                  <a:pt x="167" y="109"/>
                  <a:pt x="159" y="109"/>
                </a:cubicBezTo>
                <a:cubicBezTo>
                  <a:pt x="151" y="109"/>
                  <a:pt x="144" y="102"/>
                  <a:pt x="144" y="94"/>
                </a:cubicBezTo>
                <a:cubicBezTo>
                  <a:pt x="144" y="86"/>
                  <a:pt x="151" y="79"/>
                  <a:pt x="159" y="79"/>
                </a:cubicBezTo>
                <a:close/>
                <a:moveTo>
                  <a:pt x="136" y="171"/>
                </a:moveTo>
                <a:cubicBezTo>
                  <a:pt x="136" y="174"/>
                  <a:pt x="134" y="176"/>
                  <a:pt x="131" y="176"/>
                </a:cubicBezTo>
                <a:cubicBezTo>
                  <a:pt x="20" y="176"/>
                  <a:pt x="20" y="176"/>
                  <a:pt x="20" y="176"/>
                </a:cubicBezTo>
                <a:cubicBezTo>
                  <a:pt x="17" y="176"/>
                  <a:pt x="15" y="174"/>
                  <a:pt x="15" y="171"/>
                </a:cubicBezTo>
                <a:cubicBezTo>
                  <a:pt x="15" y="72"/>
                  <a:pt x="15" y="72"/>
                  <a:pt x="15" y="72"/>
                </a:cubicBezTo>
                <a:cubicBezTo>
                  <a:pt x="15" y="69"/>
                  <a:pt x="17" y="67"/>
                  <a:pt x="20" y="67"/>
                </a:cubicBezTo>
                <a:cubicBezTo>
                  <a:pt x="131" y="67"/>
                  <a:pt x="131" y="67"/>
                  <a:pt x="131" y="67"/>
                </a:cubicBezTo>
                <a:cubicBezTo>
                  <a:pt x="134" y="67"/>
                  <a:pt x="136" y="69"/>
                  <a:pt x="136" y="72"/>
                </a:cubicBezTo>
                <a:lnTo>
                  <a:pt x="136" y="171"/>
                </a:lnTo>
                <a:close/>
                <a:moveTo>
                  <a:pt x="179" y="161"/>
                </a:moveTo>
                <a:cubicBezTo>
                  <a:pt x="145" y="161"/>
                  <a:pt x="145" y="161"/>
                  <a:pt x="145" y="161"/>
                </a:cubicBezTo>
                <a:cubicBezTo>
                  <a:pt x="143" y="161"/>
                  <a:pt x="142" y="160"/>
                  <a:pt x="142" y="159"/>
                </a:cubicBezTo>
                <a:cubicBezTo>
                  <a:pt x="142" y="158"/>
                  <a:pt x="143" y="156"/>
                  <a:pt x="145" y="156"/>
                </a:cubicBezTo>
                <a:cubicBezTo>
                  <a:pt x="179" y="156"/>
                  <a:pt x="179" y="156"/>
                  <a:pt x="179" y="156"/>
                </a:cubicBezTo>
                <a:cubicBezTo>
                  <a:pt x="180" y="156"/>
                  <a:pt x="181" y="158"/>
                  <a:pt x="181" y="159"/>
                </a:cubicBezTo>
                <a:cubicBezTo>
                  <a:pt x="181" y="160"/>
                  <a:pt x="180" y="161"/>
                  <a:pt x="179" y="161"/>
                </a:cubicBezTo>
                <a:close/>
                <a:moveTo>
                  <a:pt x="179" y="150"/>
                </a:moveTo>
                <a:cubicBezTo>
                  <a:pt x="145" y="150"/>
                  <a:pt x="145" y="150"/>
                  <a:pt x="145" y="150"/>
                </a:cubicBezTo>
                <a:cubicBezTo>
                  <a:pt x="143" y="150"/>
                  <a:pt x="142" y="149"/>
                  <a:pt x="142" y="148"/>
                </a:cubicBezTo>
                <a:cubicBezTo>
                  <a:pt x="142" y="147"/>
                  <a:pt x="143" y="146"/>
                  <a:pt x="145" y="146"/>
                </a:cubicBezTo>
                <a:cubicBezTo>
                  <a:pt x="179" y="146"/>
                  <a:pt x="179" y="146"/>
                  <a:pt x="179" y="146"/>
                </a:cubicBezTo>
                <a:cubicBezTo>
                  <a:pt x="180" y="146"/>
                  <a:pt x="181" y="147"/>
                  <a:pt x="181" y="148"/>
                </a:cubicBezTo>
                <a:cubicBezTo>
                  <a:pt x="181" y="149"/>
                  <a:pt x="180" y="150"/>
                  <a:pt x="179" y="150"/>
                </a:cubicBezTo>
                <a:close/>
                <a:moveTo>
                  <a:pt x="179" y="140"/>
                </a:moveTo>
                <a:cubicBezTo>
                  <a:pt x="145" y="140"/>
                  <a:pt x="145" y="140"/>
                  <a:pt x="145" y="140"/>
                </a:cubicBezTo>
                <a:cubicBezTo>
                  <a:pt x="143" y="140"/>
                  <a:pt x="142" y="139"/>
                  <a:pt x="142" y="137"/>
                </a:cubicBezTo>
                <a:cubicBezTo>
                  <a:pt x="142" y="136"/>
                  <a:pt x="143" y="135"/>
                  <a:pt x="145" y="135"/>
                </a:cubicBezTo>
                <a:cubicBezTo>
                  <a:pt x="179" y="135"/>
                  <a:pt x="179" y="135"/>
                  <a:pt x="179" y="135"/>
                </a:cubicBezTo>
                <a:cubicBezTo>
                  <a:pt x="180" y="135"/>
                  <a:pt x="181" y="136"/>
                  <a:pt x="181" y="137"/>
                </a:cubicBezTo>
                <a:cubicBezTo>
                  <a:pt x="181" y="139"/>
                  <a:pt x="180" y="140"/>
                  <a:pt x="179" y="140"/>
                </a:cubicBezTo>
                <a:close/>
                <a:moveTo>
                  <a:pt x="179" y="129"/>
                </a:moveTo>
                <a:cubicBezTo>
                  <a:pt x="145" y="129"/>
                  <a:pt x="145" y="129"/>
                  <a:pt x="145" y="129"/>
                </a:cubicBezTo>
                <a:cubicBezTo>
                  <a:pt x="143" y="129"/>
                  <a:pt x="142" y="128"/>
                  <a:pt x="142" y="127"/>
                </a:cubicBezTo>
                <a:cubicBezTo>
                  <a:pt x="142" y="125"/>
                  <a:pt x="143" y="124"/>
                  <a:pt x="145" y="124"/>
                </a:cubicBezTo>
                <a:cubicBezTo>
                  <a:pt x="179" y="124"/>
                  <a:pt x="179" y="124"/>
                  <a:pt x="179" y="124"/>
                </a:cubicBezTo>
                <a:cubicBezTo>
                  <a:pt x="180" y="124"/>
                  <a:pt x="181" y="125"/>
                  <a:pt x="181" y="127"/>
                </a:cubicBezTo>
                <a:cubicBezTo>
                  <a:pt x="181" y="128"/>
                  <a:pt x="180" y="129"/>
                  <a:pt x="179" y="129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95" name="Oval 438"/>
          <p:cNvSpPr>
            <a:spLocks noChangeArrowheads="1"/>
          </p:cNvSpPr>
          <p:nvPr/>
        </p:nvSpPr>
        <p:spPr bwMode="auto">
          <a:xfrm>
            <a:off x="8315697" y="3232177"/>
            <a:ext cx="37419" cy="35922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96" name="Oval 439"/>
          <p:cNvSpPr>
            <a:spLocks noChangeArrowheads="1"/>
          </p:cNvSpPr>
          <p:nvPr/>
        </p:nvSpPr>
        <p:spPr bwMode="auto">
          <a:xfrm>
            <a:off x="8544700" y="3232177"/>
            <a:ext cx="35922" cy="35922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97" name="Freeform 440"/>
          <p:cNvSpPr>
            <a:spLocks noEditPoints="1"/>
          </p:cNvSpPr>
          <p:nvPr/>
        </p:nvSpPr>
        <p:spPr bwMode="auto">
          <a:xfrm>
            <a:off x="8254328" y="3057055"/>
            <a:ext cx="377183" cy="273907"/>
          </a:xfrm>
          <a:custGeom>
            <a:gdLst>
              <a:gd fmla="*/ 0 w 199" name="T0"/>
              <a:gd fmla="*/ 0 h 144" name="T1"/>
              <a:gd fmla="*/ 0 w 199" name="T2"/>
              <a:gd fmla="*/ 144 h 144" name="T3"/>
              <a:gd fmla="*/ 199 w 199" name="T4"/>
              <a:gd fmla="*/ 144 h 144" name="T5"/>
              <a:gd fmla="*/ 199 w 199" name="T6"/>
              <a:gd fmla="*/ 0 h 144" name="T7"/>
              <a:gd fmla="*/ 0 w 199" name="T8"/>
              <a:gd fmla="*/ 0 h 144" name="T9"/>
              <a:gd fmla="*/ 32 w 199" name="T10"/>
              <a:gd fmla="*/ 13 h 144" name="T11"/>
              <a:gd fmla="*/ 166 w 199" name="T12"/>
              <a:gd fmla="*/ 13 h 144" name="T13"/>
              <a:gd fmla="*/ 166 w 199" name="T14"/>
              <a:gd fmla="*/ 36 h 144" name="T15"/>
              <a:gd fmla="*/ 32 w 199" name="T16"/>
              <a:gd fmla="*/ 36 h 144" name="T17"/>
              <a:gd fmla="*/ 32 w 199" name="T18"/>
              <a:gd fmla="*/ 13 h 144" name="T19"/>
              <a:gd fmla="*/ 42 w 199" name="T20"/>
              <a:gd fmla="*/ 129 h 144" name="T21"/>
              <a:gd fmla="*/ 14 w 199" name="T22"/>
              <a:gd fmla="*/ 101 h 144" name="T23"/>
              <a:gd fmla="*/ 42 w 199" name="T24"/>
              <a:gd fmla="*/ 72 h 144" name="T25"/>
              <a:gd fmla="*/ 70 w 199" name="T26"/>
              <a:gd fmla="*/ 101 h 144" name="T27"/>
              <a:gd fmla="*/ 42 w 199" name="T28"/>
              <a:gd fmla="*/ 129 h 144" name="T29"/>
              <a:gd fmla="*/ 86 w 199" name="T30"/>
              <a:gd fmla="*/ 103 h 144" name="T31"/>
              <a:gd fmla="*/ 75 w 199" name="T32"/>
              <a:gd fmla="*/ 103 h 144" name="T33"/>
              <a:gd fmla="*/ 75 w 199" name="T34"/>
              <a:gd fmla="*/ 95 h 144" name="T35"/>
              <a:gd fmla="*/ 86 w 199" name="T36"/>
              <a:gd fmla="*/ 95 h 144" name="T37"/>
              <a:gd fmla="*/ 86 w 199" name="T38"/>
              <a:gd fmla="*/ 103 h 144" name="T39"/>
              <a:gd fmla="*/ 99 w 199" name="T40"/>
              <a:gd fmla="*/ 103 h 144" name="T41"/>
              <a:gd fmla="*/ 88 w 199" name="T42"/>
              <a:gd fmla="*/ 103 h 144" name="T43"/>
              <a:gd fmla="*/ 88 w 199" name="T44"/>
              <a:gd fmla="*/ 95 h 144" name="T45"/>
              <a:gd fmla="*/ 99 w 199" name="T46"/>
              <a:gd fmla="*/ 95 h 144" name="T47"/>
              <a:gd fmla="*/ 99 w 199" name="T48"/>
              <a:gd fmla="*/ 103 h 144" name="T49"/>
              <a:gd fmla="*/ 113 w 199" name="T50"/>
              <a:gd fmla="*/ 103 h 144" name="T51"/>
              <a:gd fmla="*/ 102 w 199" name="T52"/>
              <a:gd fmla="*/ 103 h 144" name="T53"/>
              <a:gd fmla="*/ 102 w 199" name="T54"/>
              <a:gd fmla="*/ 95 h 144" name="T55"/>
              <a:gd fmla="*/ 113 w 199" name="T56"/>
              <a:gd fmla="*/ 95 h 144" name="T57"/>
              <a:gd fmla="*/ 113 w 199" name="T58"/>
              <a:gd fmla="*/ 103 h 144" name="T59"/>
              <a:gd fmla="*/ 126 w 199" name="T60"/>
              <a:gd fmla="*/ 103 h 144" name="T61"/>
              <a:gd fmla="*/ 115 w 199" name="T62"/>
              <a:gd fmla="*/ 103 h 144" name="T63"/>
              <a:gd fmla="*/ 115 w 199" name="T64"/>
              <a:gd fmla="*/ 95 h 144" name="T65"/>
              <a:gd fmla="*/ 126 w 199" name="T66"/>
              <a:gd fmla="*/ 95 h 144" name="T67"/>
              <a:gd fmla="*/ 126 w 199" name="T68"/>
              <a:gd fmla="*/ 103 h 144" name="T69"/>
              <a:gd fmla="*/ 127 w 199" name="T70"/>
              <a:gd fmla="*/ 90 h 144" name="T71"/>
              <a:gd fmla="*/ 74 w 199" name="T72"/>
              <a:gd fmla="*/ 90 h 144" name="T73"/>
              <a:gd fmla="*/ 74 w 199" name="T74"/>
              <a:gd fmla="*/ 49 h 144" name="T75"/>
              <a:gd fmla="*/ 127 w 199" name="T76"/>
              <a:gd fmla="*/ 49 h 144" name="T77"/>
              <a:gd fmla="*/ 127 w 199" name="T78"/>
              <a:gd fmla="*/ 90 h 144" name="T79"/>
              <a:gd fmla="*/ 162 w 199" name="T80"/>
              <a:gd fmla="*/ 130 h 144" name="T81"/>
              <a:gd fmla="*/ 134 w 199" name="T82"/>
              <a:gd fmla="*/ 101 h 144" name="T83"/>
              <a:gd fmla="*/ 162 w 199" name="T84"/>
              <a:gd fmla="*/ 73 h 144" name="T85"/>
              <a:gd fmla="*/ 190 w 199" name="T86"/>
              <a:gd fmla="*/ 101 h 144" name="T87"/>
              <a:gd fmla="*/ 162 w 199" name="T88"/>
              <a:gd fmla="*/ 130 h 144" name="T8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b="b" l="0" r="r" t="0"/>
            <a:pathLst>
              <a:path h="144" w="199">
                <a:moveTo>
                  <a:pt x="0" y="0"/>
                </a:moveTo>
                <a:cubicBezTo>
                  <a:pt x="0" y="144"/>
                  <a:pt x="0" y="144"/>
                  <a:pt x="0" y="144"/>
                </a:cubicBezTo>
                <a:cubicBezTo>
                  <a:pt x="199" y="144"/>
                  <a:pt x="199" y="144"/>
                  <a:pt x="199" y="144"/>
                </a:cubicBezTo>
                <a:cubicBezTo>
                  <a:pt x="199" y="0"/>
                  <a:pt x="199" y="0"/>
                  <a:pt x="199" y="0"/>
                </a:cubicBezTo>
                <a:lnTo>
                  <a:pt x="0" y="0"/>
                </a:lnTo>
                <a:close/>
                <a:moveTo>
                  <a:pt x="32" y="13"/>
                </a:moveTo>
                <a:cubicBezTo>
                  <a:pt x="166" y="13"/>
                  <a:pt x="166" y="13"/>
                  <a:pt x="166" y="13"/>
                </a:cubicBezTo>
                <a:cubicBezTo>
                  <a:pt x="166" y="36"/>
                  <a:pt x="166" y="36"/>
                  <a:pt x="166" y="36"/>
                </a:cubicBezTo>
                <a:cubicBezTo>
                  <a:pt x="32" y="36"/>
                  <a:pt x="32" y="36"/>
                  <a:pt x="32" y="36"/>
                </a:cubicBezTo>
                <a:lnTo>
                  <a:pt x="32" y="13"/>
                </a:lnTo>
                <a:close/>
                <a:moveTo>
                  <a:pt x="42" y="129"/>
                </a:moveTo>
                <a:cubicBezTo>
                  <a:pt x="27" y="129"/>
                  <a:pt x="14" y="117"/>
                  <a:pt x="14" y="101"/>
                </a:cubicBezTo>
                <a:cubicBezTo>
                  <a:pt x="14" y="85"/>
                  <a:pt x="27" y="72"/>
                  <a:pt x="42" y="72"/>
                </a:cubicBezTo>
                <a:cubicBezTo>
                  <a:pt x="58" y="72"/>
                  <a:pt x="70" y="85"/>
                  <a:pt x="70" y="101"/>
                </a:cubicBezTo>
                <a:cubicBezTo>
                  <a:pt x="70" y="117"/>
                  <a:pt x="58" y="129"/>
                  <a:pt x="42" y="129"/>
                </a:cubicBezTo>
                <a:close/>
                <a:moveTo>
                  <a:pt x="86" y="103"/>
                </a:moveTo>
                <a:cubicBezTo>
                  <a:pt x="75" y="103"/>
                  <a:pt x="75" y="103"/>
                  <a:pt x="75" y="103"/>
                </a:cubicBezTo>
                <a:cubicBezTo>
                  <a:pt x="75" y="95"/>
                  <a:pt x="75" y="95"/>
                  <a:pt x="75" y="95"/>
                </a:cubicBezTo>
                <a:cubicBezTo>
                  <a:pt x="86" y="95"/>
                  <a:pt x="86" y="95"/>
                  <a:pt x="86" y="95"/>
                </a:cubicBezTo>
                <a:lnTo>
                  <a:pt x="86" y="103"/>
                </a:lnTo>
                <a:close/>
                <a:moveTo>
                  <a:pt x="99" y="103"/>
                </a:moveTo>
                <a:cubicBezTo>
                  <a:pt x="88" y="103"/>
                  <a:pt x="88" y="103"/>
                  <a:pt x="88" y="103"/>
                </a:cubicBezTo>
                <a:cubicBezTo>
                  <a:pt x="88" y="95"/>
                  <a:pt x="88" y="95"/>
                  <a:pt x="88" y="95"/>
                </a:cubicBezTo>
                <a:cubicBezTo>
                  <a:pt x="99" y="95"/>
                  <a:pt x="99" y="95"/>
                  <a:pt x="99" y="95"/>
                </a:cubicBezTo>
                <a:lnTo>
                  <a:pt x="99" y="103"/>
                </a:lnTo>
                <a:close/>
                <a:moveTo>
                  <a:pt x="113" y="103"/>
                </a:moveTo>
                <a:cubicBezTo>
                  <a:pt x="102" y="103"/>
                  <a:pt x="102" y="103"/>
                  <a:pt x="102" y="103"/>
                </a:cubicBezTo>
                <a:cubicBezTo>
                  <a:pt x="102" y="95"/>
                  <a:pt x="102" y="95"/>
                  <a:pt x="102" y="95"/>
                </a:cubicBezTo>
                <a:cubicBezTo>
                  <a:pt x="113" y="95"/>
                  <a:pt x="113" y="95"/>
                  <a:pt x="113" y="95"/>
                </a:cubicBezTo>
                <a:lnTo>
                  <a:pt x="113" y="103"/>
                </a:lnTo>
                <a:close/>
                <a:moveTo>
                  <a:pt x="126" y="103"/>
                </a:moveTo>
                <a:cubicBezTo>
                  <a:pt x="115" y="103"/>
                  <a:pt x="115" y="103"/>
                  <a:pt x="115" y="103"/>
                </a:cubicBezTo>
                <a:cubicBezTo>
                  <a:pt x="115" y="95"/>
                  <a:pt x="115" y="95"/>
                  <a:pt x="115" y="95"/>
                </a:cubicBezTo>
                <a:cubicBezTo>
                  <a:pt x="126" y="95"/>
                  <a:pt x="126" y="95"/>
                  <a:pt x="126" y="95"/>
                </a:cubicBezTo>
                <a:lnTo>
                  <a:pt x="126" y="103"/>
                </a:lnTo>
                <a:close/>
                <a:moveTo>
                  <a:pt x="127" y="90"/>
                </a:moveTo>
                <a:cubicBezTo>
                  <a:pt x="74" y="90"/>
                  <a:pt x="74" y="90"/>
                  <a:pt x="74" y="90"/>
                </a:cubicBezTo>
                <a:cubicBezTo>
                  <a:pt x="74" y="49"/>
                  <a:pt x="74" y="49"/>
                  <a:pt x="74" y="49"/>
                </a:cubicBezTo>
                <a:cubicBezTo>
                  <a:pt x="127" y="49"/>
                  <a:pt x="127" y="49"/>
                  <a:pt x="127" y="49"/>
                </a:cubicBezTo>
                <a:lnTo>
                  <a:pt x="127" y="90"/>
                </a:lnTo>
                <a:close/>
                <a:moveTo>
                  <a:pt x="162" y="130"/>
                </a:moveTo>
                <a:cubicBezTo>
                  <a:pt x="146" y="130"/>
                  <a:pt x="134" y="117"/>
                  <a:pt x="134" y="101"/>
                </a:cubicBezTo>
                <a:cubicBezTo>
                  <a:pt x="134" y="86"/>
                  <a:pt x="146" y="73"/>
                  <a:pt x="162" y="73"/>
                </a:cubicBezTo>
                <a:cubicBezTo>
                  <a:pt x="178" y="73"/>
                  <a:pt x="190" y="86"/>
                  <a:pt x="190" y="101"/>
                </a:cubicBezTo>
                <a:cubicBezTo>
                  <a:pt x="190" y="117"/>
                  <a:pt x="178" y="130"/>
                  <a:pt x="162" y="13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98" name="Rectangle 441"/>
          <p:cNvSpPr>
            <a:spLocks noChangeArrowheads="1"/>
          </p:cNvSpPr>
          <p:nvPr/>
        </p:nvSpPr>
        <p:spPr bwMode="auto">
          <a:xfrm>
            <a:off x="8332160" y="3094474"/>
            <a:ext cx="220024" cy="19457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399" name="Freeform 442"/>
          <p:cNvSpPr/>
          <p:nvPr/>
        </p:nvSpPr>
        <p:spPr bwMode="auto">
          <a:xfrm>
            <a:off x="8252832" y="6216717"/>
            <a:ext cx="371196" cy="359222"/>
          </a:xfrm>
          <a:custGeom>
            <a:gdLst>
              <a:gd fmla="*/ 152 w 196" name="T0"/>
              <a:gd fmla="*/ 1 h 189" name="T1"/>
              <a:gd fmla="*/ 144 w 196" name="T2"/>
              <a:gd fmla="*/ 0 h 189" name="T3"/>
              <a:gd fmla="*/ 99 w 196" name="T4"/>
              <a:gd fmla="*/ 25 h 189" name="T5"/>
              <a:gd fmla="*/ 54 w 196" name="T6"/>
              <a:gd fmla="*/ 0 h 189" name="T7"/>
              <a:gd fmla="*/ 44 w 196" name="T8"/>
              <a:gd fmla="*/ 1 h 189" name="T9"/>
              <a:gd fmla="*/ 0 w 196" name="T10"/>
              <a:gd fmla="*/ 55 h 189" name="T11"/>
              <a:gd fmla="*/ 0 w 196" name="T12"/>
              <a:gd fmla="*/ 66 h 189" name="T13"/>
              <a:gd fmla="*/ 98 w 196" name="T14"/>
              <a:gd fmla="*/ 189 h 189" name="T15"/>
              <a:gd fmla="*/ 136 w 196" name="T16"/>
              <a:gd fmla="*/ 159 h 189" name="T17"/>
              <a:gd fmla="*/ 130 w 196" name="T18"/>
              <a:gd fmla="*/ 143 h 189" name="T19"/>
              <a:gd fmla="*/ 154 w 196" name="T20"/>
              <a:gd fmla="*/ 120 h 189" name="T21"/>
              <a:gd fmla="*/ 169 w 196" name="T22"/>
              <a:gd fmla="*/ 126 h 189" name="T23"/>
              <a:gd fmla="*/ 196 w 196" name="T24"/>
              <a:gd fmla="*/ 66 h 189" name="T25"/>
              <a:gd fmla="*/ 196 w 196" name="T26"/>
              <a:gd fmla="*/ 55 h 189" name="T27"/>
              <a:gd fmla="*/ 152 w 196" name="T28"/>
              <a:gd fmla="*/ 1 h 189" name="T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b="b" l="0" r="r" t="0"/>
            <a:pathLst>
              <a:path h="189" w="196">
                <a:moveTo>
                  <a:pt x="152" y="1"/>
                </a:moveTo>
                <a:cubicBezTo>
                  <a:pt x="149" y="1"/>
                  <a:pt x="146" y="0"/>
                  <a:pt x="144" y="0"/>
                </a:cubicBezTo>
                <a:cubicBezTo>
                  <a:pt x="121" y="0"/>
                  <a:pt x="111" y="10"/>
                  <a:pt x="99" y="25"/>
                </a:cubicBezTo>
                <a:cubicBezTo>
                  <a:pt x="87" y="10"/>
                  <a:pt x="76" y="0"/>
                  <a:pt x="54" y="0"/>
                </a:cubicBezTo>
                <a:cubicBezTo>
                  <a:pt x="51" y="0"/>
                  <a:pt x="48" y="1"/>
                  <a:pt x="44" y="1"/>
                </a:cubicBezTo>
                <a:cubicBezTo>
                  <a:pt x="25" y="3"/>
                  <a:pt x="4" y="21"/>
                  <a:pt x="0" y="55"/>
                </a:cubicBezTo>
                <a:cubicBezTo>
                  <a:pt x="0" y="66"/>
                  <a:pt x="0" y="66"/>
                  <a:pt x="0" y="66"/>
                </a:cubicBezTo>
                <a:cubicBezTo>
                  <a:pt x="4" y="98"/>
                  <a:pt x="27" y="139"/>
                  <a:pt x="98" y="189"/>
                </a:cubicBezTo>
                <a:cubicBezTo>
                  <a:pt x="113" y="178"/>
                  <a:pt x="125" y="169"/>
                  <a:pt x="136" y="159"/>
                </a:cubicBezTo>
                <a:cubicBezTo>
                  <a:pt x="132" y="155"/>
                  <a:pt x="130" y="149"/>
                  <a:pt x="130" y="143"/>
                </a:cubicBezTo>
                <a:cubicBezTo>
                  <a:pt x="130" y="130"/>
                  <a:pt x="141" y="120"/>
                  <a:pt x="154" y="120"/>
                </a:cubicBezTo>
                <a:cubicBezTo>
                  <a:pt x="160" y="120"/>
                  <a:pt x="165" y="122"/>
                  <a:pt x="169" y="126"/>
                </a:cubicBezTo>
                <a:cubicBezTo>
                  <a:pt x="187" y="103"/>
                  <a:pt x="196" y="83"/>
                  <a:pt x="196" y="66"/>
                </a:cubicBezTo>
                <a:cubicBezTo>
                  <a:pt x="196" y="55"/>
                  <a:pt x="196" y="55"/>
                  <a:pt x="196" y="55"/>
                </a:cubicBezTo>
                <a:cubicBezTo>
                  <a:pt x="192" y="21"/>
                  <a:pt x="171" y="3"/>
                  <a:pt x="152" y="1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400" name="Freeform 443"/>
          <p:cNvSpPr>
            <a:spLocks noEditPoints="1"/>
          </p:cNvSpPr>
          <p:nvPr/>
        </p:nvSpPr>
        <p:spPr bwMode="auto">
          <a:xfrm>
            <a:off x="9191300" y="6469668"/>
            <a:ext cx="71845" cy="71845"/>
          </a:xfrm>
          <a:custGeom>
            <a:gdLst>
              <a:gd fmla="*/ 19 w 38" name="T0"/>
              <a:gd fmla="*/ 0 h 38" name="T1"/>
              <a:gd fmla="*/ 0 w 38" name="T2"/>
              <a:gd fmla="*/ 19 h 38" name="T3"/>
              <a:gd fmla="*/ 19 w 38" name="T4"/>
              <a:gd fmla="*/ 38 h 38" name="T5"/>
              <a:gd fmla="*/ 38 w 38" name="T6"/>
              <a:gd fmla="*/ 19 h 38" name="T7"/>
              <a:gd fmla="*/ 19 w 38" name="T8"/>
              <a:gd fmla="*/ 0 h 38" name="T9"/>
              <a:gd fmla="*/ 23 w 38" name="T10"/>
              <a:gd fmla="*/ 23 h 38" name="T11"/>
              <a:gd fmla="*/ 16 w 38" name="T12"/>
              <a:gd fmla="*/ 23 h 38" name="T13"/>
              <a:gd fmla="*/ 5 w 38" name="T14"/>
              <a:gd fmla="*/ 23 h 38" name="T15"/>
              <a:gd fmla="*/ 5 w 38" name="T16"/>
              <a:gd fmla="*/ 16 h 38" name="T17"/>
              <a:gd fmla="*/ 16 w 38" name="T18"/>
              <a:gd fmla="*/ 16 h 38" name="T19"/>
              <a:gd fmla="*/ 23 w 38" name="T20"/>
              <a:gd fmla="*/ 16 h 38" name="T21"/>
              <a:gd fmla="*/ 34 w 38" name="T22"/>
              <a:gd fmla="*/ 16 h 38" name="T23"/>
              <a:gd fmla="*/ 34 w 38" name="T24"/>
              <a:gd fmla="*/ 23 h 38" name="T25"/>
              <a:gd fmla="*/ 23 w 38" name="T26"/>
              <a:gd fmla="*/ 23 h 38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38" w="38">
                <a:moveTo>
                  <a:pt x="19" y="0"/>
                </a:moveTo>
                <a:cubicBezTo>
                  <a:pt x="9" y="0"/>
                  <a:pt x="0" y="9"/>
                  <a:pt x="0" y="19"/>
                </a:cubicBezTo>
                <a:cubicBezTo>
                  <a:pt x="0" y="30"/>
                  <a:pt x="9" y="38"/>
                  <a:pt x="19" y="38"/>
                </a:cubicBezTo>
                <a:cubicBezTo>
                  <a:pt x="30" y="38"/>
                  <a:pt x="38" y="30"/>
                  <a:pt x="38" y="19"/>
                </a:cubicBezTo>
                <a:cubicBezTo>
                  <a:pt x="38" y="9"/>
                  <a:pt x="30" y="0"/>
                  <a:pt x="19" y="0"/>
                </a:cubicBezTo>
                <a:close/>
                <a:moveTo>
                  <a:pt x="23" y="23"/>
                </a:moveTo>
                <a:cubicBezTo>
                  <a:pt x="16" y="23"/>
                  <a:pt x="16" y="23"/>
                  <a:pt x="16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16"/>
                  <a:pt x="5" y="16"/>
                  <a:pt x="5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34" y="16"/>
                  <a:pt x="34" y="16"/>
                  <a:pt x="34" y="16"/>
                </a:cubicBezTo>
                <a:cubicBezTo>
                  <a:pt x="34" y="23"/>
                  <a:pt x="34" y="23"/>
                  <a:pt x="34" y="23"/>
                </a:cubicBezTo>
                <a:lnTo>
                  <a:pt x="23" y="23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401" name="Freeform 444"/>
          <p:cNvSpPr/>
          <p:nvPr/>
        </p:nvSpPr>
        <p:spPr bwMode="auto">
          <a:xfrm>
            <a:off x="8935355" y="6233181"/>
            <a:ext cx="372693" cy="357725"/>
          </a:xfrm>
          <a:custGeom>
            <a:gdLst>
              <a:gd fmla="*/ 152 w 196" name="T0"/>
              <a:gd fmla="*/ 1 h 189" name="T1"/>
              <a:gd fmla="*/ 144 w 196" name="T2"/>
              <a:gd fmla="*/ 0 h 189" name="T3"/>
              <a:gd fmla="*/ 99 w 196" name="T4"/>
              <a:gd fmla="*/ 25 h 189" name="T5"/>
              <a:gd fmla="*/ 54 w 196" name="T6"/>
              <a:gd fmla="*/ 0 h 189" name="T7"/>
              <a:gd fmla="*/ 44 w 196" name="T8"/>
              <a:gd fmla="*/ 1 h 189" name="T9"/>
              <a:gd fmla="*/ 0 w 196" name="T10"/>
              <a:gd fmla="*/ 55 h 189" name="T11"/>
              <a:gd fmla="*/ 0 w 196" name="T12"/>
              <a:gd fmla="*/ 66 h 189" name="T13"/>
              <a:gd fmla="*/ 98 w 196" name="T14"/>
              <a:gd fmla="*/ 189 h 189" name="T15"/>
              <a:gd fmla="*/ 136 w 196" name="T16"/>
              <a:gd fmla="*/ 159 h 189" name="T17"/>
              <a:gd fmla="*/ 130 w 196" name="T18"/>
              <a:gd fmla="*/ 143 h 189" name="T19"/>
              <a:gd fmla="*/ 154 w 196" name="T20"/>
              <a:gd fmla="*/ 120 h 189" name="T21"/>
              <a:gd fmla="*/ 169 w 196" name="T22"/>
              <a:gd fmla="*/ 126 h 189" name="T23"/>
              <a:gd fmla="*/ 196 w 196" name="T24"/>
              <a:gd fmla="*/ 66 h 189" name="T25"/>
              <a:gd fmla="*/ 196 w 196" name="T26"/>
              <a:gd fmla="*/ 55 h 189" name="T27"/>
              <a:gd fmla="*/ 152 w 196" name="T28"/>
              <a:gd fmla="*/ 1 h 189" name="T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b="b" l="0" r="r" t="0"/>
            <a:pathLst>
              <a:path h="189" w="196">
                <a:moveTo>
                  <a:pt x="152" y="1"/>
                </a:moveTo>
                <a:cubicBezTo>
                  <a:pt x="149" y="1"/>
                  <a:pt x="146" y="0"/>
                  <a:pt x="144" y="0"/>
                </a:cubicBezTo>
                <a:cubicBezTo>
                  <a:pt x="121" y="0"/>
                  <a:pt x="111" y="10"/>
                  <a:pt x="99" y="25"/>
                </a:cubicBezTo>
                <a:cubicBezTo>
                  <a:pt x="87" y="10"/>
                  <a:pt x="76" y="0"/>
                  <a:pt x="54" y="0"/>
                </a:cubicBezTo>
                <a:cubicBezTo>
                  <a:pt x="51" y="0"/>
                  <a:pt x="48" y="1"/>
                  <a:pt x="44" y="1"/>
                </a:cubicBezTo>
                <a:cubicBezTo>
                  <a:pt x="25" y="3"/>
                  <a:pt x="4" y="21"/>
                  <a:pt x="0" y="55"/>
                </a:cubicBezTo>
                <a:cubicBezTo>
                  <a:pt x="0" y="66"/>
                  <a:pt x="0" y="66"/>
                  <a:pt x="0" y="66"/>
                </a:cubicBezTo>
                <a:cubicBezTo>
                  <a:pt x="4" y="98"/>
                  <a:pt x="27" y="139"/>
                  <a:pt x="98" y="189"/>
                </a:cubicBezTo>
                <a:cubicBezTo>
                  <a:pt x="113" y="178"/>
                  <a:pt x="125" y="169"/>
                  <a:pt x="136" y="159"/>
                </a:cubicBezTo>
                <a:cubicBezTo>
                  <a:pt x="132" y="155"/>
                  <a:pt x="130" y="149"/>
                  <a:pt x="130" y="143"/>
                </a:cubicBezTo>
                <a:cubicBezTo>
                  <a:pt x="130" y="130"/>
                  <a:pt x="141" y="120"/>
                  <a:pt x="154" y="120"/>
                </a:cubicBezTo>
                <a:cubicBezTo>
                  <a:pt x="160" y="120"/>
                  <a:pt x="165" y="122"/>
                  <a:pt x="169" y="126"/>
                </a:cubicBezTo>
                <a:cubicBezTo>
                  <a:pt x="187" y="103"/>
                  <a:pt x="196" y="83"/>
                  <a:pt x="196" y="66"/>
                </a:cubicBezTo>
                <a:cubicBezTo>
                  <a:pt x="196" y="55"/>
                  <a:pt x="196" y="55"/>
                  <a:pt x="196" y="55"/>
                </a:cubicBezTo>
                <a:cubicBezTo>
                  <a:pt x="192" y="21"/>
                  <a:pt x="171" y="3"/>
                  <a:pt x="152" y="1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  <p:sp>
        <p:nvSpPr>
          <p:cNvPr id="402" name="Freeform 445"/>
          <p:cNvSpPr/>
          <p:nvPr/>
        </p:nvSpPr>
        <p:spPr bwMode="auto">
          <a:xfrm>
            <a:off x="9595426" y="6216717"/>
            <a:ext cx="372693" cy="359222"/>
          </a:xfrm>
          <a:custGeom>
            <a:gdLst>
              <a:gd fmla="*/ 152 w 196" name="T0"/>
              <a:gd fmla="*/ 1 h 189" name="T1"/>
              <a:gd fmla="*/ 144 w 196" name="T2"/>
              <a:gd fmla="*/ 0 h 189" name="T3"/>
              <a:gd fmla="*/ 99 w 196" name="T4"/>
              <a:gd fmla="*/ 25 h 189" name="T5"/>
              <a:gd fmla="*/ 54 w 196" name="T6"/>
              <a:gd fmla="*/ 0 h 189" name="T7"/>
              <a:gd fmla="*/ 44 w 196" name="T8"/>
              <a:gd fmla="*/ 1 h 189" name="T9"/>
              <a:gd fmla="*/ 0 w 196" name="T10"/>
              <a:gd fmla="*/ 55 h 189" name="T11"/>
              <a:gd fmla="*/ 0 w 196" name="T12"/>
              <a:gd fmla="*/ 66 h 189" name="T13"/>
              <a:gd fmla="*/ 98 w 196" name="T14"/>
              <a:gd fmla="*/ 189 h 189" name="T15"/>
              <a:gd fmla="*/ 136 w 196" name="T16"/>
              <a:gd fmla="*/ 159 h 189" name="T17"/>
              <a:gd fmla="*/ 130 w 196" name="T18"/>
              <a:gd fmla="*/ 143 h 189" name="T19"/>
              <a:gd fmla="*/ 154 w 196" name="T20"/>
              <a:gd fmla="*/ 120 h 189" name="T21"/>
              <a:gd fmla="*/ 169 w 196" name="T22"/>
              <a:gd fmla="*/ 126 h 189" name="T23"/>
              <a:gd fmla="*/ 196 w 196" name="T24"/>
              <a:gd fmla="*/ 66 h 189" name="T25"/>
              <a:gd fmla="*/ 196 w 196" name="T26"/>
              <a:gd fmla="*/ 55 h 189" name="T27"/>
              <a:gd fmla="*/ 152 w 196" name="T28"/>
              <a:gd fmla="*/ 1 h 189" name="T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b="b" l="0" r="r" t="0"/>
            <a:pathLst>
              <a:path h="189" w="196">
                <a:moveTo>
                  <a:pt x="152" y="1"/>
                </a:moveTo>
                <a:cubicBezTo>
                  <a:pt x="149" y="1"/>
                  <a:pt x="146" y="0"/>
                  <a:pt x="144" y="0"/>
                </a:cubicBezTo>
                <a:cubicBezTo>
                  <a:pt x="121" y="0"/>
                  <a:pt x="111" y="10"/>
                  <a:pt x="99" y="25"/>
                </a:cubicBezTo>
                <a:cubicBezTo>
                  <a:pt x="87" y="10"/>
                  <a:pt x="76" y="0"/>
                  <a:pt x="54" y="0"/>
                </a:cubicBezTo>
                <a:cubicBezTo>
                  <a:pt x="51" y="0"/>
                  <a:pt x="48" y="1"/>
                  <a:pt x="44" y="1"/>
                </a:cubicBezTo>
                <a:cubicBezTo>
                  <a:pt x="25" y="3"/>
                  <a:pt x="4" y="21"/>
                  <a:pt x="0" y="55"/>
                </a:cubicBezTo>
                <a:cubicBezTo>
                  <a:pt x="0" y="66"/>
                  <a:pt x="0" y="66"/>
                  <a:pt x="0" y="66"/>
                </a:cubicBezTo>
                <a:cubicBezTo>
                  <a:pt x="4" y="98"/>
                  <a:pt x="27" y="139"/>
                  <a:pt x="98" y="189"/>
                </a:cubicBezTo>
                <a:cubicBezTo>
                  <a:pt x="113" y="178"/>
                  <a:pt x="125" y="169"/>
                  <a:pt x="136" y="159"/>
                </a:cubicBezTo>
                <a:cubicBezTo>
                  <a:pt x="132" y="155"/>
                  <a:pt x="130" y="149"/>
                  <a:pt x="130" y="143"/>
                </a:cubicBezTo>
                <a:cubicBezTo>
                  <a:pt x="130" y="130"/>
                  <a:pt x="141" y="120"/>
                  <a:pt x="154" y="120"/>
                </a:cubicBezTo>
                <a:cubicBezTo>
                  <a:pt x="160" y="120"/>
                  <a:pt x="165" y="122"/>
                  <a:pt x="169" y="126"/>
                </a:cubicBezTo>
                <a:cubicBezTo>
                  <a:pt x="187" y="103"/>
                  <a:pt x="196" y="83"/>
                  <a:pt x="196" y="66"/>
                </a:cubicBezTo>
                <a:cubicBezTo>
                  <a:pt x="196" y="55"/>
                  <a:pt x="196" y="55"/>
                  <a:pt x="196" y="55"/>
                </a:cubicBezTo>
                <a:cubicBezTo>
                  <a:pt x="192" y="21"/>
                  <a:pt x="171" y="3"/>
                  <a:pt x="152" y="1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lang="en-US"/>
          </a:p>
        </p:txBody>
      </p:sp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Freeform 5"/>
          <p:cNvSpPr>
            <a:spLocks noEditPoints="1"/>
          </p:cNvSpPr>
          <p:nvPr/>
        </p:nvSpPr>
        <p:spPr bwMode="auto">
          <a:xfrm>
            <a:off x="11210925" y="6081713"/>
            <a:ext cx="334963" cy="481013"/>
          </a:xfrm>
          <a:custGeom>
            <a:gdLst>
              <a:gd fmla="*/ 89 w 89" name="T0"/>
              <a:gd fmla="*/ 44 h 128" name="T1"/>
              <a:gd fmla="*/ 44 w 89" name="T2"/>
              <a:gd fmla="*/ 0 h 128" name="T3"/>
              <a:gd fmla="*/ 0 w 89" name="T4"/>
              <a:gd fmla="*/ 44 h 128" name="T5"/>
              <a:gd fmla="*/ 38 w 89" name="T6"/>
              <a:gd fmla="*/ 88 h 128" name="T7"/>
              <a:gd fmla="*/ 38 w 89" name="T8"/>
              <a:gd fmla="*/ 100 h 128" name="T9"/>
              <a:gd fmla="*/ 25 w 89" name="T10"/>
              <a:gd fmla="*/ 100 h 128" name="T11"/>
              <a:gd fmla="*/ 25 w 89" name="T12"/>
              <a:gd fmla="*/ 114 h 128" name="T13"/>
              <a:gd fmla="*/ 38 w 89" name="T14"/>
              <a:gd fmla="*/ 114 h 128" name="T15"/>
              <a:gd fmla="*/ 38 w 89" name="T16"/>
              <a:gd fmla="*/ 128 h 128" name="T17"/>
              <a:gd fmla="*/ 52 w 89" name="T18"/>
              <a:gd fmla="*/ 128 h 128" name="T19"/>
              <a:gd fmla="*/ 52 w 89" name="T20"/>
              <a:gd fmla="*/ 114 h 128" name="T21"/>
              <a:gd fmla="*/ 64 w 89" name="T22"/>
              <a:gd fmla="*/ 114 h 128" name="T23"/>
              <a:gd fmla="*/ 64 w 89" name="T24"/>
              <a:gd fmla="*/ 100 h 128" name="T25"/>
              <a:gd fmla="*/ 52 w 89" name="T26"/>
              <a:gd fmla="*/ 100 h 128" name="T27"/>
              <a:gd fmla="*/ 52 w 89" name="T28"/>
              <a:gd fmla="*/ 88 h 128" name="T29"/>
              <a:gd fmla="*/ 89 w 89" name="T30"/>
              <a:gd fmla="*/ 44 h 128" name="T31"/>
              <a:gd fmla="*/ 50 w 89" name="T32"/>
              <a:gd fmla="*/ 74 h 128" name="T33"/>
              <a:gd fmla="*/ 45 w 89" name="T34"/>
              <a:gd fmla="*/ 74 h 128" name="T35"/>
              <a:gd fmla="*/ 40 w 89" name="T36"/>
              <a:gd fmla="*/ 74 h 128" name="T37"/>
              <a:gd fmla="*/ 22 w 89" name="T38"/>
              <a:gd fmla="*/ 64 h 128" name="T39"/>
              <a:gd fmla="*/ 17 w 89" name="T40"/>
              <a:gd fmla="*/ 55 h 128" name="T41"/>
              <a:gd fmla="*/ 15 w 89" name="T42"/>
              <a:gd fmla="*/ 44 h 128" name="T43"/>
              <a:gd fmla="*/ 23 w 89" name="T44"/>
              <a:gd fmla="*/ 23 h 128" name="T45"/>
              <a:gd fmla="*/ 44 w 89" name="T46"/>
              <a:gd fmla="*/ 15 h 128" name="T47"/>
              <a:gd fmla="*/ 65 w 89" name="T48"/>
              <a:gd fmla="*/ 23 h 128" name="T49"/>
              <a:gd fmla="*/ 74 w 89" name="T50"/>
              <a:gd fmla="*/ 44 h 128" name="T51"/>
              <a:gd fmla="*/ 72 w 89" name="T52"/>
              <a:gd fmla="*/ 55 h 128" name="T53"/>
              <a:gd fmla="*/ 67 w 89" name="T54"/>
              <a:gd fmla="*/ 64 h 128" name="T55"/>
              <a:gd fmla="*/ 50 w 89" name="T56"/>
              <a:gd fmla="*/ 74 h 128" name="T5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b="b" l="0" r="r" t="0"/>
            <a:pathLst>
              <a:path h="128" w="89">
                <a:moveTo>
                  <a:pt x="89" y="44"/>
                </a:moveTo>
                <a:cubicBezTo>
                  <a:pt x="89" y="20"/>
                  <a:pt x="69" y="0"/>
                  <a:pt x="44" y="0"/>
                </a:cubicBezTo>
                <a:cubicBezTo>
                  <a:pt x="20" y="0"/>
                  <a:pt x="0" y="20"/>
                  <a:pt x="0" y="44"/>
                </a:cubicBezTo>
                <a:cubicBezTo>
                  <a:pt x="0" y="66"/>
                  <a:pt x="16" y="85"/>
                  <a:pt x="38" y="88"/>
                </a:cubicBezTo>
                <a:cubicBezTo>
                  <a:pt x="38" y="100"/>
                  <a:pt x="38" y="100"/>
                  <a:pt x="38" y="100"/>
                </a:cubicBezTo>
                <a:cubicBezTo>
                  <a:pt x="25" y="100"/>
                  <a:pt x="25" y="100"/>
                  <a:pt x="25" y="100"/>
                </a:cubicBezTo>
                <a:cubicBezTo>
                  <a:pt x="25" y="114"/>
                  <a:pt x="25" y="114"/>
                  <a:pt x="25" y="114"/>
                </a:cubicBezTo>
                <a:cubicBezTo>
                  <a:pt x="38" y="114"/>
                  <a:pt x="38" y="114"/>
                  <a:pt x="38" y="114"/>
                </a:cubicBezTo>
                <a:cubicBezTo>
                  <a:pt x="38" y="128"/>
                  <a:pt x="38" y="128"/>
                  <a:pt x="38" y="128"/>
                </a:cubicBezTo>
                <a:cubicBezTo>
                  <a:pt x="52" y="128"/>
                  <a:pt x="52" y="128"/>
                  <a:pt x="52" y="128"/>
                </a:cubicBezTo>
                <a:cubicBezTo>
                  <a:pt x="52" y="114"/>
                  <a:pt x="52" y="114"/>
                  <a:pt x="52" y="114"/>
                </a:cubicBezTo>
                <a:cubicBezTo>
                  <a:pt x="64" y="114"/>
                  <a:pt x="64" y="114"/>
                  <a:pt x="64" y="114"/>
                </a:cubicBezTo>
                <a:cubicBezTo>
                  <a:pt x="64" y="100"/>
                  <a:pt x="64" y="100"/>
                  <a:pt x="64" y="100"/>
                </a:cubicBezTo>
                <a:cubicBezTo>
                  <a:pt x="52" y="100"/>
                  <a:pt x="52" y="100"/>
                  <a:pt x="52" y="100"/>
                </a:cubicBezTo>
                <a:cubicBezTo>
                  <a:pt x="52" y="88"/>
                  <a:pt x="52" y="88"/>
                  <a:pt x="52" y="88"/>
                </a:cubicBezTo>
                <a:cubicBezTo>
                  <a:pt x="73" y="84"/>
                  <a:pt x="89" y="66"/>
                  <a:pt x="89" y="44"/>
                </a:cubicBezTo>
                <a:close/>
                <a:moveTo>
                  <a:pt x="50" y="74"/>
                </a:moveTo>
                <a:cubicBezTo>
                  <a:pt x="45" y="74"/>
                  <a:pt x="45" y="74"/>
                  <a:pt x="45" y="74"/>
                </a:cubicBezTo>
                <a:cubicBezTo>
                  <a:pt x="40" y="74"/>
                  <a:pt x="40" y="74"/>
                  <a:pt x="40" y="74"/>
                </a:cubicBezTo>
                <a:cubicBezTo>
                  <a:pt x="33" y="73"/>
                  <a:pt x="27" y="69"/>
                  <a:pt x="22" y="64"/>
                </a:cubicBezTo>
                <a:cubicBezTo>
                  <a:pt x="20" y="61"/>
                  <a:pt x="18" y="58"/>
                  <a:pt x="17" y="55"/>
                </a:cubicBezTo>
                <a:cubicBezTo>
                  <a:pt x="15" y="52"/>
                  <a:pt x="15" y="48"/>
                  <a:pt x="15" y="44"/>
                </a:cubicBezTo>
                <a:cubicBezTo>
                  <a:pt x="15" y="36"/>
                  <a:pt x="18" y="29"/>
                  <a:pt x="23" y="23"/>
                </a:cubicBezTo>
                <a:cubicBezTo>
                  <a:pt x="29" y="18"/>
                  <a:pt x="37" y="15"/>
                  <a:pt x="44" y="15"/>
                </a:cubicBezTo>
                <a:cubicBezTo>
                  <a:pt x="52" y="15"/>
                  <a:pt x="60" y="18"/>
                  <a:pt x="65" y="23"/>
                </a:cubicBezTo>
                <a:cubicBezTo>
                  <a:pt x="71" y="29"/>
                  <a:pt x="74" y="36"/>
                  <a:pt x="74" y="44"/>
                </a:cubicBezTo>
                <a:cubicBezTo>
                  <a:pt x="74" y="48"/>
                  <a:pt x="73" y="52"/>
                  <a:pt x="72" y="55"/>
                </a:cubicBezTo>
                <a:cubicBezTo>
                  <a:pt x="71" y="58"/>
                  <a:pt x="69" y="61"/>
                  <a:pt x="67" y="64"/>
                </a:cubicBezTo>
                <a:cubicBezTo>
                  <a:pt x="63" y="69"/>
                  <a:pt x="56" y="72"/>
                  <a:pt x="50" y="74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6" name="Freeform 6"/>
          <p:cNvSpPr>
            <a:spLocks noEditPoints="1"/>
          </p:cNvSpPr>
          <p:nvPr/>
        </p:nvSpPr>
        <p:spPr bwMode="auto">
          <a:xfrm>
            <a:off x="10182225" y="6065838"/>
            <a:ext cx="500063" cy="481013"/>
          </a:xfrm>
          <a:custGeom>
            <a:gdLst>
              <a:gd fmla="*/ 117 w 133" name="T0"/>
              <a:gd fmla="*/ 0 h 128" name="T1"/>
              <a:gd fmla="*/ 90 w 133" name="T2"/>
              <a:gd fmla="*/ 0 h 128" name="T3"/>
              <a:gd fmla="*/ 90 w 133" name="T4"/>
              <a:gd fmla="*/ 16 h 128" name="T5"/>
              <a:gd fmla="*/ 106 w 133" name="T6"/>
              <a:gd fmla="*/ 16 h 128" name="T7"/>
              <a:gd fmla="*/ 81 w 133" name="T8"/>
              <a:gd fmla="*/ 41 h 128" name="T9"/>
              <a:gd fmla="*/ 52 w 133" name="T10"/>
              <a:gd fmla="*/ 31 h 128" name="T11"/>
              <a:gd fmla="*/ 19 w 133" name="T12"/>
              <a:gd fmla="*/ 45 h 128" name="T13"/>
              <a:gd fmla="*/ 19 w 133" name="T14"/>
              <a:gd fmla="*/ 114 h 128" name="T15"/>
              <a:gd fmla="*/ 52 w 133" name="T16"/>
              <a:gd fmla="*/ 128 h 128" name="T17"/>
              <a:gd fmla="*/ 86 w 133" name="T18"/>
              <a:gd fmla="*/ 114 h 128" name="T19"/>
              <a:gd fmla="*/ 92 w 133" name="T20"/>
              <a:gd fmla="*/ 52 h 128" name="T21"/>
              <a:gd fmla="*/ 117 w 133" name="T22"/>
              <a:gd fmla="*/ 27 h 128" name="T23"/>
              <a:gd fmla="*/ 117 w 133" name="T24"/>
              <a:gd fmla="*/ 43 h 128" name="T25"/>
              <a:gd fmla="*/ 133 w 133" name="T26"/>
              <a:gd fmla="*/ 43 h 128" name="T27"/>
              <a:gd fmla="*/ 133 w 133" name="T28"/>
              <a:gd fmla="*/ 16 h 128" name="T29"/>
              <a:gd fmla="*/ 133 w 133" name="T30"/>
              <a:gd fmla="*/ 0 h 128" name="T31"/>
              <a:gd fmla="*/ 117 w 133" name="T32"/>
              <a:gd fmla="*/ 0 h 128" name="T33"/>
              <a:gd fmla="*/ 75 w 133" name="T34"/>
              <a:gd fmla="*/ 103 h 128" name="T35"/>
              <a:gd fmla="*/ 52 w 133" name="T36"/>
              <a:gd fmla="*/ 112 h 128" name="T37"/>
              <a:gd fmla="*/ 30 w 133" name="T38"/>
              <a:gd fmla="*/ 103 h 128" name="T39"/>
              <a:gd fmla="*/ 20 w 133" name="T40"/>
              <a:gd fmla="*/ 80 h 128" name="T41"/>
              <a:gd fmla="*/ 30 w 133" name="T42"/>
              <a:gd fmla="*/ 57 h 128" name="T43"/>
              <a:gd fmla="*/ 52 w 133" name="T44"/>
              <a:gd fmla="*/ 47 h 128" name="T45"/>
              <a:gd fmla="*/ 75 w 133" name="T46"/>
              <a:gd fmla="*/ 57 h 128" name="T47"/>
              <a:gd fmla="*/ 85 w 133" name="T48"/>
              <a:gd fmla="*/ 80 h 128" name="T49"/>
              <a:gd fmla="*/ 75 w 133" name="T50"/>
              <a:gd fmla="*/ 103 h 128" name="T5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b="b" l="0" r="r" t="0"/>
            <a:pathLst>
              <a:path h="128" w="133">
                <a:moveTo>
                  <a:pt x="117" y="0"/>
                </a:moveTo>
                <a:cubicBezTo>
                  <a:pt x="90" y="0"/>
                  <a:pt x="90" y="0"/>
                  <a:pt x="90" y="0"/>
                </a:cubicBezTo>
                <a:cubicBezTo>
                  <a:pt x="90" y="16"/>
                  <a:pt x="90" y="16"/>
                  <a:pt x="90" y="16"/>
                </a:cubicBezTo>
                <a:cubicBezTo>
                  <a:pt x="106" y="16"/>
                  <a:pt x="106" y="16"/>
                  <a:pt x="106" y="16"/>
                </a:cubicBezTo>
                <a:cubicBezTo>
                  <a:pt x="81" y="41"/>
                  <a:pt x="81" y="41"/>
                  <a:pt x="81" y="41"/>
                </a:cubicBezTo>
                <a:cubicBezTo>
                  <a:pt x="73" y="35"/>
                  <a:pt x="63" y="31"/>
                  <a:pt x="52" y="31"/>
                </a:cubicBezTo>
                <a:cubicBezTo>
                  <a:pt x="40" y="31"/>
                  <a:pt x="28" y="36"/>
                  <a:pt x="19" y="45"/>
                </a:cubicBezTo>
                <a:cubicBezTo>
                  <a:pt x="0" y="64"/>
                  <a:pt x="0" y="95"/>
                  <a:pt x="19" y="114"/>
                </a:cubicBezTo>
                <a:cubicBezTo>
                  <a:pt x="28" y="123"/>
                  <a:pt x="40" y="128"/>
                  <a:pt x="52" y="128"/>
                </a:cubicBezTo>
                <a:cubicBezTo>
                  <a:pt x="65" y="128"/>
                  <a:pt x="77" y="123"/>
                  <a:pt x="86" y="114"/>
                </a:cubicBezTo>
                <a:cubicBezTo>
                  <a:pt x="103" y="97"/>
                  <a:pt x="105" y="71"/>
                  <a:pt x="92" y="52"/>
                </a:cubicBezTo>
                <a:cubicBezTo>
                  <a:pt x="117" y="27"/>
                  <a:pt x="117" y="27"/>
                  <a:pt x="117" y="27"/>
                </a:cubicBezTo>
                <a:cubicBezTo>
                  <a:pt x="117" y="43"/>
                  <a:pt x="117" y="43"/>
                  <a:pt x="117" y="43"/>
                </a:cubicBezTo>
                <a:cubicBezTo>
                  <a:pt x="133" y="43"/>
                  <a:pt x="133" y="43"/>
                  <a:pt x="133" y="43"/>
                </a:cubicBezTo>
                <a:cubicBezTo>
                  <a:pt x="133" y="16"/>
                  <a:pt x="133" y="16"/>
                  <a:pt x="133" y="16"/>
                </a:cubicBezTo>
                <a:cubicBezTo>
                  <a:pt x="133" y="0"/>
                  <a:pt x="133" y="0"/>
                  <a:pt x="133" y="0"/>
                </a:cubicBezTo>
                <a:lnTo>
                  <a:pt x="117" y="0"/>
                </a:lnTo>
                <a:close/>
                <a:moveTo>
                  <a:pt x="75" y="103"/>
                </a:moveTo>
                <a:cubicBezTo>
                  <a:pt x="69" y="109"/>
                  <a:pt x="61" y="112"/>
                  <a:pt x="52" y="112"/>
                </a:cubicBezTo>
                <a:cubicBezTo>
                  <a:pt x="44" y="112"/>
                  <a:pt x="36" y="109"/>
                  <a:pt x="30" y="103"/>
                </a:cubicBezTo>
                <a:cubicBezTo>
                  <a:pt x="24" y="96"/>
                  <a:pt x="20" y="88"/>
                  <a:pt x="20" y="80"/>
                </a:cubicBezTo>
                <a:cubicBezTo>
                  <a:pt x="20" y="71"/>
                  <a:pt x="24" y="63"/>
                  <a:pt x="30" y="57"/>
                </a:cubicBezTo>
                <a:cubicBezTo>
                  <a:pt x="36" y="51"/>
                  <a:pt x="44" y="47"/>
                  <a:pt x="52" y="47"/>
                </a:cubicBezTo>
                <a:cubicBezTo>
                  <a:pt x="61" y="47"/>
                  <a:pt x="69" y="51"/>
                  <a:pt x="75" y="57"/>
                </a:cubicBezTo>
                <a:cubicBezTo>
                  <a:pt x="81" y="63"/>
                  <a:pt x="85" y="71"/>
                  <a:pt x="85" y="80"/>
                </a:cubicBezTo>
                <a:cubicBezTo>
                  <a:pt x="85" y="88"/>
                  <a:pt x="81" y="96"/>
                  <a:pt x="75" y="103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7" name="Freeform 7"/>
          <p:cNvSpPr>
            <a:spLocks noEditPoints="1"/>
          </p:cNvSpPr>
          <p:nvPr/>
        </p:nvSpPr>
        <p:spPr bwMode="auto">
          <a:xfrm>
            <a:off x="9217025" y="6103938"/>
            <a:ext cx="481013" cy="406400"/>
          </a:xfrm>
          <a:custGeom>
            <a:gdLst>
              <a:gd fmla="*/ 118 w 128" name="T0"/>
              <a:gd fmla="*/ 0 h 108" name="T1"/>
              <a:gd fmla="*/ 10 w 128" name="T2"/>
              <a:gd fmla="*/ 0 h 108" name="T3"/>
              <a:gd fmla="*/ 0 w 128" name="T4"/>
              <a:gd fmla="*/ 10 h 108" name="T5"/>
              <a:gd fmla="*/ 0 w 128" name="T6"/>
              <a:gd fmla="*/ 98 h 108" name="T7"/>
              <a:gd fmla="*/ 10 w 128" name="T8"/>
              <a:gd fmla="*/ 108 h 108" name="T9"/>
              <a:gd fmla="*/ 118 w 128" name="T10"/>
              <a:gd fmla="*/ 108 h 108" name="T11"/>
              <a:gd fmla="*/ 128 w 128" name="T12"/>
              <a:gd fmla="*/ 98 h 108" name="T13"/>
              <a:gd fmla="*/ 128 w 128" name="T14"/>
              <a:gd fmla="*/ 10 h 108" name="T15"/>
              <a:gd fmla="*/ 118 w 128" name="T16"/>
              <a:gd fmla="*/ 0 h 108" name="T17"/>
              <a:gd fmla="*/ 49 w 128" name="T18"/>
              <a:gd fmla="*/ 97 h 108" name="T19"/>
              <a:gd fmla="*/ 39 w 128" name="T20"/>
              <a:gd fmla="*/ 97 h 108" name="T21"/>
              <a:gd fmla="*/ 39 w 128" name="T22"/>
              <a:gd fmla="*/ 87 h 108" name="T23"/>
              <a:gd fmla="*/ 49 w 128" name="T24"/>
              <a:gd fmla="*/ 87 h 108" name="T25"/>
              <a:gd fmla="*/ 49 w 128" name="T26"/>
              <a:gd fmla="*/ 97 h 108" name="T27"/>
              <a:gd fmla="*/ 69 w 128" name="T28"/>
              <a:gd fmla="*/ 97 h 108" name="T29"/>
              <a:gd fmla="*/ 59 w 128" name="T30"/>
              <a:gd fmla="*/ 97 h 108" name="T31"/>
              <a:gd fmla="*/ 59 w 128" name="T32"/>
              <a:gd fmla="*/ 87 h 108" name="T33"/>
              <a:gd fmla="*/ 69 w 128" name="T34"/>
              <a:gd fmla="*/ 87 h 108" name="T35"/>
              <a:gd fmla="*/ 69 w 128" name="T36"/>
              <a:gd fmla="*/ 97 h 108" name="T37"/>
              <a:gd fmla="*/ 89 w 128" name="T38"/>
              <a:gd fmla="*/ 97 h 108" name="T39"/>
              <a:gd fmla="*/ 79 w 128" name="T40"/>
              <a:gd fmla="*/ 97 h 108" name="T41"/>
              <a:gd fmla="*/ 79 w 128" name="T42"/>
              <a:gd fmla="*/ 87 h 108" name="T43"/>
              <a:gd fmla="*/ 89 w 128" name="T44"/>
              <a:gd fmla="*/ 87 h 108" name="T45"/>
              <a:gd fmla="*/ 89 w 128" name="T46"/>
              <a:gd fmla="*/ 97 h 108" name="T47"/>
              <a:gd fmla="*/ 118 w 128" name="T48"/>
              <a:gd fmla="*/ 78 h 108" name="T49"/>
              <a:gd fmla="*/ 10 w 128" name="T50"/>
              <a:gd fmla="*/ 78 h 108" name="T51"/>
              <a:gd fmla="*/ 10 w 128" name="T52"/>
              <a:gd fmla="*/ 52 h 108" name="T53"/>
              <a:gd fmla="*/ 58 w 128" name="T54"/>
              <a:gd fmla="*/ 52 h 108" name="T55"/>
              <a:gd fmla="*/ 61 w 128" name="T56"/>
              <a:gd fmla="*/ 46 h 108" name="T57"/>
              <a:gd fmla="*/ 70 w 128" name="T58"/>
              <a:gd fmla="*/ 69 h 108" name="T59"/>
              <a:gd fmla="*/ 76 w 128" name="T60"/>
              <a:gd fmla="*/ 52 h 108" name="T61"/>
              <a:gd fmla="*/ 118 w 128" name="T62"/>
              <a:gd fmla="*/ 52 h 108" name="T63"/>
              <a:gd fmla="*/ 118 w 128" name="T64"/>
              <a:gd fmla="*/ 78 h 108" name="T65"/>
              <a:gd fmla="*/ 118 w 128" name="T66"/>
              <a:gd fmla="*/ 42 h 108" name="T67"/>
              <a:gd fmla="*/ 70 w 128" name="T68"/>
              <a:gd fmla="*/ 42 h 108" name="T69"/>
              <a:gd fmla="*/ 61 w 128" name="T70"/>
              <a:gd fmla="*/ 19 h 108" name="T71"/>
              <a:gd fmla="*/ 52 w 128" name="T72"/>
              <a:gd fmla="*/ 42 h 108" name="T73"/>
              <a:gd fmla="*/ 10 w 128" name="T74"/>
              <a:gd fmla="*/ 42 h 108" name="T75"/>
              <a:gd fmla="*/ 10 w 128" name="T76"/>
              <a:gd fmla="*/ 10 h 108" name="T77"/>
              <a:gd fmla="*/ 118 w 128" name="T78"/>
              <a:gd fmla="*/ 10 h 108" name="T79"/>
              <a:gd fmla="*/ 118 w 128" name="T80"/>
              <a:gd fmla="*/ 42 h 108" name="T8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b="b" l="0" r="r" t="0"/>
            <a:pathLst>
              <a:path h="108" w="128">
                <a:moveTo>
                  <a:pt x="118" y="0"/>
                </a:move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104"/>
                  <a:pt x="4" y="108"/>
                  <a:pt x="10" y="108"/>
                </a:cubicBezTo>
                <a:cubicBezTo>
                  <a:pt x="118" y="108"/>
                  <a:pt x="118" y="108"/>
                  <a:pt x="118" y="108"/>
                </a:cubicBezTo>
                <a:cubicBezTo>
                  <a:pt x="124" y="108"/>
                  <a:pt x="128" y="104"/>
                  <a:pt x="128" y="98"/>
                </a:cubicBezTo>
                <a:cubicBezTo>
                  <a:pt x="128" y="10"/>
                  <a:pt x="128" y="10"/>
                  <a:pt x="128" y="10"/>
                </a:cubicBezTo>
                <a:cubicBezTo>
                  <a:pt x="128" y="4"/>
                  <a:pt x="124" y="0"/>
                  <a:pt x="118" y="0"/>
                </a:cubicBezTo>
                <a:close/>
                <a:moveTo>
                  <a:pt x="49" y="97"/>
                </a:moveTo>
                <a:cubicBezTo>
                  <a:pt x="39" y="97"/>
                  <a:pt x="39" y="97"/>
                  <a:pt x="39" y="97"/>
                </a:cubicBezTo>
                <a:cubicBezTo>
                  <a:pt x="39" y="87"/>
                  <a:pt x="39" y="87"/>
                  <a:pt x="39" y="87"/>
                </a:cubicBezTo>
                <a:cubicBezTo>
                  <a:pt x="49" y="87"/>
                  <a:pt x="49" y="87"/>
                  <a:pt x="49" y="87"/>
                </a:cubicBezTo>
                <a:lnTo>
                  <a:pt x="49" y="97"/>
                </a:lnTo>
                <a:close/>
                <a:moveTo>
                  <a:pt x="69" y="97"/>
                </a:moveTo>
                <a:cubicBezTo>
                  <a:pt x="59" y="97"/>
                  <a:pt x="59" y="97"/>
                  <a:pt x="59" y="97"/>
                </a:cubicBezTo>
                <a:cubicBezTo>
                  <a:pt x="59" y="87"/>
                  <a:pt x="59" y="87"/>
                  <a:pt x="59" y="87"/>
                </a:cubicBezTo>
                <a:cubicBezTo>
                  <a:pt x="69" y="87"/>
                  <a:pt x="69" y="87"/>
                  <a:pt x="69" y="87"/>
                </a:cubicBezTo>
                <a:lnTo>
                  <a:pt x="69" y="97"/>
                </a:lnTo>
                <a:close/>
                <a:moveTo>
                  <a:pt x="89" y="97"/>
                </a:moveTo>
                <a:cubicBezTo>
                  <a:pt x="79" y="97"/>
                  <a:pt x="79" y="97"/>
                  <a:pt x="79" y="97"/>
                </a:cubicBezTo>
                <a:cubicBezTo>
                  <a:pt x="79" y="87"/>
                  <a:pt x="79" y="87"/>
                  <a:pt x="79" y="87"/>
                </a:cubicBezTo>
                <a:cubicBezTo>
                  <a:pt x="89" y="87"/>
                  <a:pt x="89" y="87"/>
                  <a:pt x="89" y="87"/>
                </a:cubicBezTo>
                <a:lnTo>
                  <a:pt x="89" y="97"/>
                </a:lnTo>
                <a:close/>
                <a:moveTo>
                  <a:pt x="118" y="78"/>
                </a:moveTo>
                <a:cubicBezTo>
                  <a:pt x="10" y="78"/>
                  <a:pt x="10" y="78"/>
                  <a:pt x="10" y="78"/>
                </a:cubicBezTo>
                <a:cubicBezTo>
                  <a:pt x="10" y="52"/>
                  <a:pt x="10" y="52"/>
                  <a:pt x="10" y="52"/>
                </a:cubicBezTo>
                <a:cubicBezTo>
                  <a:pt x="58" y="52"/>
                  <a:pt x="58" y="52"/>
                  <a:pt x="58" y="52"/>
                </a:cubicBezTo>
                <a:cubicBezTo>
                  <a:pt x="61" y="46"/>
                  <a:pt x="61" y="46"/>
                  <a:pt x="61" y="46"/>
                </a:cubicBezTo>
                <a:cubicBezTo>
                  <a:pt x="70" y="69"/>
                  <a:pt x="70" y="69"/>
                  <a:pt x="70" y="69"/>
                </a:cubicBezTo>
                <a:cubicBezTo>
                  <a:pt x="76" y="52"/>
                  <a:pt x="76" y="52"/>
                  <a:pt x="76" y="52"/>
                </a:cubicBezTo>
                <a:cubicBezTo>
                  <a:pt x="118" y="52"/>
                  <a:pt x="118" y="52"/>
                  <a:pt x="118" y="52"/>
                </a:cubicBezTo>
                <a:lnTo>
                  <a:pt x="118" y="78"/>
                </a:lnTo>
                <a:close/>
                <a:moveTo>
                  <a:pt x="118" y="42"/>
                </a:moveTo>
                <a:cubicBezTo>
                  <a:pt x="70" y="42"/>
                  <a:pt x="70" y="42"/>
                  <a:pt x="70" y="42"/>
                </a:cubicBezTo>
                <a:cubicBezTo>
                  <a:pt x="61" y="19"/>
                  <a:pt x="61" y="19"/>
                  <a:pt x="61" y="19"/>
                </a:cubicBezTo>
                <a:cubicBezTo>
                  <a:pt x="52" y="42"/>
                  <a:pt x="52" y="42"/>
                  <a:pt x="52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10" y="10"/>
                  <a:pt x="10" y="10"/>
                  <a:pt x="10" y="10"/>
                </a:cubicBezTo>
                <a:cubicBezTo>
                  <a:pt x="118" y="10"/>
                  <a:pt x="118" y="10"/>
                  <a:pt x="118" y="10"/>
                </a:cubicBezTo>
                <a:lnTo>
                  <a:pt x="118" y="42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8" name="Freeform 8"/>
          <p:cNvSpPr>
            <a:spLocks noEditPoints="1"/>
          </p:cNvSpPr>
          <p:nvPr/>
        </p:nvSpPr>
        <p:spPr bwMode="auto">
          <a:xfrm>
            <a:off x="8256588" y="6065838"/>
            <a:ext cx="481013" cy="481013"/>
          </a:xfrm>
          <a:custGeom>
            <a:gdLst>
              <a:gd fmla="*/ 113 w 128" name="T0"/>
              <a:gd fmla="*/ 24 h 128" name="T1"/>
              <a:gd fmla="*/ 98 w 128" name="T2"/>
              <a:gd fmla="*/ 39 h 128" name="T3"/>
              <a:gd fmla="*/ 108 w 128" name="T4"/>
              <a:gd fmla="*/ 53 h 128" name="T5"/>
              <a:gd fmla="*/ 108 w 128" name="T6"/>
              <a:gd fmla="*/ 84 h 128" name="T7"/>
              <a:gd fmla="*/ 98 w 128" name="T8"/>
              <a:gd fmla="*/ 108 h 128" name="T9"/>
              <a:gd fmla="*/ 74 w 128" name="T10"/>
              <a:gd fmla="*/ 118 h 128" name="T11"/>
              <a:gd fmla="*/ 50 w 128" name="T12"/>
              <a:gd fmla="*/ 108 h 128" name="T13"/>
              <a:gd fmla="*/ 39 w 128" name="T14"/>
              <a:gd fmla="*/ 85 h 128" name="T15"/>
              <a:gd fmla="*/ 69 w 128" name="T16"/>
              <a:gd fmla="*/ 51 h 128" name="T17"/>
              <a:gd fmla="*/ 69 w 128" name="T18"/>
              <a:gd fmla="*/ 3 h 128" name="T19"/>
              <a:gd fmla="*/ 69 w 128" name="T20"/>
              <a:gd fmla="*/ 0 h 128" name="T21"/>
              <a:gd fmla="*/ 49 w 128" name="T22"/>
              <a:gd fmla="*/ 0 h 128" name="T23"/>
              <a:gd fmla="*/ 49 w 128" name="T24"/>
              <a:gd fmla="*/ 12 h 128" name="T25"/>
              <a:gd fmla="*/ 59 w 128" name="T26"/>
              <a:gd fmla="*/ 12 h 128" name="T27"/>
              <a:gd fmla="*/ 59 w 128" name="T28"/>
              <a:gd fmla="*/ 51 h 128" name="T29"/>
              <a:gd fmla="*/ 52 w 128" name="T30"/>
              <a:gd fmla="*/ 68 h 128" name="T31"/>
              <a:gd fmla="*/ 34 w 128" name="T32"/>
              <a:gd fmla="*/ 76 h 128" name="T33"/>
              <a:gd fmla="*/ 17 w 128" name="T34"/>
              <a:gd fmla="*/ 68 h 128" name="T35"/>
              <a:gd fmla="*/ 10 w 128" name="T36"/>
              <a:gd fmla="*/ 51 h 128" name="T37"/>
              <a:gd fmla="*/ 10 w 128" name="T38"/>
              <a:gd fmla="*/ 12 h 128" name="T39"/>
              <a:gd fmla="*/ 20 w 128" name="T40"/>
              <a:gd fmla="*/ 12 h 128" name="T41"/>
              <a:gd fmla="*/ 20 w 128" name="T42"/>
              <a:gd fmla="*/ 0 h 128" name="T43"/>
              <a:gd fmla="*/ 0 w 128" name="T44"/>
              <a:gd fmla="*/ 0 h 128" name="T45"/>
              <a:gd fmla="*/ 0 w 128" name="T46"/>
              <a:gd fmla="*/ 51 h 128" name="T47"/>
              <a:gd fmla="*/ 30 w 128" name="T48"/>
              <a:gd fmla="*/ 85 h 128" name="T49"/>
              <a:gd fmla="*/ 74 w 128" name="T50"/>
              <a:gd fmla="*/ 128 h 128" name="T51"/>
              <a:gd fmla="*/ 118 w 128" name="T52"/>
              <a:gd fmla="*/ 84 h 128" name="T53"/>
              <a:gd fmla="*/ 118 w 128" name="T54"/>
              <a:gd fmla="*/ 84 h 128" name="T55"/>
              <a:gd fmla="*/ 118 w 128" name="T56"/>
              <a:gd fmla="*/ 53 h 128" name="T57"/>
              <a:gd fmla="*/ 128 w 128" name="T58"/>
              <a:gd fmla="*/ 39 h 128" name="T59"/>
              <a:gd fmla="*/ 113 w 128" name="T60"/>
              <a:gd fmla="*/ 24 h 128" name="T61"/>
              <a:gd fmla="*/ 113 w 128" name="T62"/>
              <a:gd fmla="*/ 47 h 128" name="T63"/>
              <a:gd fmla="*/ 105 w 128" name="T64"/>
              <a:gd fmla="*/ 39 h 128" name="T65"/>
              <a:gd fmla="*/ 113 w 128" name="T66"/>
              <a:gd fmla="*/ 31 h 128" name="T67"/>
              <a:gd fmla="*/ 121 w 128" name="T68"/>
              <a:gd fmla="*/ 39 h 128" name="T69"/>
              <a:gd fmla="*/ 113 w 128" name="T70"/>
              <a:gd fmla="*/ 47 h 128" name="T7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b="b" l="0" r="r" t="0"/>
            <a:pathLst>
              <a:path h="128" w="128">
                <a:moveTo>
                  <a:pt x="113" y="24"/>
                </a:moveTo>
                <a:cubicBezTo>
                  <a:pt x="105" y="24"/>
                  <a:pt x="98" y="30"/>
                  <a:pt x="98" y="39"/>
                </a:cubicBezTo>
                <a:cubicBezTo>
                  <a:pt x="98" y="45"/>
                  <a:pt x="102" y="51"/>
                  <a:pt x="108" y="53"/>
                </a:cubicBezTo>
                <a:cubicBezTo>
                  <a:pt x="108" y="84"/>
                  <a:pt x="108" y="84"/>
                  <a:pt x="108" y="84"/>
                </a:cubicBezTo>
                <a:cubicBezTo>
                  <a:pt x="108" y="93"/>
                  <a:pt x="105" y="102"/>
                  <a:pt x="98" y="108"/>
                </a:cubicBezTo>
                <a:cubicBezTo>
                  <a:pt x="92" y="115"/>
                  <a:pt x="83" y="118"/>
                  <a:pt x="74" y="118"/>
                </a:cubicBezTo>
                <a:cubicBezTo>
                  <a:pt x="65" y="118"/>
                  <a:pt x="56" y="115"/>
                  <a:pt x="50" y="108"/>
                </a:cubicBezTo>
                <a:cubicBezTo>
                  <a:pt x="43" y="102"/>
                  <a:pt x="40" y="94"/>
                  <a:pt x="39" y="85"/>
                </a:cubicBezTo>
                <a:cubicBezTo>
                  <a:pt x="56" y="83"/>
                  <a:pt x="69" y="68"/>
                  <a:pt x="69" y="51"/>
                </a:cubicBezTo>
                <a:cubicBezTo>
                  <a:pt x="69" y="3"/>
                  <a:pt x="69" y="3"/>
                  <a:pt x="69" y="3"/>
                </a:cubicBezTo>
                <a:cubicBezTo>
                  <a:pt x="69" y="0"/>
                  <a:pt x="69" y="0"/>
                  <a:pt x="69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9" y="12"/>
                  <a:pt x="49" y="12"/>
                  <a:pt x="49" y="12"/>
                </a:cubicBezTo>
                <a:cubicBezTo>
                  <a:pt x="59" y="12"/>
                  <a:pt x="59" y="12"/>
                  <a:pt x="59" y="12"/>
                </a:cubicBezTo>
                <a:cubicBezTo>
                  <a:pt x="59" y="51"/>
                  <a:pt x="59" y="51"/>
                  <a:pt x="59" y="51"/>
                </a:cubicBezTo>
                <a:cubicBezTo>
                  <a:pt x="59" y="58"/>
                  <a:pt x="56" y="64"/>
                  <a:pt x="52" y="68"/>
                </a:cubicBezTo>
                <a:cubicBezTo>
                  <a:pt x="47" y="73"/>
                  <a:pt x="41" y="76"/>
                  <a:pt x="34" y="76"/>
                </a:cubicBezTo>
                <a:cubicBezTo>
                  <a:pt x="28" y="76"/>
                  <a:pt x="22" y="73"/>
                  <a:pt x="17" y="68"/>
                </a:cubicBezTo>
                <a:cubicBezTo>
                  <a:pt x="12" y="64"/>
                  <a:pt x="10" y="58"/>
                  <a:pt x="10" y="51"/>
                </a:cubicBezTo>
                <a:cubicBezTo>
                  <a:pt x="10" y="12"/>
                  <a:pt x="10" y="12"/>
                  <a:pt x="10" y="12"/>
                </a:cubicBezTo>
                <a:cubicBezTo>
                  <a:pt x="20" y="12"/>
                  <a:pt x="20" y="12"/>
                  <a:pt x="20" y="12"/>
                </a:cubicBezTo>
                <a:cubicBezTo>
                  <a:pt x="20" y="0"/>
                  <a:pt x="20" y="0"/>
                  <a:pt x="2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69"/>
                  <a:pt x="13" y="83"/>
                  <a:pt x="30" y="85"/>
                </a:cubicBezTo>
                <a:cubicBezTo>
                  <a:pt x="30" y="109"/>
                  <a:pt x="50" y="128"/>
                  <a:pt x="74" y="128"/>
                </a:cubicBezTo>
                <a:cubicBezTo>
                  <a:pt x="98" y="128"/>
                  <a:pt x="118" y="108"/>
                  <a:pt x="118" y="84"/>
                </a:cubicBezTo>
                <a:cubicBezTo>
                  <a:pt x="118" y="84"/>
                  <a:pt x="118" y="84"/>
                  <a:pt x="118" y="84"/>
                </a:cubicBezTo>
                <a:cubicBezTo>
                  <a:pt x="118" y="53"/>
                  <a:pt x="118" y="53"/>
                  <a:pt x="118" y="53"/>
                </a:cubicBezTo>
                <a:cubicBezTo>
                  <a:pt x="124" y="51"/>
                  <a:pt x="128" y="45"/>
                  <a:pt x="128" y="39"/>
                </a:cubicBezTo>
                <a:cubicBezTo>
                  <a:pt x="128" y="30"/>
                  <a:pt x="121" y="24"/>
                  <a:pt x="113" y="24"/>
                </a:cubicBezTo>
                <a:close/>
                <a:moveTo>
                  <a:pt x="113" y="47"/>
                </a:moveTo>
                <a:cubicBezTo>
                  <a:pt x="109" y="47"/>
                  <a:pt x="105" y="43"/>
                  <a:pt x="105" y="39"/>
                </a:cubicBezTo>
                <a:cubicBezTo>
                  <a:pt x="105" y="34"/>
                  <a:pt x="109" y="31"/>
                  <a:pt x="113" y="31"/>
                </a:cubicBezTo>
                <a:cubicBezTo>
                  <a:pt x="118" y="31"/>
                  <a:pt x="121" y="34"/>
                  <a:pt x="121" y="39"/>
                </a:cubicBezTo>
                <a:cubicBezTo>
                  <a:pt x="121" y="43"/>
                  <a:pt x="118" y="47"/>
                  <a:pt x="113" y="47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9" name="Freeform 9"/>
          <p:cNvSpPr>
            <a:spLocks noEditPoints="1"/>
          </p:cNvSpPr>
          <p:nvPr/>
        </p:nvSpPr>
        <p:spPr bwMode="auto">
          <a:xfrm>
            <a:off x="7296150" y="6065838"/>
            <a:ext cx="479425" cy="481013"/>
          </a:xfrm>
          <a:custGeom>
            <a:gdLst>
              <a:gd fmla="*/ 220 w 302" name="T0"/>
              <a:gd fmla="*/ 0 h 303" name="T1"/>
              <a:gd fmla="*/ 89 w 302" name="T2"/>
              <a:gd fmla="*/ 133 h 303" name="T3"/>
              <a:gd fmla="*/ 82 w 302" name="T4"/>
              <a:gd fmla="*/ 204 h 303" name="T5"/>
              <a:gd fmla="*/ 26 w 302" name="T6"/>
              <a:gd fmla="*/ 263 h 303" name="T7"/>
              <a:gd fmla="*/ 16 w 302" name="T8"/>
              <a:gd fmla="*/ 254 h 303" name="T9"/>
              <a:gd fmla="*/ 0 w 302" name="T10"/>
              <a:gd fmla="*/ 270 h 303" name="T11"/>
              <a:gd fmla="*/ 33 w 302" name="T12"/>
              <a:gd fmla="*/ 303 h 303" name="T13"/>
              <a:gd fmla="*/ 49 w 302" name="T14"/>
              <a:gd fmla="*/ 287 h 303" name="T15"/>
              <a:gd fmla="*/ 40 w 302" name="T16"/>
              <a:gd fmla="*/ 280 h 303" name="T17"/>
              <a:gd fmla="*/ 99 w 302" name="T18"/>
              <a:gd fmla="*/ 221 h 303" name="T19"/>
              <a:gd fmla="*/ 170 w 302" name="T20"/>
              <a:gd fmla="*/ 213 h 303" name="T21"/>
              <a:gd fmla="*/ 302 w 302" name="T22"/>
              <a:gd fmla="*/ 83 h 303" name="T23"/>
              <a:gd fmla="*/ 220 w 302" name="T24"/>
              <a:gd fmla="*/ 0 h 303" name="T25"/>
              <a:gd fmla="*/ 160 w 302" name="T26"/>
              <a:gd fmla="*/ 192 h 303" name="T27"/>
              <a:gd fmla="*/ 106 w 302" name="T28"/>
              <a:gd fmla="*/ 197 h 303" name="T29"/>
              <a:gd fmla="*/ 111 w 302" name="T30"/>
              <a:gd fmla="*/ 142 h 303" name="T31"/>
              <a:gd fmla="*/ 137 w 302" name="T32"/>
              <a:gd fmla="*/ 116 h 303" name="T33"/>
              <a:gd fmla="*/ 186 w 302" name="T34"/>
              <a:gd fmla="*/ 166 h 303" name="T35"/>
              <a:gd fmla="*/ 160 w 302" name="T36"/>
              <a:gd fmla="*/ 192 h 303" name="T37"/>
              <a:gd fmla="*/ 153 w 302" name="T38"/>
              <a:gd fmla="*/ 100 h 303" name="T39"/>
              <a:gd fmla="*/ 203 w 302" name="T40"/>
              <a:gd fmla="*/ 50 h 303" name="T41"/>
              <a:gd fmla="*/ 253 w 302" name="T42"/>
              <a:gd fmla="*/ 100 h 303" name="T43"/>
              <a:gd fmla="*/ 203 w 302" name="T44"/>
              <a:gd fmla="*/ 150 h 303" name="T45"/>
              <a:gd fmla="*/ 153 w 302" name="T46"/>
              <a:gd fmla="*/ 100 h 303" name="T4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b="b" l="0" r="r" t="0"/>
            <a:pathLst>
              <a:path h="303" w="302">
                <a:moveTo>
                  <a:pt x="220" y="0"/>
                </a:moveTo>
                <a:lnTo>
                  <a:pt x="89" y="133"/>
                </a:lnTo>
                <a:lnTo>
                  <a:pt x="82" y="204"/>
                </a:lnTo>
                <a:lnTo>
                  <a:pt x="26" y="263"/>
                </a:lnTo>
                <a:lnTo>
                  <a:pt x="16" y="254"/>
                </a:lnTo>
                <a:lnTo>
                  <a:pt x="0" y="270"/>
                </a:lnTo>
                <a:lnTo>
                  <a:pt x="33" y="303"/>
                </a:lnTo>
                <a:lnTo>
                  <a:pt x="49" y="287"/>
                </a:lnTo>
                <a:lnTo>
                  <a:pt x="40" y="280"/>
                </a:lnTo>
                <a:lnTo>
                  <a:pt x="99" y="221"/>
                </a:lnTo>
                <a:lnTo>
                  <a:pt x="170" y="213"/>
                </a:lnTo>
                <a:lnTo>
                  <a:pt x="302" y="83"/>
                </a:lnTo>
                <a:lnTo>
                  <a:pt x="220" y="0"/>
                </a:lnTo>
                <a:close/>
                <a:moveTo>
                  <a:pt x="160" y="192"/>
                </a:moveTo>
                <a:lnTo>
                  <a:pt x="106" y="197"/>
                </a:lnTo>
                <a:lnTo>
                  <a:pt x="111" y="142"/>
                </a:lnTo>
                <a:lnTo>
                  <a:pt x="137" y="116"/>
                </a:lnTo>
                <a:lnTo>
                  <a:pt x="186" y="166"/>
                </a:lnTo>
                <a:lnTo>
                  <a:pt x="160" y="192"/>
                </a:lnTo>
                <a:close/>
                <a:moveTo>
                  <a:pt x="153" y="100"/>
                </a:moveTo>
                <a:lnTo>
                  <a:pt x="203" y="50"/>
                </a:lnTo>
                <a:lnTo>
                  <a:pt x="253" y="100"/>
                </a:lnTo>
                <a:lnTo>
                  <a:pt x="203" y="150"/>
                </a:lnTo>
                <a:lnTo>
                  <a:pt x="153" y="10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10" name="Freeform 10"/>
          <p:cNvSpPr/>
          <p:nvPr/>
        </p:nvSpPr>
        <p:spPr bwMode="auto">
          <a:xfrm>
            <a:off x="6657975" y="6065838"/>
            <a:ext cx="157163" cy="158750"/>
          </a:xfrm>
          <a:custGeom>
            <a:gdLst>
              <a:gd fmla="*/ 82 w 99" name="T0"/>
              <a:gd fmla="*/ 50 h 100" name="T1"/>
              <a:gd fmla="*/ 49 w 99" name="T2"/>
              <a:gd fmla="*/ 17 h 100" name="T3"/>
              <a:gd fmla="*/ 33 w 99" name="T4"/>
              <a:gd fmla="*/ 0 h 100" name="T5"/>
              <a:gd fmla="*/ 16 w 99" name="T6"/>
              <a:gd fmla="*/ 17 h 100" name="T7"/>
              <a:gd fmla="*/ 33 w 99" name="T8"/>
              <a:gd fmla="*/ 34 h 100" name="T9"/>
              <a:gd fmla="*/ 0 w 99" name="T10"/>
              <a:gd fmla="*/ 67 h 100" name="T11"/>
              <a:gd fmla="*/ 33 w 99" name="T12"/>
              <a:gd fmla="*/ 100 h 100" name="T13"/>
              <a:gd fmla="*/ 66 w 99" name="T14"/>
              <a:gd fmla="*/ 67 h 100" name="T15"/>
              <a:gd fmla="*/ 82 w 99" name="T16"/>
              <a:gd fmla="*/ 83 h 100" name="T17"/>
              <a:gd fmla="*/ 99 w 99" name="T18"/>
              <a:gd fmla="*/ 67 h 100" name="T19"/>
              <a:gd fmla="*/ 82 w 99" name="T20"/>
              <a:gd fmla="*/ 50 h 100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100" w="99">
                <a:moveTo>
                  <a:pt x="82" y="50"/>
                </a:moveTo>
                <a:lnTo>
                  <a:pt x="49" y="17"/>
                </a:lnTo>
                <a:lnTo>
                  <a:pt x="33" y="0"/>
                </a:lnTo>
                <a:lnTo>
                  <a:pt x="16" y="17"/>
                </a:lnTo>
                <a:lnTo>
                  <a:pt x="33" y="34"/>
                </a:lnTo>
                <a:lnTo>
                  <a:pt x="0" y="67"/>
                </a:lnTo>
                <a:lnTo>
                  <a:pt x="33" y="100"/>
                </a:lnTo>
                <a:lnTo>
                  <a:pt x="66" y="67"/>
                </a:lnTo>
                <a:lnTo>
                  <a:pt x="82" y="83"/>
                </a:lnTo>
                <a:lnTo>
                  <a:pt x="99" y="67"/>
                </a:lnTo>
                <a:lnTo>
                  <a:pt x="82" y="5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11" name="Freeform 11"/>
          <p:cNvSpPr>
            <a:spLocks noEditPoints="1"/>
          </p:cNvSpPr>
          <p:nvPr/>
        </p:nvSpPr>
        <p:spPr bwMode="auto">
          <a:xfrm>
            <a:off x="6334125" y="6145213"/>
            <a:ext cx="401638" cy="401638"/>
          </a:xfrm>
          <a:custGeom>
            <a:gdLst>
              <a:gd fmla="*/ 140 w 253" name="T0"/>
              <a:gd fmla="*/ 17 h 253" name="T1"/>
              <a:gd fmla="*/ 156 w 253" name="T2"/>
              <a:gd fmla="*/ 33 h 253" name="T3"/>
              <a:gd fmla="*/ 40 w 253" name="T4"/>
              <a:gd fmla="*/ 147 h 253" name="T5"/>
              <a:gd fmla="*/ 47 w 253" name="T6"/>
              <a:gd fmla="*/ 190 h 253" name="T7"/>
              <a:gd fmla="*/ 0 w 253" name="T8"/>
              <a:gd fmla="*/ 237 h 253" name="T9"/>
              <a:gd fmla="*/ 17 w 253" name="T10"/>
              <a:gd fmla="*/ 253 h 253" name="T11"/>
              <a:gd fmla="*/ 64 w 253" name="T12"/>
              <a:gd fmla="*/ 206 h 253" name="T13"/>
              <a:gd fmla="*/ 107 w 253" name="T14"/>
              <a:gd fmla="*/ 213 h 253" name="T15"/>
              <a:gd fmla="*/ 220 w 253" name="T16"/>
              <a:gd fmla="*/ 97 h 253" name="T17"/>
              <a:gd fmla="*/ 237 w 253" name="T18"/>
              <a:gd fmla="*/ 114 h 253" name="T19"/>
              <a:gd fmla="*/ 253 w 253" name="T20"/>
              <a:gd fmla="*/ 97 h 253" name="T21"/>
              <a:gd fmla="*/ 156 w 253" name="T22"/>
              <a:gd fmla="*/ 0 h 253" name="T23"/>
              <a:gd fmla="*/ 140 w 253" name="T24"/>
              <a:gd fmla="*/ 17 h 253" name="T25"/>
              <a:gd fmla="*/ 204 w 253" name="T26"/>
              <a:gd fmla="*/ 83 h 253" name="T27"/>
              <a:gd fmla="*/ 147 w 253" name="T28"/>
              <a:gd fmla="*/ 140 h 253" name="T29"/>
              <a:gd fmla="*/ 114 w 253" name="T30"/>
              <a:gd fmla="*/ 107 h 253" name="T31"/>
              <a:gd fmla="*/ 170 w 253" name="T32"/>
              <a:gd fmla="*/ 50 h 253" name="T33"/>
              <a:gd fmla="*/ 204 w 253" name="T34"/>
              <a:gd fmla="*/ 83 h 253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253" w="253">
                <a:moveTo>
                  <a:pt x="140" y="17"/>
                </a:moveTo>
                <a:lnTo>
                  <a:pt x="156" y="33"/>
                </a:lnTo>
                <a:lnTo>
                  <a:pt x="40" y="147"/>
                </a:lnTo>
                <a:lnTo>
                  <a:pt x="47" y="190"/>
                </a:lnTo>
                <a:lnTo>
                  <a:pt x="0" y="237"/>
                </a:lnTo>
                <a:lnTo>
                  <a:pt x="17" y="253"/>
                </a:lnTo>
                <a:lnTo>
                  <a:pt x="64" y="206"/>
                </a:lnTo>
                <a:lnTo>
                  <a:pt x="107" y="213"/>
                </a:lnTo>
                <a:lnTo>
                  <a:pt x="220" y="97"/>
                </a:lnTo>
                <a:lnTo>
                  <a:pt x="237" y="114"/>
                </a:lnTo>
                <a:lnTo>
                  <a:pt x="253" y="97"/>
                </a:lnTo>
                <a:lnTo>
                  <a:pt x="156" y="0"/>
                </a:lnTo>
                <a:lnTo>
                  <a:pt x="140" y="17"/>
                </a:lnTo>
                <a:close/>
                <a:moveTo>
                  <a:pt x="204" y="83"/>
                </a:moveTo>
                <a:lnTo>
                  <a:pt x="147" y="140"/>
                </a:lnTo>
                <a:lnTo>
                  <a:pt x="114" y="107"/>
                </a:lnTo>
                <a:lnTo>
                  <a:pt x="170" y="50"/>
                </a:lnTo>
                <a:lnTo>
                  <a:pt x="204" y="83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12" name="Freeform 12"/>
          <p:cNvSpPr>
            <a:spLocks noEditPoints="1"/>
          </p:cNvSpPr>
          <p:nvPr/>
        </p:nvSpPr>
        <p:spPr bwMode="auto">
          <a:xfrm>
            <a:off x="5368925" y="6065838"/>
            <a:ext cx="484188" cy="485775"/>
          </a:xfrm>
          <a:custGeom>
            <a:gdLst>
              <a:gd fmla="*/ 129 w 129" name="T0"/>
              <a:gd fmla="*/ 20 h 129" name="T1"/>
              <a:gd fmla="*/ 123 w 129" name="T2"/>
              <a:gd fmla="*/ 6 h 129" name="T3"/>
              <a:gd fmla="*/ 109 w 129" name="T4"/>
              <a:gd fmla="*/ 0 h 129" name="T5"/>
              <a:gd fmla="*/ 95 w 129" name="T6"/>
              <a:gd fmla="*/ 6 h 129" name="T7"/>
              <a:gd fmla="*/ 24 w 129" name="T8"/>
              <a:gd fmla="*/ 77 h 129" name="T9"/>
              <a:gd fmla="*/ 18 w 129" name="T10"/>
              <a:gd fmla="*/ 91 h 129" name="T11"/>
              <a:gd fmla="*/ 20 w 129" name="T12"/>
              <a:gd fmla="*/ 99 h 129" name="T13"/>
              <a:gd fmla="*/ 3 w 129" name="T14"/>
              <a:gd fmla="*/ 116 h 129" name="T15"/>
              <a:gd fmla="*/ 3 w 129" name="T16"/>
              <a:gd fmla="*/ 126 h 129" name="T17"/>
              <a:gd fmla="*/ 13 w 129" name="T18"/>
              <a:gd fmla="*/ 126 h 129" name="T19"/>
              <a:gd fmla="*/ 30 w 129" name="T20"/>
              <a:gd fmla="*/ 109 h 129" name="T21"/>
              <a:gd fmla="*/ 38 w 129" name="T22"/>
              <a:gd fmla="*/ 111 h 129" name="T23"/>
              <a:gd fmla="*/ 52 w 129" name="T24"/>
              <a:gd fmla="*/ 105 h 129" name="T25"/>
              <a:gd fmla="*/ 52 w 129" name="T26"/>
              <a:gd fmla="*/ 105 h 129" name="T27"/>
              <a:gd fmla="*/ 123 w 129" name="T28"/>
              <a:gd fmla="*/ 34 h 129" name="T29"/>
              <a:gd fmla="*/ 123 w 129" name="T30"/>
              <a:gd fmla="*/ 34 h 129" name="T31"/>
              <a:gd fmla="*/ 129 w 129" name="T32"/>
              <a:gd fmla="*/ 20 h 129" name="T33"/>
              <a:gd fmla="*/ 116 w 129" name="T34"/>
              <a:gd fmla="*/ 27 h 129" name="T35"/>
              <a:gd fmla="*/ 45 w 129" name="T36"/>
              <a:gd fmla="*/ 98 h 129" name="T37"/>
              <a:gd fmla="*/ 38 w 129" name="T38"/>
              <a:gd fmla="*/ 101 h 129" name="T39"/>
              <a:gd fmla="*/ 33 w 129" name="T40"/>
              <a:gd fmla="*/ 100 h 129" name="T41"/>
              <a:gd fmla="*/ 82 w 129" name="T42"/>
              <a:gd fmla="*/ 51 h 129" name="T43"/>
              <a:gd fmla="*/ 78 w 129" name="T44"/>
              <a:gd fmla="*/ 47 h 129" name="T45"/>
              <a:gd fmla="*/ 29 w 129" name="T46"/>
              <a:gd fmla="*/ 96 h 129" name="T47"/>
              <a:gd fmla="*/ 28 w 129" name="T48"/>
              <a:gd fmla="*/ 91 h 129" name="T49"/>
              <a:gd fmla="*/ 31 w 129" name="T50"/>
              <a:gd fmla="*/ 84 h 129" name="T51"/>
              <a:gd fmla="*/ 102 w 129" name="T52"/>
              <a:gd fmla="*/ 13 h 129" name="T53"/>
              <a:gd fmla="*/ 102 w 129" name="T54"/>
              <a:gd fmla="*/ 13 h 129" name="T55"/>
              <a:gd fmla="*/ 102 w 129" name="T56"/>
              <a:gd fmla="*/ 13 h 129" name="T57"/>
              <a:gd fmla="*/ 109 w 129" name="T58"/>
              <a:gd fmla="*/ 10 h 129" name="T59"/>
              <a:gd fmla="*/ 116 w 129" name="T60"/>
              <a:gd fmla="*/ 13 h 129" name="T61"/>
              <a:gd fmla="*/ 116 w 129" name="T62"/>
              <a:gd fmla="*/ 13 h 129" name="T63"/>
              <a:gd fmla="*/ 119 w 129" name="T64"/>
              <a:gd fmla="*/ 20 h 129" name="T65"/>
              <a:gd fmla="*/ 116 w 129" name="T66"/>
              <a:gd fmla="*/ 27 h 129" name="T6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b="b" l="0" r="r" t="0"/>
            <a:pathLst>
              <a:path h="129" w="129">
                <a:moveTo>
                  <a:pt x="129" y="20"/>
                </a:moveTo>
                <a:cubicBezTo>
                  <a:pt x="129" y="14"/>
                  <a:pt x="127" y="9"/>
                  <a:pt x="123" y="6"/>
                </a:cubicBezTo>
                <a:cubicBezTo>
                  <a:pt x="120" y="2"/>
                  <a:pt x="115" y="0"/>
                  <a:pt x="109" y="0"/>
                </a:cubicBezTo>
                <a:cubicBezTo>
                  <a:pt x="104" y="0"/>
                  <a:pt x="99" y="2"/>
                  <a:pt x="95" y="6"/>
                </a:cubicBezTo>
                <a:cubicBezTo>
                  <a:pt x="24" y="77"/>
                  <a:pt x="24" y="77"/>
                  <a:pt x="24" y="77"/>
                </a:cubicBezTo>
                <a:cubicBezTo>
                  <a:pt x="20" y="81"/>
                  <a:pt x="18" y="86"/>
                  <a:pt x="18" y="91"/>
                </a:cubicBezTo>
                <a:cubicBezTo>
                  <a:pt x="18" y="94"/>
                  <a:pt x="19" y="97"/>
                  <a:pt x="20" y="99"/>
                </a:cubicBezTo>
                <a:cubicBezTo>
                  <a:pt x="3" y="116"/>
                  <a:pt x="3" y="116"/>
                  <a:pt x="3" y="116"/>
                </a:cubicBezTo>
                <a:cubicBezTo>
                  <a:pt x="0" y="118"/>
                  <a:pt x="0" y="123"/>
                  <a:pt x="3" y="126"/>
                </a:cubicBezTo>
                <a:cubicBezTo>
                  <a:pt x="6" y="129"/>
                  <a:pt x="11" y="129"/>
                  <a:pt x="13" y="126"/>
                </a:cubicBezTo>
                <a:cubicBezTo>
                  <a:pt x="30" y="109"/>
                  <a:pt x="30" y="109"/>
                  <a:pt x="30" y="109"/>
                </a:cubicBezTo>
                <a:cubicBezTo>
                  <a:pt x="32" y="110"/>
                  <a:pt x="35" y="111"/>
                  <a:pt x="38" y="111"/>
                </a:cubicBezTo>
                <a:cubicBezTo>
                  <a:pt x="43" y="111"/>
                  <a:pt x="48" y="109"/>
                  <a:pt x="52" y="105"/>
                </a:cubicBezTo>
                <a:cubicBezTo>
                  <a:pt x="52" y="105"/>
                  <a:pt x="52" y="105"/>
                  <a:pt x="52" y="105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3" y="34"/>
                  <a:pt x="123" y="34"/>
                  <a:pt x="123" y="34"/>
                </a:cubicBezTo>
                <a:cubicBezTo>
                  <a:pt x="127" y="30"/>
                  <a:pt x="129" y="25"/>
                  <a:pt x="129" y="20"/>
                </a:cubicBezTo>
                <a:close/>
                <a:moveTo>
                  <a:pt x="116" y="27"/>
                </a:moveTo>
                <a:cubicBezTo>
                  <a:pt x="45" y="98"/>
                  <a:pt x="45" y="98"/>
                  <a:pt x="45" y="98"/>
                </a:cubicBezTo>
                <a:cubicBezTo>
                  <a:pt x="43" y="100"/>
                  <a:pt x="40" y="101"/>
                  <a:pt x="38" y="101"/>
                </a:cubicBezTo>
                <a:cubicBezTo>
                  <a:pt x="36" y="101"/>
                  <a:pt x="35" y="101"/>
                  <a:pt x="33" y="100"/>
                </a:cubicBezTo>
                <a:cubicBezTo>
                  <a:pt x="82" y="51"/>
                  <a:pt x="82" y="51"/>
                  <a:pt x="82" y="51"/>
                </a:cubicBezTo>
                <a:cubicBezTo>
                  <a:pt x="78" y="47"/>
                  <a:pt x="78" y="47"/>
                  <a:pt x="78" y="47"/>
                </a:cubicBezTo>
                <a:cubicBezTo>
                  <a:pt x="29" y="96"/>
                  <a:pt x="29" y="96"/>
                  <a:pt x="29" y="96"/>
                </a:cubicBezTo>
                <a:cubicBezTo>
                  <a:pt x="28" y="94"/>
                  <a:pt x="28" y="93"/>
                  <a:pt x="28" y="91"/>
                </a:cubicBezTo>
                <a:cubicBezTo>
                  <a:pt x="28" y="89"/>
                  <a:pt x="29" y="86"/>
                  <a:pt x="31" y="84"/>
                </a:cubicBezTo>
                <a:cubicBezTo>
                  <a:pt x="102" y="13"/>
                  <a:pt x="102" y="13"/>
                  <a:pt x="102" y="13"/>
                </a:cubicBezTo>
                <a:cubicBezTo>
                  <a:pt x="102" y="13"/>
                  <a:pt x="102" y="13"/>
                  <a:pt x="102" y="13"/>
                </a:cubicBezTo>
                <a:cubicBezTo>
                  <a:pt x="102" y="13"/>
                  <a:pt x="102" y="13"/>
                  <a:pt x="102" y="13"/>
                </a:cubicBezTo>
                <a:cubicBezTo>
                  <a:pt x="104" y="11"/>
                  <a:pt x="107" y="10"/>
                  <a:pt x="109" y="10"/>
                </a:cubicBezTo>
                <a:cubicBezTo>
                  <a:pt x="112" y="10"/>
                  <a:pt x="114" y="11"/>
                  <a:pt x="116" y="13"/>
                </a:cubicBezTo>
                <a:cubicBezTo>
                  <a:pt x="116" y="13"/>
                  <a:pt x="116" y="13"/>
                  <a:pt x="116" y="13"/>
                </a:cubicBezTo>
                <a:cubicBezTo>
                  <a:pt x="118" y="15"/>
                  <a:pt x="119" y="17"/>
                  <a:pt x="119" y="20"/>
                </a:cubicBezTo>
                <a:cubicBezTo>
                  <a:pt x="119" y="22"/>
                  <a:pt x="118" y="25"/>
                  <a:pt x="116" y="27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13" name="Freeform 13"/>
          <p:cNvSpPr>
            <a:spLocks noEditPoints="1"/>
          </p:cNvSpPr>
          <p:nvPr/>
        </p:nvSpPr>
        <p:spPr bwMode="auto">
          <a:xfrm>
            <a:off x="4408488" y="6062663"/>
            <a:ext cx="487363" cy="488950"/>
          </a:xfrm>
          <a:custGeom>
            <a:gdLst>
              <a:gd fmla="*/ 98 w 130" name="T0"/>
              <a:gd fmla="*/ 4 h 130" name="T1"/>
              <a:gd fmla="*/ 4 w 130" name="T2"/>
              <a:gd fmla="*/ 84 h 130" name="T3"/>
              <a:gd fmla="*/ 32 w 130" name="T4"/>
              <a:gd fmla="*/ 126 h 130" name="T5"/>
              <a:gd fmla="*/ 126 w 130" name="T6"/>
              <a:gd fmla="*/ 46 h 130" name="T7"/>
              <a:gd fmla="*/ 91 w 130" name="T8"/>
              <a:gd fmla="*/ 12 h 130" name="T9"/>
              <a:gd fmla="*/ 91 w 130" name="T10"/>
              <a:gd fmla="*/ 19 h 130" name="T11"/>
              <a:gd fmla="*/ 91 w 130" name="T12"/>
              <a:gd fmla="*/ 12 h 130" name="T13"/>
              <a:gd fmla="*/ 80 w 130" name="T14"/>
              <a:gd fmla="*/ 30 h 130" name="T15"/>
              <a:gd fmla="*/ 73 w 130" name="T16"/>
              <a:gd fmla="*/ 30 h 130" name="T17"/>
              <a:gd fmla="*/ 15 w 130" name="T18"/>
              <a:gd fmla="*/ 95 h 130" name="T19"/>
              <a:gd fmla="*/ 15 w 130" name="T20"/>
              <a:gd fmla="*/ 87 h 130" name="T21"/>
              <a:gd fmla="*/ 15 w 130" name="T22"/>
              <a:gd fmla="*/ 95 h 130" name="T23"/>
              <a:gd fmla="*/ 30 w 130" name="T24"/>
              <a:gd fmla="*/ 73 h 130" name="T25"/>
              <a:gd fmla="*/ 30 w 130" name="T26"/>
              <a:gd fmla="*/ 80 h 130" name="T27"/>
              <a:gd fmla="*/ 31 w 130" name="T28"/>
              <a:gd fmla="*/ 96 h 130" name="T29"/>
              <a:gd fmla="*/ 38 w 130" name="T30"/>
              <a:gd fmla="*/ 96 h 130" name="T31"/>
              <a:gd fmla="*/ 31 w 130" name="T32"/>
              <a:gd fmla="*/ 96 h 130" name="T33"/>
              <a:gd fmla="*/ 35 w 130" name="T34"/>
              <a:gd fmla="*/ 115 h 130" name="T35"/>
              <a:gd fmla="*/ 43 w 130" name="T36"/>
              <a:gd fmla="*/ 115 h 130" name="T37"/>
              <a:gd fmla="*/ 53 w 130" name="T38"/>
              <a:gd fmla="*/ 104 h 130" name="T39"/>
              <a:gd fmla="*/ 53 w 130" name="T40"/>
              <a:gd fmla="*/ 96 h 130" name="T41"/>
              <a:gd fmla="*/ 53 w 130" name="T42"/>
              <a:gd fmla="*/ 104 h 130" name="T43"/>
              <a:gd fmla="*/ 37 w 130" name="T44"/>
              <a:gd fmla="*/ 65 h 130" name="T45"/>
              <a:gd fmla="*/ 93 w 130" name="T46"/>
              <a:gd fmla="*/ 65 h 130" name="T47"/>
              <a:gd fmla="*/ 92 w 130" name="T48"/>
              <a:gd fmla="*/ 34 h 130" name="T49"/>
              <a:gd fmla="*/ 99 w 130" name="T50"/>
              <a:gd fmla="*/ 34 h 130" name="T51"/>
              <a:gd fmla="*/ 92 w 130" name="T52"/>
              <a:gd fmla="*/ 34 h 130" name="T53"/>
              <a:gd fmla="*/ 96 w 130" name="T54"/>
              <a:gd fmla="*/ 53 h 130" name="T55"/>
              <a:gd fmla="*/ 104 w 130" name="T56"/>
              <a:gd fmla="*/ 53 h 130" name="T57"/>
              <a:gd fmla="*/ 115 w 130" name="T58"/>
              <a:gd fmla="*/ 43 h 130" name="T59"/>
              <a:gd fmla="*/ 115 w 130" name="T60"/>
              <a:gd fmla="*/ 35 h 130" name="T61"/>
              <a:gd fmla="*/ 115 w 130" name="T62"/>
              <a:gd fmla="*/ 43 h 130" name="T6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b="b" l="0" r="r" t="0"/>
            <a:pathLst>
              <a:path h="130" w="130">
                <a:moveTo>
                  <a:pt x="126" y="32"/>
                </a:moveTo>
                <a:cubicBezTo>
                  <a:pt x="98" y="4"/>
                  <a:pt x="98" y="4"/>
                  <a:pt x="98" y="4"/>
                </a:cubicBezTo>
                <a:cubicBezTo>
                  <a:pt x="95" y="0"/>
                  <a:pt x="88" y="0"/>
                  <a:pt x="84" y="4"/>
                </a:cubicBezTo>
                <a:cubicBezTo>
                  <a:pt x="4" y="84"/>
                  <a:pt x="4" y="84"/>
                  <a:pt x="4" y="84"/>
                </a:cubicBezTo>
                <a:cubicBezTo>
                  <a:pt x="0" y="88"/>
                  <a:pt x="0" y="95"/>
                  <a:pt x="4" y="98"/>
                </a:cubicBezTo>
                <a:cubicBezTo>
                  <a:pt x="32" y="126"/>
                  <a:pt x="32" y="126"/>
                  <a:pt x="32" y="126"/>
                </a:cubicBezTo>
                <a:cubicBezTo>
                  <a:pt x="35" y="130"/>
                  <a:pt x="42" y="130"/>
                  <a:pt x="46" y="126"/>
                </a:cubicBezTo>
                <a:cubicBezTo>
                  <a:pt x="126" y="46"/>
                  <a:pt x="126" y="46"/>
                  <a:pt x="126" y="46"/>
                </a:cubicBezTo>
                <a:cubicBezTo>
                  <a:pt x="130" y="42"/>
                  <a:pt x="130" y="35"/>
                  <a:pt x="126" y="32"/>
                </a:cubicBezTo>
                <a:close/>
                <a:moveTo>
                  <a:pt x="91" y="12"/>
                </a:moveTo>
                <a:cubicBezTo>
                  <a:pt x="95" y="15"/>
                  <a:pt x="95" y="15"/>
                  <a:pt x="95" y="15"/>
                </a:cubicBezTo>
                <a:cubicBezTo>
                  <a:pt x="91" y="19"/>
                  <a:pt x="91" y="19"/>
                  <a:pt x="91" y="19"/>
                </a:cubicBezTo>
                <a:cubicBezTo>
                  <a:pt x="87" y="15"/>
                  <a:pt x="87" y="15"/>
                  <a:pt x="87" y="15"/>
                </a:cubicBezTo>
                <a:lnTo>
                  <a:pt x="91" y="12"/>
                </a:lnTo>
                <a:close/>
                <a:moveTo>
                  <a:pt x="77" y="26"/>
                </a:moveTo>
                <a:cubicBezTo>
                  <a:pt x="80" y="30"/>
                  <a:pt x="80" y="30"/>
                  <a:pt x="80" y="30"/>
                </a:cubicBezTo>
                <a:cubicBezTo>
                  <a:pt x="77" y="34"/>
                  <a:pt x="77" y="34"/>
                  <a:pt x="77" y="34"/>
                </a:cubicBezTo>
                <a:cubicBezTo>
                  <a:pt x="73" y="30"/>
                  <a:pt x="73" y="30"/>
                  <a:pt x="73" y="30"/>
                </a:cubicBezTo>
                <a:lnTo>
                  <a:pt x="77" y="26"/>
                </a:lnTo>
                <a:close/>
                <a:moveTo>
                  <a:pt x="15" y="95"/>
                </a:moveTo>
                <a:cubicBezTo>
                  <a:pt x="11" y="91"/>
                  <a:pt x="11" y="91"/>
                  <a:pt x="11" y="91"/>
                </a:cubicBezTo>
                <a:cubicBezTo>
                  <a:pt x="15" y="87"/>
                  <a:pt x="15" y="87"/>
                  <a:pt x="15" y="87"/>
                </a:cubicBezTo>
                <a:cubicBezTo>
                  <a:pt x="19" y="91"/>
                  <a:pt x="19" y="91"/>
                  <a:pt x="19" y="91"/>
                </a:cubicBezTo>
                <a:lnTo>
                  <a:pt x="15" y="95"/>
                </a:lnTo>
                <a:close/>
                <a:moveTo>
                  <a:pt x="26" y="77"/>
                </a:moveTo>
                <a:cubicBezTo>
                  <a:pt x="30" y="73"/>
                  <a:pt x="30" y="73"/>
                  <a:pt x="30" y="73"/>
                </a:cubicBezTo>
                <a:cubicBezTo>
                  <a:pt x="34" y="77"/>
                  <a:pt x="34" y="77"/>
                  <a:pt x="34" y="77"/>
                </a:cubicBezTo>
                <a:cubicBezTo>
                  <a:pt x="30" y="80"/>
                  <a:pt x="30" y="80"/>
                  <a:pt x="30" y="80"/>
                </a:cubicBezTo>
                <a:lnTo>
                  <a:pt x="26" y="77"/>
                </a:lnTo>
                <a:close/>
                <a:moveTo>
                  <a:pt x="31" y="96"/>
                </a:moveTo>
                <a:cubicBezTo>
                  <a:pt x="34" y="92"/>
                  <a:pt x="34" y="92"/>
                  <a:pt x="34" y="92"/>
                </a:cubicBezTo>
                <a:cubicBezTo>
                  <a:pt x="38" y="96"/>
                  <a:pt x="38" y="96"/>
                  <a:pt x="38" y="96"/>
                </a:cubicBezTo>
                <a:cubicBezTo>
                  <a:pt x="34" y="99"/>
                  <a:pt x="34" y="99"/>
                  <a:pt x="34" y="99"/>
                </a:cubicBezTo>
                <a:lnTo>
                  <a:pt x="31" y="96"/>
                </a:lnTo>
                <a:close/>
                <a:moveTo>
                  <a:pt x="39" y="119"/>
                </a:moveTo>
                <a:cubicBezTo>
                  <a:pt x="35" y="115"/>
                  <a:pt x="35" y="115"/>
                  <a:pt x="35" y="115"/>
                </a:cubicBezTo>
                <a:cubicBezTo>
                  <a:pt x="39" y="111"/>
                  <a:pt x="39" y="111"/>
                  <a:pt x="39" y="111"/>
                </a:cubicBezTo>
                <a:cubicBezTo>
                  <a:pt x="43" y="115"/>
                  <a:pt x="43" y="115"/>
                  <a:pt x="43" y="115"/>
                </a:cubicBezTo>
                <a:lnTo>
                  <a:pt x="39" y="119"/>
                </a:lnTo>
                <a:close/>
                <a:moveTo>
                  <a:pt x="53" y="104"/>
                </a:moveTo>
                <a:cubicBezTo>
                  <a:pt x="50" y="100"/>
                  <a:pt x="50" y="100"/>
                  <a:pt x="50" y="100"/>
                </a:cubicBezTo>
                <a:cubicBezTo>
                  <a:pt x="53" y="96"/>
                  <a:pt x="53" y="96"/>
                  <a:pt x="53" y="96"/>
                </a:cubicBezTo>
                <a:cubicBezTo>
                  <a:pt x="57" y="100"/>
                  <a:pt x="57" y="100"/>
                  <a:pt x="57" y="100"/>
                </a:cubicBezTo>
                <a:lnTo>
                  <a:pt x="53" y="104"/>
                </a:lnTo>
                <a:close/>
                <a:moveTo>
                  <a:pt x="65" y="93"/>
                </a:moveTo>
                <a:cubicBezTo>
                  <a:pt x="37" y="65"/>
                  <a:pt x="37" y="65"/>
                  <a:pt x="37" y="65"/>
                </a:cubicBezTo>
                <a:cubicBezTo>
                  <a:pt x="65" y="37"/>
                  <a:pt x="65" y="37"/>
                  <a:pt x="65" y="37"/>
                </a:cubicBezTo>
                <a:cubicBezTo>
                  <a:pt x="93" y="65"/>
                  <a:pt x="93" y="65"/>
                  <a:pt x="93" y="65"/>
                </a:cubicBezTo>
                <a:lnTo>
                  <a:pt x="65" y="93"/>
                </a:lnTo>
                <a:close/>
                <a:moveTo>
                  <a:pt x="92" y="34"/>
                </a:moveTo>
                <a:cubicBezTo>
                  <a:pt x="96" y="31"/>
                  <a:pt x="96" y="31"/>
                  <a:pt x="96" y="31"/>
                </a:cubicBezTo>
                <a:cubicBezTo>
                  <a:pt x="99" y="34"/>
                  <a:pt x="99" y="34"/>
                  <a:pt x="99" y="34"/>
                </a:cubicBezTo>
                <a:cubicBezTo>
                  <a:pt x="96" y="38"/>
                  <a:pt x="96" y="38"/>
                  <a:pt x="96" y="38"/>
                </a:cubicBezTo>
                <a:lnTo>
                  <a:pt x="92" y="34"/>
                </a:lnTo>
                <a:close/>
                <a:moveTo>
                  <a:pt x="100" y="57"/>
                </a:moveTo>
                <a:cubicBezTo>
                  <a:pt x="96" y="53"/>
                  <a:pt x="96" y="53"/>
                  <a:pt x="96" y="53"/>
                </a:cubicBezTo>
                <a:cubicBezTo>
                  <a:pt x="100" y="50"/>
                  <a:pt x="100" y="50"/>
                  <a:pt x="100" y="50"/>
                </a:cubicBezTo>
                <a:cubicBezTo>
                  <a:pt x="104" y="53"/>
                  <a:pt x="104" y="53"/>
                  <a:pt x="104" y="53"/>
                </a:cubicBezTo>
                <a:lnTo>
                  <a:pt x="100" y="57"/>
                </a:lnTo>
                <a:close/>
                <a:moveTo>
                  <a:pt x="115" y="43"/>
                </a:moveTo>
                <a:cubicBezTo>
                  <a:pt x="111" y="39"/>
                  <a:pt x="111" y="39"/>
                  <a:pt x="111" y="39"/>
                </a:cubicBezTo>
                <a:cubicBezTo>
                  <a:pt x="115" y="35"/>
                  <a:pt x="115" y="35"/>
                  <a:pt x="115" y="35"/>
                </a:cubicBezTo>
                <a:cubicBezTo>
                  <a:pt x="119" y="39"/>
                  <a:pt x="119" y="39"/>
                  <a:pt x="119" y="39"/>
                </a:cubicBezTo>
                <a:lnTo>
                  <a:pt x="115" y="43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14" name="Freeform 14"/>
          <p:cNvSpPr>
            <a:spLocks noEditPoints="1"/>
          </p:cNvSpPr>
          <p:nvPr/>
        </p:nvSpPr>
        <p:spPr bwMode="auto">
          <a:xfrm>
            <a:off x="3451225" y="6065838"/>
            <a:ext cx="481013" cy="481013"/>
          </a:xfrm>
          <a:custGeom>
            <a:gdLst>
              <a:gd fmla="*/ 99 w 128" name="T0"/>
              <a:gd fmla="*/ 0 h 128" name="T1"/>
              <a:gd fmla="*/ 78 w 128" name="T2"/>
              <a:gd fmla="*/ 9 h 128" name="T3"/>
              <a:gd fmla="*/ 9 w 128" name="T4"/>
              <a:gd fmla="*/ 78 h 128" name="T5"/>
              <a:gd fmla="*/ 9 w 128" name="T6"/>
              <a:gd fmla="*/ 78 h 128" name="T7"/>
              <a:gd fmla="*/ 0 w 128" name="T8"/>
              <a:gd fmla="*/ 99 h 128" name="T9"/>
              <a:gd fmla="*/ 8 w 128" name="T10"/>
              <a:gd fmla="*/ 119 h 128" name="T11"/>
              <a:gd fmla="*/ 9 w 128" name="T12"/>
              <a:gd fmla="*/ 120 h 128" name="T13"/>
              <a:gd fmla="*/ 29 w 128" name="T14"/>
              <a:gd fmla="*/ 128 h 128" name="T15"/>
              <a:gd fmla="*/ 50 w 128" name="T16"/>
              <a:gd fmla="*/ 119 h 128" name="T17"/>
              <a:gd fmla="*/ 119 w 128" name="T18"/>
              <a:gd fmla="*/ 50 h 128" name="T19"/>
              <a:gd fmla="*/ 128 w 128" name="T20"/>
              <a:gd fmla="*/ 29 h 128" name="T21"/>
              <a:gd fmla="*/ 99 w 128" name="T22"/>
              <a:gd fmla="*/ 0 h 128" name="T23"/>
              <a:gd fmla="*/ 112 w 128" name="T24"/>
              <a:gd fmla="*/ 43 h 128" name="T25"/>
              <a:gd fmla="*/ 78 w 128" name="T26"/>
              <a:gd fmla="*/ 78 h 128" name="T27"/>
              <a:gd fmla="*/ 50 w 128" name="T28"/>
              <a:gd fmla="*/ 50 h 128" name="T29"/>
              <a:gd fmla="*/ 85 w 128" name="T30"/>
              <a:gd fmla="*/ 16 h 128" name="T31"/>
              <a:gd fmla="*/ 99 w 128" name="T32"/>
              <a:gd fmla="*/ 10 h 128" name="T33"/>
              <a:gd fmla="*/ 112 w 128" name="T34"/>
              <a:gd fmla="*/ 16 h 128" name="T35"/>
              <a:gd fmla="*/ 118 w 128" name="T36"/>
              <a:gd fmla="*/ 29 h 128" name="T37"/>
              <a:gd fmla="*/ 112 w 128" name="T38"/>
              <a:gd fmla="*/ 43 h 128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128" w="128">
                <a:moveTo>
                  <a:pt x="99" y="0"/>
                </a:moveTo>
                <a:cubicBezTo>
                  <a:pt x="90" y="0"/>
                  <a:pt x="83" y="3"/>
                  <a:pt x="78" y="9"/>
                </a:cubicBezTo>
                <a:cubicBezTo>
                  <a:pt x="9" y="78"/>
                  <a:pt x="9" y="78"/>
                  <a:pt x="9" y="78"/>
                </a:cubicBezTo>
                <a:cubicBezTo>
                  <a:pt x="9" y="78"/>
                  <a:pt x="9" y="78"/>
                  <a:pt x="9" y="78"/>
                </a:cubicBezTo>
                <a:cubicBezTo>
                  <a:pt x="3" y="83"/>
                  <a:pt x="0" y="90"/>
                  <a:pt x="0" y="99"/>
                </a:cubicBezTo>
                <a:cubicBezTo>
                  <a:pt x="0" y="106"/>
                  <a:pt x="3" y="113"/>
                  <a:pt x="8" y="119"/>
                </a:cubicBezTo>
                <a:cubicBezTo>
                  <a:pt x="8" y="119"/>
                  <a:pt x="9" y="120"/>
                  <a:pt x="9" y="120"/>
                </a:cubicBezTo>
                <a:cubicBezTo>
                  <a:pt x="15" y="125"/>
                  <a:pt x="22" y="128"/>
                  <a:pt x="29" y="128"/>
                </a:cubicBezTo>
                <a:cubicBezTo>
                  <a:pt x="38" y="128"/>
                  <a:pt x="45" y="125"/>
                  <a:pt x="50" y="119"/>
                </a:cubicBezTo>
                <a:cubicBezTo>
                  <a:pt x="119" y="50"/>
                  <a:pt x="119" y="50"/>
                  <a:pt x="119" y="50"/>
                </a:cubicBezTo>
                <a:cubicBezTo>
                  <a:pt x="125" y="45"/>
                  <a:pt x="128" y="38"/>
                  <a:pt x="128" y="29"/>
                </a:cubicBezTo>
                <a:cubicBezTo>
                  <a:pt x="128" y="13"/>
                  <a:pt x="115" y="0"/>
                  <a:pt x="99" y="0"/>
                </a:cubicBezTo>
                <a:close/>
                <a:moveTo>
                  <a:pt x="112" y="43"/>
                </a:moveTo>
                <a:cubicBezTo>
                  <a:pt x="78" y="78"/>
                  <a:pt x="78" y="78"/>
                  <a:pt x="78" y="78"/>
                </a:cubicBezTo>
                <a:cubicBezTo>
                  <a:pt x="50" y="50"/>
                  <a:pt x="50" y="50"/>
                  <a:pt x="50" y="50"/>
                </a:cubicBezTo>
                <a:cubicBezTo>
                  <a:pt x="85" y="16"/>
                  <a:pt x="85" y="16"/>
                  <a:pt x="85" y="16"/>
                </a:cubicBezTo>
                <a:cubicBezTo>
                  <a:pt x="88" y="12"/>
                  <a:pt x="93" y="10"/>
                  <a:pt x="99" y="10"/>
                </a:cubicBezTo>
                <a:cubicBezTo>
                  <a:pt x="104" y="10"/>
                  <a:pt x="109" y="12"/>
                  <a:pt x="112" y="16"/>
                </a:cubicBezTo>
                <a:cubicBezTo>
                  <a:pt x="116" y="19"/>
                  <a:pt x="118" y="24"/>
                  <a:pt x="118" y="29"/>
                </a:cubicBezTo>
                <a:cubicBezTo>
                  <a:pt x="118" y="35"/>
                  <a:pt x="116" y="40"/>
                  <a:pt x="112" y="43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15" name="Freeform 15"/>
          <p:cNvSpPr/>
          <p:nvPr/>
        </p:nvSpPr>
        <p:spPr bwMode="auto">
          <a:xfrm>
            <a:off x="2489200" y="6065838"/>
            <a:ext cx="390525" cy="392113"/>
          </a:xfrm>
          <a:custGeom>
            <a:gdLst>
              <a:gd fmla="*/ 64 w 104" name="T0"/>
              <a:gd fmla="*/ 0 h 104" name="T1"/>
              <a:gd fmla="*/ 0 w 104" name="T2"/>
              <a:gd fmla="*/ 64 h 104" name="T3"/>
              <a:gd fmla="*/ 14 w 104" name="T4"/>
              <a:gd fmla="*/ 104 h 104" name="T5"/>
              <a:gd fmla="*/ 104 w 104" name="T6"/>
              <a:gd fmla="*/ 14 h 104" name="T7"/>
              <a:gd fmla="*/ 64 w 104" name="T8"/>
              <a:gd fmla="*/ 0 h 10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04" w="104">
                <a:moveTo>
                  <a:pt x="64" y="0"/>
                </a:moveTo>
                <a:cubicBezTo>
                  <a:pt x="29" y="0"/>
                  <a:pt x="0" y="29"/>
                  <a:pt x="0" y="64"/>
                </a:cubicBezTo>
                <a:cubicBezTo>
                  <a:pt x="0" y="79"/>
                  <a:pt x="5" y="93"/>
                  <a:pt x="14" y="104"/>
                </a:cubicBezTo>
                <a:cubicBezTo>
                  <a:pt x="104" y="14"/>
                  <a:pt x="104" y="14"/>
                  <a:pt x="104" y="14"/>
                </a:cubicBezTo>
                <a:cubicBezTo>
                  <a:pt x="93" y="5"/>
                  <a:pt x="79" y="0"/>
                  <a:pt x="64" y="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16" name="Freeform 16"/>
          <p:cNvSpPr/>
          <p:nvPr/>
        </p:nvSpPr>
        <p:spPr bwMode="auto">
          <a:xfrm>
            <a:off x="2579688" y="6156325"/>
            <a:ext cx="390525" cy="390525"/>
          </a:xfrm>
          <a:custGeom>
            <a:gdLst>
              <a:gd fmla="*/ 90 w 104" name="T0"/>
              <a:gd fmla="*/ 0 h 104" name="T1"/>
              <a:gd fmla="*/ 0 w 104" name="T2"/>
              <a:gd fmla="*/ 90 h 104" name="T3"/>
              <a:gd fmla="*/ 40 w 104" name="T4"/>
              <a:gd fmla="*/ 104 h 104" name="T5"/>
              <a:gd fmla="*/ 104 w 104" name="T6"/>
              <a:gd fmla="*/ 40 h 104" name="T7"/>
              <a:gd fmla="*/ 90 w 104" name="T8"/>
              <a:gd fmla="*/ 0 h 10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04" w="104">
                <a:moveTo>
                  <a:pt x="90" y="0"/>
                </a:moveTo>
                <a:cubicBezTo>
                  <a:pt x="0" y="90"/>
                  <a:pt x="0" y="90"/>
                  <a:pt x="0" y="90"/>
                </a:cubicBezTo>
                <a:cubicBezTo>
                  <a:pt x="11" y="99"/>
                  <a:pt x="25" y="104"/>
                  <a:pt x="40" y="104"/>
                </a:cubicBezTo>
                <a:cubicBezTo>
                  <a:pt x="75" y="104"/>
                  <a:pt x="104" y="75"/>
                  <a:pt x="104" y="40"/>
                </a:cubicBezTo>
                <a:cubicBezTo>
                  <a:pt x="104" y="25"/>
                  <a:pt x="99" y="11"/>
                  <a:pt x="90" y="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17" name="Freeform 17"/>
          <p:cNvSpPr/>
          <p:nvPr/>
        </p:nvSpPr>
        <p:spPr bwMode="auto">
          <a:xfrm>
            <a:off x="1712913" y="6326188"/>
            <a:ext cx="112713" cy="107950"/>
          </a:xfrm>
          <a:custGeom>
            <a:gdLst>
              <a:gd fmla="*/ 24 w 71" name="T0"/>
              <a:gd fmla="*/ 68 h 68" name="T1"/>
              <a:gd fmla="*/ 47 w 71" name="T2"/>
              <a:gd fmla="*/ 68 h 68" name="T3"/>
              <a:gd fmla="*/ 47 w 71" name="T4"/>
              <a:gd fmla="*/ 47 h 68" name="T5"/>
              <a:gd fmla="*/ 71 w 71" name="T6"/>
              <a:gd fmla="*/ 47 h 68" name="T7"/>
              <a:gd fmla="*/ 71 w 71" name="T8"/>
              <a:gd fmla="*/ 23 h 68" name="T9"/>
              <a:gd fmla="*/ 47 w 71" name="T10"/>
              <a:gd fmla="*/ 23 h 68" name="T11"/>
              <a:gd fmla="*/ 47 w 71" name="T12"/>
              <a:gd fmla="*/ 0 h 68" name="T13"/>
              <a:gd fmla="*/ 24 w 71" name="T14"/>
              <a:gd fmla="*/ 0 h 68" name="T15"/>
              <a:gd fmla="*/ 24 w 71" name="T16"/>
              <a:gd fmla="*/ 23 h 68" name="T17"/>
              <a:gd fmla="*/ 0 w 71" name="T18"/>
              <a:gd fmla="*/ 23 h 68" name="T19"/>
              <a:gd fmla="*/ 0 w 71" name="T20"/>
              <a:gd fmla="*/ 47 h 68" name="T21"/>
              <a:gd fmla="*/ 24 w 71" name="T22"/>
              <a:gd fmla="*/ 47 h 68" name="T23"/>
              <a:gd fmla="*/ 24 w 71" name="T24"/>
              <a:gd fmla="*/ 68 h 68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68" w="71">
                <a:moveTo>
                  <a:pt x="24" y="68"/>
                </a:moveTo>
                <a:lnTo>
                  <a:pt x="47" y="68"/>
                </a:lnTo>
                <a:lnTo>
                  <a:pt x="47" y="47"/>
                </a:lnTo>
                <a:lnTo>
                  <a:pt x="71" y="47"/>
                </a:lnTo>
                <a:lnTo>
                  <a:pt x="71" y="23"/>
                </a:lnTo>
                <a:lnTo>
                  <a:pt x="47" y="23"/>
                </a:lnTo>
                <a:lnTo>
                  <a:pt x="47" y="0"/>
                </a:lnTo>
                <a:lnTo>
                  <a:pt x="24" y="0"/>
                </a:lnTo>
                <a:lnTo>
                  <a:pt x="24" y="23"/>
                </a:lnTo>
                <a:lnTo>
                  <a:pt x="0" y="23"/>
                </a:lnTo>
                <a:lnTo>
                  <a:pt x="0" y="47"/>
                </a:lnTo>
                <a:lnTo>
                  <a:pt x="24" y="47"/>
                </a:lnTo>
                <a:lnTo>
                  <a:pt x="24" y="68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18" name="Freeform 18"/>
          <p:cNvSpPr>
            <a:spLocks noEditPoints="1"/>
          </p:cNvSpPr>
          <p:nvPr/>
        </p:nvSpPr>
        <p:spPr bwMode="auto">
          <a:xfrm>
            <a:off x="1603375" y="6065838"/>
            <a:ext cx="330200" cy="481013"/>
          </a:xfrm>
          <a:custGeom>
            <a:gdLst>
              <a:gd fmla="*/ 59 w 88" name="T0"/>
              <a:gd fmla="*/ 20 h 128" name="T1"/>
              <a:gd fmla="*/ 59 w 88" name="T2"/>
              <a:gd fmla="*/ 10 h 128" name="T3"/>
              <a:gd fmla="*/ 64 w 88" name="T4"/>
              <a:gd fmla="*/ 10 h 128" name="T5"/>
              <a:gd fmla="*/ 64 w 88" name="T6"/>
              <a:gd fmla="*/ 0 h 128" name="T7"/>
              <a:gd fmla="*/ 24 w 88" name="T8"/>
              <a:gd fmla="*/ 0 h 128" name="T9"/>
              <a:gd fmla="*/ 24 w 88" name="T10"/>
              <a:gd fmla="*/ 10 h 128" name="T11"/>
              <a:gd fmla="*/ 30 w 88" name="T12"/>
              <a:gd fmla="*/ 10 h 128" name="T13"/>
              <a:gd fmla="*/ 30 w 88" name="T14"/>
              <a:gd fmla="*/ 20 h 128" name="T15"/>
              <a:gd fmla="*/ 0 w 88" name="T16"/>
              <a:gd fmla="*/ 39 h 128" name="T17"/>
              <a:gd fmla="*/ 0 w 88" name="T18"/>
              <a:gd fmla="*/ 118 h 128" name="T19"/>
              <a:gd fmla="*/ 10 w 88" name="T20"/>
              <a:gd fmla="*/ 128 h 128" name="T21"/>
              <a:gd fmla="*/ 78 w 88" name="T22"/>
              <a:gd fmla="*/ 128 h 128" name="T23"/>
              <a:gd fmla="*/ 88 w 88" name="T24"/>
              <a:gd fmla="*/ 118 h 128" name="T25"/>
              <a:gd fmla="*/ 88 w 88" name="T26"/>
              <a:gd fmla="*/ 39 h 128" name="T27"/>
              <a:gd fmla="*/ 59 w 88" name="T28"/>
              <a:gd fmla="*/ 20 h 128" name="T29"/>
              <a:gd fmla="*/ 78 w 88" name="T30"/>
              <a:gd fmla="*/ 108 h 128" name="T31"/>
              <a:gd fmla="*/ 10 w 88" name="T32"/>
              <a:gd fmla="*/ 108 h 128" name="T33"/>
              <a:gd fmla="*/ 10 w 88" name="T34"/>
              <a:gd fmla="*/ 59 h 128" name="T35"/>
              <a:gd fmla="*/ 78 w 88" name="T36"/>
              <a:gd fmla="*/ 59 h 128" name="T37"/>
              <a:gd fmla="*/ 78 w 88" name="T38"/>
              <a:gd fmla="*/ 108 h 128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128" w="88">
                <a:moveTo>
                  <a:pt x="59" y="20"/>
                </a:moveTo>
                <a:cubicBezTo>
                  <a:pt x="59" y="10"/>
                  <a:pt x="59" y="10"/>
                  <a:pt x="59" y="10"/>
                </a:cubicBezTo>
                <a:cubicBezTo>
                  <a:pt x="64" y="10"/>
                  <a:pt x="64" y="10"/>
                  <a:pt x="64" y="10"/>
                </a:cubicBezTo>
                <a:cubicBezTo>
                  <a:pt x="64" y="0"/>
                  <a:pt x="64" y="0"/>
                  <a:pt x="6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10"/>
                  <a:pt x="24" y="10"/>
                  <a:pt x="24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30" y="20"/>
                  <a:pt x="30" y="20"/>
                  <a:pt x="30" y="20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24"/>
                  <a:pt x="4" y="128"/>
                  <a:pt x="10" y="128"/>
                </a:cubicBezTo>
                <a:cubicBezTo>
                  <a:pt x="78" y="128"/>
                  <a:pt x="78" y="128"/>
                  <a:pt x="78" y="128"/>
                </a:cubicBezTo>
                <a:cubicBezTo>
                  <a:pt x="84" y="128"/>
                  <a:pt x="88" y="124"/>
                  <a:pt x="88" y="118"/>
                </a:cubicBezTo>
                <a:cubicBezTo>
                  <a:pt x="88" y="39"/>
                  <a:pt x="88" y="39"/>
                  <a:pt x="88" y="39"/>
                </a:cubicBezTo>
                <a:lnTo>
                  <a:pt x="59" y="20"/>
                </a:lnTo>
                <a:close/>
                <a:moveTo>
                  <a:pt x="78" y="108"/>
                </a:moveTo>
                <a:cubicBezTo>
                  <a:pt x="10" y="108"/>
                  <a:pt x="10" y="108"/>
                  <a:pt x="10" y="108"/>
                </a:cubicBezTo>
                <a:cubicBezTo>
                  <a:pt x="10" y="59"/>
                  <a:pt x="10" y="59"/>
                  <a:pt x="10" y="59"/>
                </a:cubicBezTo>
                <a:cubicBezTo>
                  <a:pt x="78" y="59"/>
                  <a:pt x="78" y="59"/>
                  <a:pt x="78" y="59"/>
                </a:cubicBezTo>
                <a:lnTo>
                  <a:pt x="78" y="108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19" name="Freeform 19"/>
          <p:cNvSpPr/>
          <p:nvPr/>
        </p:nvSpPr>
        <p:spPr bwMode="auto">
          <a:xfrm>
            <a:off x="714375" y="6115050"/>
            <a:ext cx="187325" cy="71438"/>
          </a:xfrm>
          <a:custGeom>
            <a:gdLst>
              <a:gd fmla="*/ 10 w 50" name="T0"/>
              <a:gd fmla="*/ 19 h 19" name="T1"/>
              <a:gd fmla="*/ 10 w 50" name="T2"/>
              <a:gd fmla="*/ 9 h 19" name="T3"/>
              <a:gd fmla="*/ 40 w 50" name="T4"/>
              <a:gd fmla="*/ 9 h 19" name="T5"/>
              <a:gd fmla="*/ 40 w 50" name="T6"/>
              <a:gd fmla="*/ 19 h 19" name="T7"/>
              <a:gd fmla="*/ 50 w 50" name="T8"/>
              <a:gd fmla="*/ 19 h 19" name="T9"/>
              <a:gd fmla="*/ 50 w 50" name="T10"/>
              <a:gd fmla="*/ 19 h 19" name="T11"/>
              <a:gd fmla="*/ 50 w 50" name="T12"/>
              <a:gd fmla="*/ 9 h 19" name="T13"/>
              <a:gd fmla="*/ 40 w 50" name="T14"/>
              <a:gd fmla="*/ 0 h 19" name="T15"/>
              <a:gd fmla="*/ 10 w 50" name="T16"/>
              <a:gd fmla="*/ 0 h 19" name="T17"/>
              <a:gd fmla="*/ 0 w 50" name="T18"/>
              <a:gd fmla="*/ 9 h 19" name="T19"/>
              <a:gd fmla="*/ 0 w 50" name="T20"/>
              <a:gd fmla="*/ 19 h 19" name="T21"/>
              <a:gd fmla="*/ 0 w 50" name="T22"/>
              <a:gd fmla="*/ 19 h 19" name="T23"/>
              <a:gd fmla="*/ 10 w 50" name="T24"/>
              <a:gd fmla="*/ 19 h 19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9" w="50">
                <a:moveTo>
                  <a:pt x="10" y="19"/>
                </a:moveTo>
                <a:cubicBezTo>
                  <a:pt x="10" y="9"/>
                  <a:pt x="10" y="9"/>
                  <a:pt x="10" y="9"/>
                </a:cubicBezTo>
                <a:cubicBezTo>
                  <a:pt x="40" y="9"/>
                  <a:pt x="40" y="9"/>
                  <a:pt x="40" y="9"/>
                </a:cubicBezTo>
                <a:cubicBezTo>
                  <a:pt x="40" y="19"/>
                  <a:pt x="40" y="19"/>
                  <a:pt x="40" y="19"/>
                </a:cubicBezTo>
                <a:cubicBezTo>
                  <a:pt x="50" y="19"/>
                  <a:pt x="50" y="19"/>
                  <a:pt x="50" y="19"/>
                </a:cubicBezTo>
                <a:cubicBezTo>
                  <a:pt x="50" y="19"/>
                  <a:pt x="50" y="19"/>
                  <a:pt x="50" y="19"/>
                </a:cubicBezTo>
                <a:cubicBezTo>
                  <a:pt x="50" y="9"/>
                  <a:pt x="50" y="9"/>
                  <a:pt x="50" y="9"/>
                </a:cubicBezTo>
                <a:cubicBezTo>
                  <a:pt x="50" y="4"/>
                  <a:pt x="45" y="0"/>
                  <a:pt x="40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9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cubicBezTo>
                  <a:pt x="10" y="19"/>
                  <a:pt x="10" y="19"/>
                  <a:pt x="10" y="19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20" name="Freeform 20"/>
          <p:cNvSpPr>
            <a:spLocks noEditPoints="1"/>
          </p:cNvSpPr>
          <p:nvPr/>
        </p:nvSpPr>
        <p:spPr bwMode="auto">
          <a:xfrm>
            <a:off x="568325" y="6205538"/>
            <a:ext cx="479425" cy="293688"/>
          </a:xfrm>
          <a:custGeom>
            <a:gdLst>
              <a:gd fmla="*/ 118 w 128" name="T0"/>
              <a:gd fmla="*/ 0 h 78" name="T1"/>
              <a:gd fmla="*/ 10 w 128" name="T2"/>
              <a:gd fmla="*/ 0 h 78" name="T3"/>
              <a:gd fmla="*/ 0 w 128" name="T4"/>
              <a:gd fmla="*/ 10 h 78" name="T5"/>
              <a:gd fmla="*/ 0 w 128" name="T6"/>
              <a:gd fmla="*/ 69 h 78" name="T7"/>
              <a:gd fmla="*/ 10 w 128" name="T8"/>
              <a:gd fmla="*/ 78 h 78" name="T9"/>
              <a:gd fmla="*/ 118 w 128" name="T10"/>
              <a:gd fmla="*/ 78 h 78" name="T11"/>
              <a:gd fmla="*/ 128 w 128" name="T12"/>
              <a:gd fmla="*/ 69 h 78" name="T13"/>
              <a:gd fmla="*/ 128 w 128" name="T14"/>
              <a:gd fmla="*/ 10 h 78" name="T15"/>
              <a:gd fmla="*/ 118 w 128" name="T16"/>
              <a:gd fmla="*/ 0 h 78" name="T17"/>
              <a:gd fmla="*/ 64 w 128" name="T18"/>
              <a:gd fmla="*/ 63 h 78" name="T19"/>
              <a:gd fmla="*/ 39 w 128" name="T20"/>
              <a:gd fmla="*/ 38 h 78" name="T21"/>
              <a:gd fmla="*/ 64 w 128" name="T22"/>
              <a:gd fmla="*/ 14 h 78" name="T23"/>
              <a:gd fmla="*/ 89 w 128" name="T24"/>
              <a:gd fmla="*/ 38 h 78" name="T25"/>
              <a:gd fmla="*/ 64 w 128" name="T26"/>
              <a:gd fmla="*/ 63 h 78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78" w="128">
                <a:moveTo>
                  <a:pt x="118" y="0"/>
                </a:move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69"/>
                  <a:pt x="0" y="69"/>
                  <a:pt x="0" y="69"/>
                </a:cubicBezTo>
                <a:cubicBezTo>
                  <a:pt x="0" y="74"/>
                  <a:pt x="4" y="78"/>
                  <a:pt x="10" y="78"/>
                </a:cubicBezTo>
                <a:cubicBezTo>
                  <a:pt x="118" y="78"/>
                  <a:pt x="118" y="78"/>
                  <a:pt x="118" y="78"/>
                </a:cubicBezTo>
                <a:cubicBezTo>
                  <a:pt x="124" y="78"/>
                  <a:pt x="128" y="74"/>
                  <a:pt x="128" y="69"/>
                </a:cubicBezTo>
                <a:cubicBezTo>
                  <a:pt x="128" y="10"/>
                  <a:pt x="128" y="10"/>
                  <a:pt x="128" y="10"/>
                </a:cubicBezTo>
                <a:cubicBezTo>
                  <a:pt x="128" y="4"/>
                  <a:pt x="124" y="0"/>
                  <a:pt x="118" y="0"/>
                </a:cubicBezTo>
                <a:close/>
                <a:moveTo>
                  <a:pt x="64" y="63"/>
                </a:moveTo>
                <a:cubicBezTo>
                  <a:pt x="50" y="63"/>
                  <a:pt x="39" y="52"/>
                  <a:pt x="39" y="38"/>
                </a:cubicBezTo>
                <a:cubicBezTo>
                  <a:pt x="39" y="25"/>
                  <a:pt x="50" y="14"/>
                  <a:pt x="64" y="14"/>
                </a:cubicBezTo>
                <a:cubicBezTo>
                  <a:pt x="78" y="14"/>
                  <a:pt x="89" y="25"/>
                  <a:pt x="89" y="38"/>
                </a:cubicBezTo>
                <a:cubicBezTo>
                  <a:pt x="89" y="52"/>
                  <a:pt x="78" y="63"/>
                  <a:pt x="64" y="63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21" name="Freeform 21"/>
          <p:cNvSpPr/>
          <p:nvPr/>
        </p:nvSpPr>
        <p:spPr bwMode="auto">
          <a:xfrm>
            <a:off x="750888" y="6296025"/>
            <a:ext cx="112713" cy="112713"/>
          </a:xfrm>
          <a:custGeom>
            <a:gdLst>
              <a:gd fmla="*/ 48 w 71" name="T0"/>
              <a:gd fmla="*/ 0 h 71" name="T1"/>
              <a:gd fmla="*/ 24 w 71" name="T2"/>
              <a:gd fmla="*/ 0 h 71" name="T3"/>
              <a:gd fmla="*/ 24 w 71" name="T4"/>
              <a:gd fmla="*/ 24 h 71" name="T5"/>
              <a:gd fmla="*/ 0 w 71" name="T6"/>
              <a:gd fmla="*/ 24 h 71" name="T7"/>
              <a:gd fmla="*/ 0 w 71" name="T8"/>
              <a:gd fmla="*/ 47 h 71" name="T9"/>
              <a:gd fmla="*/ 24 w 71" name="T10"/>
              <a:gd fmla="*/ 47 h 71" name="T11"/>
              <a:gd fmla="*/ 24 w 71" name="T12"/>
              <a:gd fmla="*/ 71 h 71" name="T13"/>
              <a:gd fmla="*/ 48 w 71" name="T14"/>
              <a:gd fmla="*/ 71 h 71" name="T15"/>
              <a:gd fmla="*/ 48 w 71" name="T16"/>
              <a:gd fmla="*/ 47 h 71" name="T17"/>
              <a:gd fmla="*/ 71 w 71" name="T18"/>
              <a:gd fmla="*/ 47 h 71" name="T19"/>
              <a:gd fmla="*/ 71 w 71" name="T20"/>
              <a:gd fmla="*/ 24 h 71" name="T21"/>
              <a:gd fmla="*/ 48 w 71" name="T22"/>
              <a:gd fmla="*/ 24 h 71" name="T23"/>
              <a:gd fmla="*/ 48 w 71" name="T24"/>
              <a:gd fmla="*/ 0 h 71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71" w="71">
                <a:moveTo>
                  <a:pt x="48" y="0"/>
                </a:moveTo>
                <a:lnTo>
                  <a:pt x="24" y="0"/>
                </a:lnTo>
                <a:lnTo>
                  <a:pt x="24" y="24"/>
                </a:lnTo>
                <a:lnTo>
                  <a:pt x="0" y="24"/>
                </a:lnTo>
                <a:lnTo>
                  <a:pt x="0" y="47"/>
                </a:lnTo>
                <a:lnTo>
                  <a:pt x="24" y="47"/>
                </a:lnTo>
                <a:lnTo>
                  <a:pt x="24" y="71"/>
                </a:lnTo>
                <a:lnTo>
                  <a:pt x="48" y="71"/>
                </a:lnTo>
                <a:lnTo>
                  <a:pt x="48" y="47"/>
                </a:lnTo>
                <a:lnTo>
                  <a:pt x="71" y="47"/>
                </a:lnTo>
                <a:lnTo>
                  <a:pt x="71" y="24"/>
                </a:lnTo>
                <a:lnTo>
                  <a:pt x="48" y="24"/>
                </a:lnTo>
                <a:lnTo>
                  <a:pt x="48" y="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22" name="Freeform 22"/>
          <p:cNvSpPr>
            <a:spLocks noEditPoints="1"/>
          </p:cNvSpPr>
          <p:nvPr/>
        </p:nvSpPr>
        <p:spPr bwMode="auto">
          <a:xfrm>
            <a:off x="11139488" y="5270500"/>
            <a:ext cx="481013" cy="112713"/>
          </a:xfrm>
          <a:custGeom>
            <a:gdLst>
              <a:gd fmla="*/ 0 w 128" name="T0"/>
              <a:gd fmla="*/ 30 h 30" name="T1"/>
              <a:gd fmla="*/ 128 w 128" name="T2"/>
              <a:gd fmla="*/ 30 h 30" name="T3"/>
              <a:gd fmla="*/ 128 w 128" name="T4"/>
              <a:gd fmla="*/ 0 h 30" name="T5"/>
              <a:gd fmla="*/ 0 w 128" name="T6"/>
              <a:gd fmla="*/ 0 h 30" name="T7"/>
              <a:gd fmla="*/ 0 w 128" name="T8"/>
              <a:gd fmla="*/ 30 h 30" name="T9"/>
              <a:gd fmla="*/ 106 w 128" name="T10"/>
              <a:gd fmla="*/ 8 h 30" name="T11"/>
              <a:gd fmla="*/ 113 w 128" name="T12"/>
              <a:gd fmla="*/ 16 h 30" name="T13"/>
              <a:gd fmla="*/ 106 w 128" name="T14"/>
              <a:gd fmla="*/ 23 h 30" name="T15"/>
              <a:gd fmla="*/ 99 w 128" name="T16"/>
              <a:gd fmla="*/ 16 h 30" name="T17"/>
              <a:gd fmla="*/ 106 w 128" name="T18"/>
              <a:gd fmla="*/ 8 h 30" name="T19"/>
              <a:gd fmla="*/ 62 w 128" name="T20"/>
              <a:gd fmla="*/ 8 h 30" name="T21"/>
              <a:gd fmla="*/ 47 w 128" name="T22"/>
              <a:gd fmla="*/ 23 h 30" name="T23"/>
              <a:gd fmla="*/ 33 w 128" name="T24"/>
              <a:gd fmla="*/ 23 h 30" name="T25"/>
              <a:gd fmla="*/ 48 w 128" name="T26"/>
              <a:gd fmla="*/ 8 h 30" name="T27"/>
              <a:gd fmla="*/ 62 w 128" name="T28"/>
              <a:gd fmla="*/ 8 h 30" name="T29"/>
              <a:gd fmla="*/ 22 w 128" name="T30"/>
              <a:gd fmla="*/ 8 h 30" name="T31"/>
              <a:gd fmla="*/ 36 w 128" name="T32"/>
              <a:gd fmla="*/ 8 h 30" name="T33"/>
              <a:gd fmla="*/ 21 w 128" name="T34"/>
              <a:gd fmla="*/ 23 h 30" name="T35"/>
              <a:gd fmla="*/ 8 w 128" name="T36"/>
              <a:gd fmla="*/ 23 h 30" name="T37"/>
              <a:gd fmla="*/ 22 w 128" name="T38"/>
              <a:gd fmla="*/ 8 h 30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30" w="128">
                <a:moveTo>
                  <a:pt x="0" y="30"/>
                </a:moveTo>
                <a:cubicBezTo>
                  <a:pt x="128" y="30"/>
                  <a:pt x="128" y="30"/>
                  <a:pt x="128" y="30"/>
                </a:cubicBezTo>
                <a:cubicBezTo>
                  <a:pt x="128" y="0"/>
                  <a:pt x="128" y="0"/>
                  <a:pt x="128" y="0"/>
                </a:cubicBezTo>
                <a:cubicBezTo>
                  <a:pt x="0" y="0"/>
                  <a:pt x="0" y="0"/>
                  <a:pt x="0" y="0"/>
                </a:cubicBezTo>
                <a:lnTo>
                  <a:pt x="0" y="30"/>
                </a:lnTo>
                <a:close/>
                <a:moveTo>
                  <a:pt x="106" y="8"/>
                </a:moveTo>
                <a:cubicBezTo>
                  <a:pt x="110" y="8"/>
                  <a:pt x="113" y="12"/>
                  <a:pt x="113" y="16"/>
                </a:cubicBezTo>
                <a:cubicBezTo>
                  <a:pt x="113" y="20"/>
                  <a:pt x="110" y="23"/>
                  <a:pt x="106" y="23"/>
                </a:cubicBezTo>
                <a:cubicBezTo>
                  <a:pt x="102" y="23"/>
                  <a:pt x="99" y="20"/>
                  <a:pt x="99" y="16"/>
                </a:cubicBezTo>
                <a:cubicBezTo>
                  <a:pt x="99" y="12"/>
                  <a:pt x="102" y="8"/>
                  <a:pt x="106" y="8"/>
                </a:cubicBezTo>
                <a:close/>
                <a:moveTo>
                  <a:pt x="62" y="8"/>
                </a:moveTo>
                <a:cubicBezTo>
                  <a:pt x="47" y="23"/>
                  <a:pt x="47" y="23"/>
                  <a:pt x="47" y="23"/>
                </a:cubicBezTo>
                <a:cubicBezTo>
                  <a:pt x="33" y="23"/>
                  <a:pt x="33" y="23"/>
                  <a:pt x="33" y="23"/>
                </a:cubicBezTo>
                <a:cubicBezTo>
                  <a:pt x="48" y="8"/>
                  <a:pt x="48" y="8"/>
                  <a:pt x="48" y="8"/>
                </a:cubicBezTo>
                <a:lnTo>
                  <a:pt x="62" y="8"/>
                </a:lnTo>
                <a:close/>
                <a:moveTo>
                  <a:pt x="22" y="8"/>
                </a:moveTo>
                <a:cubicBezTo>
                  <a:pt x="36" y="8"/>
                  <a:pt x="36" y="8"/>
                  <a:pt x="36" y="8"/>
                </a:cubicBezTo>
                <a:cubicBezTo>
                  <a:pt x="21" y="23"/>
                  <a:pt x="21" y="23"/>
                  <a:pt x="21" y="23"/>
                </a:cubicBezTo>
                <a:cubicBezTo>
                  <a:pt x="8" y="23"/>
                  <a:pt x="8" y="23"/>
                  <a:pt x="8" y="23"/>
                </a:cubicBezTo>
                <a:lnTo>
                  <a:pt x="22" y="8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23" name="Freeform 23"/>
          <p:cNvSpPr>
            <a:spLocks noEditPoints="1"/>
          </p:cNvSpPr>
          <p:nvPr/>
        </p:nvSpPr>
        <p:spPr bwMode="auto">
          <a:xfrm>
            <a:off x="11139488" y="5419725"/>
            <a:ext cx="481013" cy="109538"/>
          </a:xfrm>
          <a:custGeom>
            <a:gdLst>
              <a:gd fmla="*/ 0 w 128" name="T0"/>
              <a:gd fmla="*/ 29 h 29" name="T1"/>
              <a:gd fmla="*/ 128 w 128" name="T2"/>
              <a:gd fmla="*/ 29 h 29" name="T3"/>
              <a:gd fmla="*/ 128 w 128" name="T4"/>
              <a:gd fmla="*/ 0 h 29" name="T5"/>
              <a:gd fmla="*/ 0 w 128" name="T6"/>
              <a:gd fmla="*/ 0 h 29" name="T7"/>
              <a:gd fmla="*/ 0 w 128" name="T8"/>
              <a:gd fmla="*/ 29 h 29" name="T9"/>
              <a:gd fmla="*/ 106 w 128" name="T10"/>
              <a:gd fmla="*/ 8 h 29" name="T11"/>
              <a:gd fmla="*/ 113 w 128" name="T12"/>
              <a:gd fmla="*/ 15 h 29" name="T13"/>
              <a:gd fmla="*/ 106 w 128" name="T14"/>
              <a:gd fmla="*/ 22 h 29" name="T15"/>
              <a:gd fmla="*/ 99 w 128" name="T16"/>
              <a:gd fmla="*/ 15 h 29" name="T17"/>
              <a:gd fmla="*/ 106 w 128" name="T18"/>
              <a:gd fmla="*/ 8 h 29" name="T19"/>
              <a:gd fmla="*/ 62 w 128" name="T20"/>
              <a:gd fmla="*/ 8 h 29" name="T21"/>
              <a:gd fmla="*/ 47 w 128" name="T22"/>
              <a:gd fmla="*/ 22 h 29" name="T23"/>
              <a:gd fmla="*/ 33 w 128" name="T24"/>
              <a:gd fmla="*/ 22 h 29" name="T25"/>
              <a:gd fmla="*/ 48 w 128" name="T26"/>
              <a:gd fmla="*/ 8 h 29" name="T27"/>
              <a:gd fmla="*/ 62 w 128" name="T28"/>
              <a:gd fmla="*/ 8 h 29" name="T29"/>
              <a:gd fmla="*/ 22 w 128" name="T30"/>
              <a:gd fmla="*/ 8 h 29" name="T31"/>
              <a:gd fmla="*/ 36 w 128" name="T32"/>
              <a:gd fmla="*/ 8 h 29" name="T33"/>
              <a:gd fmla="*/ 21 w 128" name="T34"/>
              <a:gd fmla="*/ 22 h 29" name="T35"/>
              <a:gd fmla="*/ 8 w 128" name="T36"/>
              <a:gd fmla="*/ 22 h 29" name="T37"/>
              <a:gd fmla="*/ 22 w 128" name="T38"/>
              <a:gd fmla="*/ 8 h 29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28" w="128">
                <a:moveTo>
                  <a:pt x="0" y="29"/>
                </a:moveTo>
                <a:cubicBezTo>
                  <a:pt x="128" y="29"/>
                  <a:pt x="128" y="29"/>
                  <a:pt x="128" y="29"/>
                </a:cubicBezTo>
                <a:cubicBezTo>
                  <a:pt x="128" y="0"/>
                  <a:pt x="128" y="0"/>
                  <a:pt x="128" y="0"/>
                </a:cubicBezTo>
                <a:cubicBezTo>
                  <a:pt x="0" y="0"/>
                  <a:pt x="0" y="0"/>
                  <a:pt x="0" y="0"/>
                </a:cubicBezTo>
                <a:lnTo>
                  <a:pt x="0" y="29"/>
                </a:lnTo>
                <a:close/>
                <a:moveTo>
                  <a:pt x="106" y="8"/>
                </a:moveTo>
                <a:cubicBezTo>
                  <a:pt x="110" y="8"/>
                  <a:pt x="113" y="11"/>
                  <a:pt x="113" y="15"/>
                </a:cubicBezTo>
                <a:cubicBezTo>
                  <a:pt x="113" y="19"/>
                  <a:pt x="110" y="22"/>
                  <a:pt x="106" y="22"/>
                </a:cubicBezTo>
                <a:cubicBezTo>
                  <a:pt x="102" y="22"/>
                  <a:pt x="99" y="19"/>
                  <a:pt x="99" y="15"/>
                </a:cubicBezTo>
                <a:cubicBezTo>
                  <a:pt x="99" y="11"/>
                  <a:pt x="102" y="8"/>
                  <a:pt x="106" y="8"/>
                </a:cubicBezTo>
                <a:close/>
                <a:moveTo>
                  <a:pt x="62" y="8"/>
                </a:moveTo>
                <a:cubicBezTo>
                  <a:pt x="47" y="22"/>
                  <a:pt x="47" y="22"/>
                  <a:pt x="47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48" y="8"/>
                  <a:pt x="48" y="8"/>
                  <a:pt x="48" y="8"/>
                </a:cubicBezTo>
                <a:lnTo>
                  <a:pt x="62" y="8"/>
                </a:lnTo>
                <a:close/>
                <a:moveTo>
                  <a:pt x="22" y="8"/>
                </a:moveTo>
                <a:cubicBezTo>
                  <a:pt x="36" y="8"/>
                  <a:pt x="36" y="8"/>
                  <a:pt x="36" y="8"/>
                </a:cubicBezTo>
                <a:cubicBezTo>
                  <a:pt x="21" y="22"/>
                  <a:pt x="21" y="22"/>
                  <a:pt x="21" y="22"/>
                </a:cubicBezTo>
                <a:cubicBezTo>
                  <a:pt x="8" y="22"/>
                  <a:pt x="8" y="22"/>
                  <a:pt x="8" y="22"/>
                </a:cubicBezTo>
                <a:lnTo>
                  <a:pt x="22" y="8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24" name="Freeform 24"/>
          <p:cNvSpPr/>
          <p:nvPr/>
        </p:nvSpPr>
        <p:spPr bwMode="auto">
          <a:xfrm>
            <a:off x="11139488" y="5160963"/>
            <a:ext cx="481013" cy="74613"/>
          </a:xfrm>
          <a:custGeom>
            <a:gdLst>
              <a:gd fmla="*/ 303 w 303" name="T0"/>
              <a:gd fmla="*/ 47 h 47" name="T1"/>
              <a:gd fmla="*/ 256 w 303" name="T2"/>
              <a:gd fmla="*/ 0 h 47" name="T3"/>
              <a:gd fmla="*/ 48 w 303" name="T4"/>
              <a:gd fmla="*/ 0 h 47" name="T5"/>
              <a:gd fmla="*/ 0 w 303" name="T6"/>
              <a:gd fmla="*/ 47 h 47" name="T7"/>
              <a:gd fmla="*/ 0 w 303" name="T8"/>
              <a:gd fmla="*/ 47 h 47" name="T9"/>
              <a:gd fmla="*/ 0 w 303" name="T10"/>
              <a:gd fmla="*/ 47 h 47" name="T11"/>
              <a:gd fmla="*/ 303 w 303" name="T12"/>
              <a:gd fmla="*/ 47 h 47" name="T13"/>
              <a:gd fmla="*/ 303 w 303" name="T14"/>
              <a:gd fmla="*/ 47 h 47" name="T15"/>
              <a:gd fmla="*/ 303 w 303" name="T16"/>
              <a:gd fmla="*/ 47 h 47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47" w="303">
                <a:moveTo>
                  <a:pt x="303" y="47"/>
                </a:moveTo>
                <a:lnTo>
                  <a:pt x="256" y="0"/>
                </a:lnTo>
                <a:lnTo>
                  <a:pt x="48" y="0"/>
                </a:lnTo>
                <a:lnTo>
                  <a:pt x="0" y="47"/>
                </a:lnTo>
                <a:lnTo>
                  <a:pt x="0" y="47"/>
                </a:lnTo>
                <a:lnTo>
                  <a:pt x="0" y="47"/>
                </a:lnTo>
                <a:lnTo>
                  <a:pt x="303" y="47"/>
                </a:lnTo>
                <a:lnTo>
                  <a:pt x="303" y="47"/>
                </a:lnTo>
                <a:lnTo>
                  <a:pt x="303" y="47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10179050" y="5141913"/>
            <a:ext cx="481013" cy="150813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26" name="Freeform 26"/>
          <p:cNvSpPr/>
          <p:nvPr/>
        </p:nvSpPr>
        <p:spPr bwMode="auto">
          <a:xfrm>
            <a:off x="10179050" y="5270500"/>
            <a:ext cx="481013" cy="149225"/>
          </a:xfrm>
          <a:custGeom>
            <a:gdLst>
              <a:gd fmla="*/ 64 w 128" name="T0"/>
              <a:gd fmla="*/ 20 h 40" name="T1"/>
              <a:gd fmla="*/ 0 w 128" name="T2"/>
              <a:gd fmla="*/ 0 h 40" name="T3"/>
              <a:gd fmla="*/ 0 w 128" name="T4"/>
              <a:gd fmla="*/ 20 h 40" name="T5"/>
              <a:gd fmla="*/ 64 w 128" name="T6"/>
              <a:gd fmla="*/ 40 h 40" name="T7"/>
              <a:gd fmla="*/ 128 w 128" name="T8"/>
              <a:gd fmla="*/ 20 h 40" name="T9"/>
              <a:gd fmla="*/ 128 w 128" name="T10"/>
              <a:gd fmla="*/ 0 h 40" name="T11"/>
              <a:gd fmla="*/ 64 w 128" name="T12"/>
              <a:gd fmla="*/ 20 h 4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40" w="128">
                <a:moveTo>
                  <a:pt x="64" y="20"/>
                </a:moveTo>
                <a:cubicBezTo>
                  <a:pt x="29" y="20"/>
                  <a:pt x="0" y="11"/>
                  <a:pt x="0" y="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31"/>
                  <a:pt x="29" y="40"/>
                  <a:pt x="64" y="40"/>
                </a:cubicBezTo>
                <a:cubicBezTo>
                  <a:pt x="99" y="40"/>
                  <a:pt x="128" y="31"/>
                  <a:pt x="128" y="20"/>
                </a:cubicBezTo>
                <a:cubicBezTo>
                  <a:pt x="128" y="0"/>
                  <a:pt x="128" y="0"/>
                  <a:pt x="128" y="0"/>
                </a:cubicBezTo>
                <a:cubicBezTo>
                  <a:pt x="128" y="11"/>
                  <a:pt x="99" y="20"/>
                  <a:pt x="64" y="2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27" name="Freeform 27"/>
          <p:cNvSpPr/>
          <p:nvPr/>
        </p:nvSpPr>
        <p:spPr bwMode="auto">
          <a:xfrm>
            <a:off x="10179050" y="5402263"/>
            <a:ext cx="481013" cy="146050"/>
          </a:xfrm>
          <a:custGeom>
            <a:gdLst>
              <a:gd fmla="*/ 64 w 128" name="T0"/>
              <a:gd fmla="*/ 19 h 39" name="T1"/>
              <a:gd fmla="*/ 0 w 128" name="T2"/>
              <a:gd fmla="*/ 0 h 39" name="T3"/>
              <a:gd fmla="*/ 0 w 128" name="T4"/>
              <a:gd fmla="*/ 19 h 39" name="T5"/>
              <a:gd fmla="*/ 64 w 128" name="T6"/>
              <a:gd fmla="*/ 39 h 39" name="T7"/>
              <a:gd fmla="*/ 128 w 128" name="T8"/>
              <a:gd fmla="*/ 19 h 39" name="T9"/>
              <a:gd fmla="*/ 128 w 128" name="T10"/>
              <a:gd fmla="*/ 0 h 39" name="T11"/>
              <a:gd fmla="*/ 64 w 128" name="T12"/>
              <a:gd fmla="*/ 19 h 39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39" w="128">
                <a:moveTo>
                  <a:pt x="64" y="19"/>
                </a:moveTo>
                <a:cubicBezTo>
                  <a:pt x="29" y="19"/>
                  <a:pt x="0" y="10"/>
                  <a:pt x="0" y="0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30"/>
                  <a:pt x="29" y="39"/>
                  <a:pt x="64" y="39"/>
                </a:cubicBezTo>
                <a:cubicBezTo>
                  <a:pt x="99" y="39"/>
                  <a:pt x="128" y="30"/>
                  <a:pt x="128" y="19"/>
                </a:cubicBezTo>
                <a:cubicBezTo>
                  <a:pt x="128" y="0"/>
                  <a:pt x="128" y="0"/>
                  <a:pt x="128" y="0"/>
                </a:cubicBezTo>
                <a:cubicBezTo>
                  <a:pt x="128" y="10"/>
                  <a:pt x="99" y="19"/>
                  <a:pt x="64" y="19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28" name="Freeform 28"/>
          <p:cNvSpPr>
            <a:spLocks noEditPoints="1"/>
          </p:cNvSpPr>
          <p:nvPr/>
        </p:nvSpPr>
        <p:spPr bwMode="auto">
          <a:xfrm>
            <a:off x="9236075" y="5105400"/>
            <a:ext cx="442913" cy="479425"/>
          </a:xfrm>
          <a:custGeom>
            <a:gdLst>
              <a:gd fmla="*/ 59 w 118" name="T0"/>
              <a:gd fmla="*/ 0 h 128" name="T1"/>
              <a:gd fmla="*/ 59 w 118" name="T2"/>
              <a:gd fmla="*/ 0 h 128" name="T3"/>
              <a:gd fmla="*/ 59 w 118" name="T4"/>
              <a:gd fmla="*/ 0 h 128" name="T5"/>
              <a:gd fmla="*/ 59 w 118" name="T6"/>
              <a:gd fmla="*/ 0 h 128" name="T7"/>
              <a:gd fmla="*/ 59 w 118" name="T8"/>
              <a:gd fmla="*/ 0 h 128" name="T9"/>
              <a:gd fmla="*/ 0 w 118" name="T10"/>
              <a:gd fmla="*/ 21 h 128" name="T11"/>
              <a:gd fmla="*/ 59 w 118" name="T12"/>
              <a:gd fmla="*/ 128 h 128" name="T13"/>
              <a:gd fmla="*/ 59 w 118" name="T14"/>
              <a:gd fmla="*/ 128 h 128" name="T15"/>
              <a:gd fmla="*/ 59 w 118" name="T16"/>
              <a:gd fmla="*/ 128 h 128" name="T17"/>
              <a:gd fmla="*/ 59 w 118" name="T18"/>
              <a:gd fmla="*/ 128 h 128" name="T19"/>
              <a:gd fmla="*/ 59 w 118" name="T20"/>
              <a:gd fmla="*/ 128 h 128" name="T21"/>
              <a:gd fmla="*/ 118 w 118" name="T22"/>
              <a:gd fmla="*/ 21 h 128" name="T23"/>
              <a:gd fmla="*/ 59 w 118" name="T24"/>
              <a:gd fmla="*/ 0 h 128" name="T25"/>
              <a:gd fmla="*/ 71 w 118" name="T26"/>
              <a:gd fmla="*/ 87 h 128" name="T27"/>
              <a:gd fmla="*/ 59 w 118" name="T28"/>
              <a:gd fmla="*/ 74 h 128" name="T29"/>
              <a:gd fmla="*/ 46 w 118" name="T30"/>
              <a:gd fmla="*/ 87 h 128" name="T31"/>
              <a:gd fmla="*/ 36 w 118" name="T32"/>
              <a:gd fmla="*/ 76 h 128" name="T33"/>
              <a:gd fmla="*/ 48 w 118" name="T34"/>
              <a:gd fmla="*/ 64 h 128" name="T35"/>
              <a:gd fmla="*/ 36 w 118" name="T36"/>
              <a:gd fmla="*/ 52 h 128" name="T37"/>
              <a:gd fmla="*/ 46 w 118" name="T38"/>
              <a:gd fmla="*/ 42 h 128" name="T39"/>
              <a:gd fmla="*/ 59 w 118" name="T40"/>
              <a:gd fmla="*/ 54 h 128" name="T41"/>
              <a:gd fmla="*/ 71 w 118" name="T42"/>
              <a:gd fmla="*/ 42 h 128" name="T43"/>
              <a:gd fmla="*/ 81 w 118" name="T44"/>
              <a:gd fmla="*/ 52 h 128" name="T45"/>
              <a:gd fmla="*/ 69 w 118" name="T46"/>
              <a:gd fmla="*/ 64 h 128" name="T47"/>
              <a:gd fmla="*/ 81 w 118" name="T48"/>
              <a:gd fmla="*/ 76 h 128" name="T49"/>
              <a:gd fmla="*/ 71 w 118" name="T50"/>
              <a:gd fmla="*/ 87 h 128" name="T5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b="b" l="0" r="r" t="0"/>
            <a:pathLst>
              <a:path h="128" w="118">
                <a:moveTo>
                  <a:pt x="59" y="0"/>
                </a:move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43" y="16"/>
                  <a:pt x="18" y="21"/>
                  <a:pt x="0" y="21"/>
                </a:cubicBezTo>
                <a:cubicBezTo>
                  <a:pt x="0" y="67"/>
                  <a:pt x="27" y="107"/>
                  <a:pt x="59" y="128"/>
                </a:cubicBezTo>
                <a:cubicBezTo>
                  <a:pt x="59" y="128"/>
                  <a:pt x="59" y="128"/>
                  <a:pt x="59" y="128"/>
                </a:cubicBezTo>
                <a:cubicBezTo>
                  <a:pt x="59" y="128"/>
                  <a:pt x="59" y="128"/>
                  <a:pt x="59" y="128"/>
                </a:cubicBezTo>
                <a:cubicBezTo>
                  <a:pt x="59" y="128"/>
                  <a:pt x="59" y="128"/>
                  <a:pt x="59" y="128"/>
                </a:cubicBezTo>
                <a:cubicBezTo>
                  <a:pt x="59" y="128"/>
                  <a:pt x="59" y="128"/>
                  <a:pt x="59" y="128"/>
                </a:cubicBezTo>
                <a:cubicBezTo>
                  <a:pt x="91" y="107"/>
                  <a:pt x="118" y="67"/>
                  <a:pt x="118" y="21"/>
                </a:cubicBezTo>
                <a:cubicBezTo>
                  <a:pt x="100" y="21"/>
                  <a:pt x="75" y="16"/>
                  <a:pt x="59" y="0"/>
                </a:cubicBezTo>
                <a:close/>
                <a:moveTo>
                  <a:pt x="71" y="87"/>
                </a:moveTo>
                <a:cubicBezTo>
                  <a:pt x="59" y="74"/>
                  <a:pt x="59" y="74"/>
                  <a:pt x="59" y="74"/>
                </a:cubicBezTo>
                <a:cubicBezTo>
                  <a:pt x="46" y="87"/>
                  <a:pt x="46" y="87"/>
                  <a:pt x="46" y="87"/>
                </a:cubicBezTo>
                <a:cubicBezTo>
                  <a:pt x="36" y="76"/>
                  <a:pt x="36" y="76"/>
                  <a:pt x="36" y="76"/>
                </a:cubicBezTo>
                <a:cubicBezTo>
                  <a:pt x="48" y="64"/>
                  <a:pt x="48" y="64"/>
                  <a:pt x="48" y="64"/>
                </a:cubicBezTo>
                <a:cubicBezTo>
                  <a:pt x="36" y="52"/>
                  <a:pt x="36" y="52"/>
                  <a:pt x="36" y="52"/>
                </a:cubicBezTo>
                <a:cubicBezTo>
                  <a:pt x="46" y="42"/>
                  <a:pt x="46" y="42"/>
                  <a:pt x="46" y="42"/>
                </a:cubicBezTo>
                <a:cubicBezTo>
                  <a:pt x="59" y="54"/>
                  <a:pt x="59" y="54"/>
                  <a:pt x="59" y="54"/>
                </a:cubicBezTo>
                <a:cubicBezTo>
                  <a:pt x="71" y="42"/>
                  <a:pt x="71" y="42"/>
                  <a:pt x="71" y="42"/>
                </a:cubicBezTo>
                <a:cubicBezTo>
                  <a:pt x="81" y="52"/>
                  <a:pt x="81" y="52"/>
                  <a:pt x="81" y="52"/>
                </a:cubicBezTo>
                <a:cubicBezTo>
                  <a:pt x="69" y="64"/>
                  <a:pt x="69" y="64"/>
                  <a:pt x="69" y="64"/>
                </a:cubicBezTo>
                <a:cubicBezTo>
                  <a:pt x="81" y="76"/>
                  <a:pt x="81" y="76"/>
                  <a:pt x="81" y="76"/>
                </a:cubicBezTo>
                <a:lnTo>
                  <a:pt x="71" y="87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29" name="Freeform 29"/>
          <p:cNvSpPr>
            <a:spLocks noEditPoints="1"/>
          </p:cNvSpPr>
          <p:nvPr/>
        </p:nvSpPr>
        <p:spPr bwMode="auto">
          <a:xfrm>
            <a:off x="8275638" y="5105400"/>
            <a:ext cx="442913" cy="479425"/>
          </a:xfrm>
          <a:custGeom>
            <a:gdLst>
              <a:gd fmla="*/ 59 w 118" name="T0"/>
              <a:gd fmla="*/ 0 h 128" name="T1"/>
              <a:gd fmla="*/ 59 w 118" name="T2"/>
              <a:gd fmla="*/ 0 h 128" name="T3"/>
              <a:gd fmla="*/ 59 w 118" name="T4"/>
              <a:gd fmla="*/ 0 h 128" name="T5"/>
              <a:gd fmla="*/ 59 w 118" name="T6"/>
              <a:gd fmla="*/ 0 h 128" name="T7"/>
              <a:gd fmla="*/ 59 w 118" name="T8"/>
              <a:gd fmla="*/ 0 h 128" name="T9"/>
              <a:gd fmla="*/ 0 w 118" name="T10"/>
              <a:gd fmla="*/ 21 h 128" name="T11"/>
              <a:gd fmla="*/ 59 w 118" name="T12"/>
              <a:gd fmla="*/ 128 h 128" name="T13"/>
              <a:gd fmla="*/ 59 w 118" name="T14"/>
              <a:gd fmla="*/ 128 h 128" name="T15"/>
              <a:gd fmla="*/ 59 w 118" name="T16"/>
              <a:gd fmla="*/ 128 h 128" name="T17"/>
              <a:gd fmla="*/ 59 w 118" name="T18"/>
              <a:gd fmla="*/ 128 h 128" name="T19"/>
              <a:gd fmla="*/ 59 w 118" name="T20"/>
              <a:gd fmla="*/ 128 h 128" name="T21"/>
              <a:gd fmla="*/ 118 w 118" name="T22"/>
              <a:gd fmla="*/ 21 h 128" name="T23"/>
              <a:gd fmla="*/ 59 w 118" name="T24"/>
              <a:gd fmla="*/ 0 h 128" name="T25"/>
              <a:gd fmla="*/ 54 w 118" name="T26"/>
              <a:gd fmla="*/ 87 h 128" name="T27"/>
              <a:gd fmla="*/ 54 w 118" name="T28"/>
              <a:gd fmla="*/ 87 h 128" name="T29"/>
              <a:gd fmla="*/ 54 w 118" name="T30"/>
              <a:gd fmla="*/ 87 h 128" name="T31"/>
              <a:gd fmla="*/ 33 w 118" name="T32"/>
              <a:gd fmla="*/ 65 h 128" name="T33"/>
              <a:gd fmla="*/ 43 w 118" name="T34"/>
              <a:gd fmla="*/ 55 h 128" name="T35"/>
              <a:gd fmla="*/ 54 w 118" name="T36"/>
              <a:gd fmla="*/ 66 h 128" name="T37"/>
              <a:gd fmla="*/ 78 w 118" name="T38"/>
              <a:gd fmla="*/ 42 h 128" name="T39"/>
              <a:gd fmla="*/ 89 w 118" name="T40"/>
              <a:gd fmla="*/ 52 h 128" name="T41"/>
              <a:gd fmla="*/ 54 w 118" name="T42"/>
              <a:gd fmla="*/ 87 h 128" name="T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b="b" l="0" r="r" t="0"/>
            <a:pathLst>
              <a:path h="128" w="118">
                <a:moveTo>
                  <a:pt x="59" y="0"/>
                </a:move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43" y="16"/>
                  <a:pt x="18" y="21"/>
                  <a:pt x="0" y="21"/>
                </a:cubicBezTo>
                <a:cubicBezTo>
                  <a:pt x="0" y="67"/>
                  <a:pt x="27" y="107"/>
                  <a:pt x="59" y="128"/>
                </a:cubicBezTo>
                <a:cubicBezTo>
                  <a:pt x="59" y="128"/>
                  <a:pt x="59" y="128"/>
                  <a:pt x="59" y="128"/>
                </a:cubicBezTo>
                <a:cubicBezTo>
                  <a:pt x="59" y="128"/>
                  <a:pt x="59" y="128"/>
                  <a:pt x="59" y="128"/>
                </a:cubicBezTo>
                <a:cubicBezTo>
                  <a:pt x="59" y="128"/>
                  <a:pt x="59" y="128"/>
                  <a:pt x="59" y="128"/>
                </a:cubicBezTo>
                <a:cubicBezTo>
                  <a:pt x="59" y="128"/>
                  <a:pt x="59" y="128"/>
                  <a:pt x="59" y="128"/>
                </a:cubicBezTo>
                <a:cubicBezTo>
                  <a:pt x="91" y="107"/>
                  <a:pt x="118" y="67"/>
                  <a:pt x="118" y="21"/>
                </a:cubicBezTo>
                <a:cubicBezTo>
                  <a:pt x="100" y="21"/>
                  <a:pt x="75" y="16"/>
                  <a:pt x="59" y="0"/>
                </a:cubicBezTo>
                <a:close/>
                <a:moveTo>
                  <a:pt x="54" y="87"/>
                </a:moveTo>
                <a:cubicBezTo>
                  <a:pt x="54" y="87"/>
                  <a:pt x="54" y="87"/>
                  <a:pt x="54" y="87"/>
                </a:cubicBezTo>
                <a:cubicBezTo>
                  <a:pt x="54" y="87"/>
                  <a:pt x="54" y="87"/>
                  <a:pt x="54" y="87"/>
                </a:cubicBezTo>
                <a:cubicBezTo>
                  <a:pt x="33" y="65"/>
                  <a:pt x="33" y="65"/>
                  <a:pt x="33" y="65"/>
                </a:cubicBezTo>
                <a:cubicBezTo>
                  <a:pt x="43" y="55"/>
                  <a:pt x="43" y="55"/>
                  <a:pt x="43" y="55"/>
                </a:cubicBezTo>
                <a:cubicBezTo>
                  <a:pt x="54" y="66"/>
                  <a:pt x="54" y="66"/>
                  <a:pt x="54" y="66"/>
                </a:cubicBezTo>
                <a:cubicBezTo>
                  <a:pt x="78" y="42"/>
                  <a:pt x="78" y="42"/>
                  <a:pt x="78" y="42"/>
                </a:cubicBezTo>
                <a:cubicBezTo>
                  <a:pt x="89" y="52"/>
                  <a:pt x="89" y="52"/>
                  <a:pt x="89" y="52"/>
                </a:cubicBezTo>
                <a:lnTo>
                  <a:pt x="54" y="87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30" name="Freeform 30"/>
          <p:cNvSpPr/>
          <p:nvPr/>
        </p:nvSpPr>
        <p:spPr bwMode="auto">
          <a:xfrm>
            <a:off x="7313613" y="5105400"/>
            <a:ext cx="442913" cy="479425"/>
          </a:xfrm>
          <a:custGeom>
            <a:gdLst>
              <a:gd fmla="*/ 118 w 118" name="T0"/>
              <a:gd fmla="*/ 21 h 128" name="T1"/>
              <a:gd fmla="*/ 59 w 118" name="T2"/>
              <a:gd fmla="*/ 0 h 128" name="T3"/>
              <a:gd fmla="*/ 59 w 118" name="T4"/>
              <a:gd fmla="*/ 0 h 128" name="T5"/>
              <a:gd fmla="*/ 59 w 118" name="T6"/>
              <a:gd fmla="*/ 0 h 128" name="T7"/>
              <a:gd fmla="*/ 59 w 118" name="T8"/>
              <a:gd fmla="*/ 0 h 128" name="T9"/>
              <a:gd fmla="*/ 59 w 118" name="T10"/>
              <a:gd fmla="*/ 0 h 128" name="T11"/>
              <a:gd fmla="*/ 0 w 118" name="T12"/>
              <a:gd fmla="*/ 21 h 128" name="T13"/>
              <a:gd fmla="*/ 59 w 118" name="T14"/>
              <a:gd fmla="*/ 128 h 128" name="T15"/>
              <a:gd fmla="*/ 59 w 118" name="T16"/>
              <a:gd fmla="*/ 128 h 128" name="T17"/>
              <a:gd fmla="*/ 59 w 118" name="T18"/>
              <a:gd fmla="*/ 128 h 128" name="T19"/>
              <a:gd fmla="*/ 59 w 118" name="T20"/>
              <a:gd fmla="*/ 128 h 128" name="T21"/>
              <a:gd fmla="*/ 59 w 118" name="T22"/>
              <a:gd fmla="*/ 128 h 128" name="T23"/>
              <a:gd fmla="*/ 118 w 118" name="T24"/>
              <a:gd fmla="*/ 21 h 128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28" w="118">
                <a:moveTo>
                  <a:pt x="118" y="21"/>
                </a:moveTo>
                <a:cubicBezTo>
                  <a:pt x="100" y="21"/>
                  <a:pt x="75" y="16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43" y="16"/>
                  <a:pt x="18" y="21"/>
                  <a:pt x="0" y="21"/>
                </a:cubicBezTo>
                <a:cubicBezTo>
                  <a:pt x="0" y="67"/>
                  <a:pt x="27" y="107"/>
                  <a:pt x="59" y="128"/>
                </a:cubicBezTo>
                <a:cubicBezTo>
                  <a:pt x="59" y="128"/>
                  <a:pt x="59" y="128"/>
                  <a:pt x="59" y="128"/>
                </a:cubicBezTo>
                <a:cubicBezTo>
                  <a:pt x="59" y="128"/>
                  <a:pt x="59" y="128"/>
                  <a:pt x="59" y="128"/>
                </a:cubicBezTo>
                <a:cubicBezTo>
                  <a:pt x="59" y="128"/>
                  <a:pt x="59" y="128"/>
                  <a:pt x="59" y="128"/>
                </a:cubicBezTo>
                <a:cubicBezTo>
                  <a:pt x="59" y="128"/>
                  <a:pt x="59" y="128"/>
                  <a:pt x="59" y="128"/>
                </a:cubicBezTo>
                <a:cubicBezTo>
                  <a:pt x="91" y="107"/>
                  <a:pt x="118" y="67"/>
                  <a:pt x="118" y="21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31" name="Freeform 31"/>
          <p:cNvSpPr>
            <a:spLocks noEditPoints="1"/>
          </p:cNvSpPr>
          <p:nvPr/>
        </p:nvSpPr>
        <p:spPr bwMode="auto">
          <a:xfrm>
            <a:off x="6372225" y="5105400"/>
            <a:ext cx="404813" cy="479425"/>
          </a:xfrm>
          <a:custGeom>
            <a:gdLst>
              <a:gd fmla="*/ 96 w 108" name="T0"/>
              <a:gd fmla="*/ 53 h 128" name="T1"/>
              <a:gd fmla="*/ 103 w 108" name="T2"/>
              <a:gd fmla="*/ 27 h 128" name="T3"/>
              <a:gd fmla="*/ 107 w 108" name="T4"/>
              <a:gd fmla="*/ 22 h 128" name="T5"/>
              <a:gd fmla="*/ 81 w 108" name="T6"/>
              <a:gd fmla="*/ 0 h 128" name="T7"/>
              <a:gd fmla="*/ 81 w 108" name="T8"/>
              <a:gd fmla="*/ 0 h 128" name="T9"/>
              <a:gd fmla="*/ 81 w 108" name="T10"/>
              <a:gd fmla="*/ 0 h 128" name="T11"/>
              <a:gd fmla="*/ 80 w 108" name="T12"/>
              <a:gd fmla="*/ 0 h 128" name="T13"/>
              <a:gd fmla="*/ 81 w 108" name="T14"/>
              <a:gd fmla="*/ 0 h 128" name="T15"/>
              <a:gd fmla="*/ 68 w 108" name="T16"/>
              <a:gd fmla="*/ 10 h 128" name="T17"/>
              <a:gd fmla="*/ 54 w 108" name="T18"/>
              <a:gd fmla="*/ 0 h 128" name="T19"/>
              <a:gd fmla="*/ 54 w 108" name="T20"/>
              <a:gd fmla="*/ 0 h 128" name="T21"/>
              <a:gd fmla="*/ 54 w 108" name="T22"/>
              <a:gd fmla="*/ 0 h 128" name="T23"/>
              <a:gd fmla="*/ 54 w 108" name="T24"/>
              <a:gd fmla="*/ 0 h 128" name="T25"/>
              <a:gd fmla="*/ 54 w 108" name="T26"/>
              <a:gd fmla="*/ 0 h 128" name="T27"/>
              <a:gd fmla="*/ 40 w 108" name="T28"/>
              <a:gd fmla="*/ 10 h 128" name="T29"/>
              <a:gd fmla="*/ 27 w 108" name="T30"/>
              <a:gd fmla="*/ 0 h 128" name="T31"/>
              <a:gd fmla="*/ 28 w 108" name="T32"/>
              <a:gd fmla="*/ 0 h 128" name="T33"/>
              <a:gd fmla="*/ 27 w 108" name="T34"/>
              <a:gd fmla="*/ 0 h 128" name="T35"/>
              <a:gd fmla="*/ 27 w 108" name="T36"/>
              <a:gd fmla="*/ 0 h 128" name="T37"/>
              <a:gd fmla="*/ 27 w 108" name="T38"/>
              <a:gd fmla="*/ 0 h 128" name="T39"/>
              <a:gd fmla="*/ 1 w 108" name="T40"/>
              <a:gd fmla="*/ 22 h 128" name="T41"/>
              <a:gd fmla="*/ 5 w 108" name="T42"/>
              <a:gd fmla="*/ 27 h 128" name="T43"/>
              <a:gd fmla="*/ 12 w 108" name="T44"/>
              <a:gd fmla="*/ 53 h 128" name="T45"/>
              <a:gd fmla="*/ 0 w 108" name="T46"/>
              <a:gd fmla="*/ 82 h 128" name="T47"/>
              <a:gd fmla="*/ 31 w 108" name="T48"/>
              <a:gd fmla="*/ 117 h 128" name="T49"/>
              <a:gd fmla="*/ 54 w 108" name="T50"/>
              <a:gd fmla="*/ 128 h 128" name="T51"/>
              <a:gd fmla="*/ 54 w 108" name="T52"/>
              <a:gd fmla="*/ 128 h 128" name="T53"/>
              <a:gd fmla="*/ 54 w 108" name="T54"/>
              <a:gd fmla="*/ 128 h 128" name="T55"/>
              <a:gd fmla="*/ 77 w 108" name="T56"/>
              <a:gd fmla="*/ 117 h 128" name="T57"/>
              <a:gd fmla="*/ 108 w 108" name="T58"/>
              <a:gd fmla="*/ 82 h 128" name="T59"/>
              <a:gd fmla="*/ 96 w 108" name="T60"/>
              <a:gd fmla="*/ 53 h 128" name="T61"/>
              <a:gd fmla="*/ 66 w 108" name="T62"/>
              <a:gd fmla="*/ 83 h 128" name="T63"/>
              <a:gd fmla="*/ 54 w 108" name="T64"/>
              <a:gd fmla="*/ 76 h 128" name="T65"/>
              <a:gd fmla="*/ 42 w 108" name="T66"/>
              <a:gd fmla="*/ 83 h 128" name="T67"/>
              <a:gd fmla="*/ 44 w 108" name="T68"/>
              <a:gd fmla="*/ 69 h 128" name="T69"/>
              <a:gd fmla="*/ 34 w 108" name="T70"/>
              <a:gd fmla="*/ 60 h 128" name="T71"/>
              <a:gd fmla="*/ 48 w 108" name="T72"/>
              <a:gd fmla="*/ 58 h 128" name="T73"/>
              <a:gd fmla="*/ 54 w 108" name="T74"/>
              <a:gd fmla="*/ 45 h 128" name="T75"/>
              <a:gd fmla="*/ 60 w 108" name="T76"/>
              <a:gd fmla="*/ 58 h 128" name="T77"/>
              <a:gd fmla="*/ 74 w 108" name="T78"/>
              <a:gd fmla="*/ 60 h 128" name="T79"/>
              <a:gd fmla="*/ 64 w 108" name="T80"/>
              <a:gd fmla="*/ 69 h 128" name="T81"/>
              <a:gd fmla="*/ 66 w 108" name="T82"/>
              <a:gd fmla="*/ 83 h 128" name="T8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b="b" l="0" r="r" t="0"/>
            <a:pathLst>
              <a:path h="128" w="108">
                <a:moveTo>
                  <a:pt x="96" y="53"/>
                </a:moveTo>
                <a:cubicBezTo>
                  <a:pt x="91" y="39"/>
                  <a:pt x="97" y="33"/>
                  <a:pt x="103" y="27"/>
                </a:cubicBezTo>
                <a:cubicBezTo>
                  <a:pt x="107" y="22"/>
                  <a:pt x="107" y="22"/>
                  <a:pt x="107" y="22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0" y="0"/>
                  <a:pt x="80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78" y="3"/>
                  <a:pt x="75" y="10"/>
                  <a:pt x="68" y="10"/>
                </a:cubicBezTo>
                <a:cubicBezTo>
                  <a:pt x="61" y="10"/>
                  <a:pt x="57" y="3"/>
                  <a:pt x="54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4" y="0"/>
                  <a:pt x="54" y="0"/>
                  <a:pt x="54" y="0"/>
                </a:cubicBezTo>
                <a:cubicBezTo>
                  <a:pt x="51" y="3"/>
                  <a:pt x="47" y="10"/>
                  <a:pt x="40" y="10"/>
                </a:cubicBezTo>
                <a:cubicBezTo>
                  <a:pt x="34" y="10"/>
                  <a:pt x="30" y="3"/>
                  <a:pt x="27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28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1" y="22"/>
                  <a:pt x="1" y="22"/>
                  <a:pt x="1" y="22"/>
                </a:cubicBezTo>
                <a:cubicBezTo>
                  <a:pt x="5" y="27"/>
                  <a:pt x="5" y="27"/>
                  <a:pt x="5" y="27"/>
                </a:cubicBezTo>
                <a:cubicBezTo>
                  <a:pt x="11" y="33"/>
                  <a:pt x="17" y="39"/>
                  <a:pt x="12" y="53"/>
                </a:cubicBezTo>
                <a:cubicBezTo>
                  <a:pt x="7" y="65"/>
                  <a:pt x="0" y="72"/>
                  <a:pt x="0" y="82"/>
                </a:cubicBezTo>
                <a:cubicBezTo>
                  <a:pt x="0" y="99"/>
                  <a:pt x="11" y="112"/>
                  <a:pt x="31" y="117"/>
                </a:cubicBezTo>
                <a:cubicBezTo>
                  <a:pt x="45" y="121"/>
                  <a:pt x="47" y="122"/>
                  <a:pt x="54" y="128"/>
                </a:cubicBezTo>
                <a:cubicBezTo>
                  <a:pt x="54" y="128"/>
                  <a:pt x="54" y="128"/>
                  <a:pt x="54" y="128"/>
                </a:cubicBezTo>
                <a:cubicBezTo>
                  <a:pt x="54" y="128"/>
                  <a:pt x="54" y="128"/>
                  <a:pt x="54" y="128"/>
                </a:cubicBezTo>
                <a:cubicBezTo>
                  <a:pt x="61" y="122"/>
                  <a:pt x="63" y="121"/>
                  <a:pt x="77" y="117"/>
                </a:cubicBezTo>
                <a:cubicBezTo>
                  <a:pt x="97" y="112"/>
                  <a:pt x="108" y="99"/>
                  <a:pt x="108" y="82"/>
                </a:cubicBezTo>
                <a:cubicBezTo>
                  <a:pt x="108" y="72"/>
                  <a:pt x="101" y="65"/>
                  <a:pt x="96" y="53"/>
                </a:cubicBezTo>
                <a:close/>
                <a:moveTo>
                  <a:pt x="66" y="83"/>
                </a:moveTo>
                <a:cubicBezTo>
                  <a:pt x="54" y="76"/>
                  <a:pt x="54" y="76"/>
                  <a:pt x="54" y="76"/>
                </a:cubicBezTo>
                <a:cubicBezTo>
                  <a:pt x="42" y="83"/>
                  <a:pt x="42" y="83"/>
                  <a:pt x="42" y="83"/>
                </a:cubicBezTo>
                <a:cubicBezTo>
                  <a:pt x="44" y="69"/>
                  <a:pt x="44" y="69"/>
                  <a:pt x="44" y="69"/>
                </a:cubicBezTo>
                <a:cubicBezTo>
                  <a:pt x="34" y="60"/>
                  <a:pt x="34" y="60"/>
                  <a:pt x="34" y="60"/>
                </a:cubicBezTo>
                <a:cubicBezTo>
                  <a:pt x="48" y="58"/>
                  <a:pt x="48" y="58"/>
                  <a:pt x="48" y="58"/>
                </a:cubicBezTo>
                <a:cubicBezTo>
                  <a:pt x="54" y="45"/>
                  <a:pt x="54" y="45"/>
                  <a:pt x="54" y="45"/>
                </a:cubicBezTo>
                <a:cubicBezTo>
                  <a:pt x="60" y="58"/>
                  <a:pt x="60" y="58"/>
                  <a:pt x="60" y="58"/>
                </a:cubicBezTo>
                <a:cubicBezTo>
                  <a:pt x="74" y="60"/>
                  <a:pt x="74" y="60"/>
                  <a:pt x="74" y="60"/>
                </a:cubicBezTo>
                <a:cubicBezTo>
                  <a:pt x="64" y="69"/>
                  <a:pt x="64" y="69"/>
                  <a:pt x="64" y="69"/>
                </a:cubicBezTo>
                <a:lnTo>
                  <a:pt x="66" y="83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32" name="Freeform 32"/>
          <p:cNvSpPr>
            <a:spLocks noEditPoints="1"/>
          </p:cNvSpPr>
          <p:nvPr/>
        </p:nvSpPr>
        <p:spPr bwMode="auto">
          <a:xfrm>
            <a:off x="5392738" y="5105400"/>
            <a:ext cx="442913" cy="479425"/>
          </a:xfrm>
          <a:custGeom>
            <a:gdLst>
              <a:gd fmla="*/ 0 w 279" name="T0"/>
              <a:gd fmla="*/ 0 h 302" name="T1"/>
              <a:gd fmla="*/ 0 w 279" name="T2"/>
              <a:gd fmla="*/ 279 h 302" name="T3"/>
              <a:gd fmla="*/ 35 w 279" name="T4"/>
              <a:gd fmla="*/ 279 h 302" name="T5"/>
              <a:gd fmla="*/ 35 w 279" name="T6"/>
              <a:gd fmla="*/ 302 h 302" name="T7"/>
              <a:gd fmla="*/ 104 w 279" name="T8"/>
              <a:gd fmla="*/ 302 h 302" name="T9"/>
              <a:gd fmla="*/ 104 w 279" name="T10"/>
              <a:gd fmla="*/ 279 h 302" name="T11"/>
              <a:gd fmla="*/ 175 w 279" name="T12"/>
              <a:gd fmla="*/ 279 h 302" name="T13"/>
              <a:gd fmla="*/ 175 w 279" name="T14"/>
              <a:gd fmla="*/ 302 h 302" name="T15"/>
              <a:gd fmla="*/ 243 w 279" name="T16"/>
              <a:gd fmla="*/ 302 h 302" name="T17"/>
              <a:gd fmla="*/ 243 w 279" name="T18"/>
              <a:gd fmla="*/ 279 h 302" name="T19"/>
              <a:gd fmla="*/ 279 w 279" name="T20"/>
              <a:gd fmla="*/ 279 h 302" name="T21"/>
              <a:gd fmla="*/ 279 w 279" name="T22"/>
              <a:gd fmla="*/ 0 h 302" name="T23"/>
              <a:gd fmla="*/ 0 w 279" name="T24"/>
              <a:gd fmla="*/ 0 h 302" name="T25"/>
              <a:gd fmla="*/ 243 w 279" name="T26"/>
              <a:gd fmla="*/ 246 h 302" name="T27"/>
              <a:gd fmla="*/ 33 w 279" name="T28"/>
              <a:gd fmla="*/ 246 h 302" name="T29"/>
              <a:gd fmla="*/ 33 w 279" name="T30"/>
              <a:gd fmla="*/ 35 h 302" name="T31"/>
              <a:gd fmla="*/ 243 w 279" name="T32"/>
              <a:gd fmla="*/ 35 h 302" name="T33"/>
              <a:gd fmla="*/ 243 w 279" name="T34"/>
              <a:gd fmla="*/ 246 h 302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302" w="279">
                <a:moveTo>
                  <a:pt x="0" y="0"/>
                </a:moveTo>
                <a:lnTo>
                  <a:pt x="0" y="279"/>
                </a:lnTo>
                <a:lnTo>
                  <a:pt x="35" y="279"/>
                </a:lnTo>
                <a:lnTo>
                  <a:pt x="35" y="302"/>
                </a:lnTo>
                <a:lnTo>
                  <a:pt x="104" y="302"/>
                </a:lnTo>
                <a:lnTo>
                  <a:pt x="104" y="279"/>
                </a:lnTo>
                <a:lnTo>
                  <a:pt x="175" y="279"/>
                </a:lnTo>
                <a:lnTo>
                  <a:pt x="175" y="302"/>
                </a:lnTo>
                <a:lnTo>
                  <a:pt x="243" y="302"/>
                </a:lnTo>
                <a:lnTo>
                  <a:pt x="243" y="279"/>
                </a:lnTo>
                <a:lnTo>
                  <a:pt x="279" y="279"/>
                </a:lnTo>
                <a:lnTo>
                  <a:pt x="279" y="0"/>
                </a:lnTo>
                <a:lnTo>
                  <a:pt x="0" y="0"/>
                </a:lnTo>
                <a:close/>
                <a:moveTo>
                  <a:pt x="243" y="246"/>
                </a:moveTo>
                <a:lnTo>
                  <a:pt x="33" y="246"/>
                </a:lnTo>
                <a:lnTo>
                  <a:pt x="33" y="35"/>
                </a:lnTo>
                <a:lnTo>
                  <a:pt x="243" y="35"/>
                </a:lnTo>
                <a:lnTo>
                  <a:pt x="243" y="246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33" name="Freeform 33"/>
          <p:cNvSpPr>
            <a:spLocks noEditPoints="1"/>
          </p:cNvSpPr>
          <p:nvPr/>
        </p:nvSpPr>
        <p:spPr bwMode="auto">
          <a:xfrm>
            <a:off x="5467350" y="5180013"/>
            <a:ext cx="292100" cy="292100"/>
          </a:xfrm>
          <a:custGeom>
            <a:gdLst>
              <a:gd fmla="*/ 78 w 78" name="T0"/>
              <a:gd fmla="*/ 0 h 78" name="T1"/>
              <a:gd fmla="*/ 0 w 78" name="T2"/>
              <a:gd fmla="*/ 0 h 78" name="T3"/>
              <a:gd fmla="*/ 0 w 78" name="T4"/>
              <a:gd fmla="*/ 78 h 78" name="T5"/>
              <a:gd fmla="*/ 78 w 78" name="T6"/>
              <a:gd fmla="*/ 78 h 78" name="T7"/>
              <a:gd fmla="*/ 78 w 78" name="T8"/>
              <a:gd fmla="*/ 0 h 78" name="T9"/>
              <a:gd fmla="*/ 62 w 78" name="T10"/>
              <a:gd fmla="*/ 49 h 78" name="T11"/>
              <a:gd fmla="*/ 57 w 78" name="T12"/>
              <a:gd fmla="*/ 57 h 78" name="T13"/>
              <a:gd fmla="*/ 49 w 78" name="T14"/>
              <a:gd fmla="*/ 62 h 78" name="T15"/>
              <a:gd fmla="*/ 39 w 78" name="T16"/>
              <a:gd fmla="*/ 64 h 78" name="T17"/>
              <a:gd fmla="*/ 29 w 78" name="T18"/>
              <a:gd fmla="*/ 62 h 78" name="T19"/>
              <a:gd fmla="*/ 21 w 78" name="T20"/>
              <a:gd fmla="*/ 57 h 78" name="T21"/>
              <a:gd fmla="*/ 16 w 78" name="T22"/>
              <a:gd fmla="*/ 49 h 78" name="T23"/>
              <a:gd fmla="*/ 14 w 78" name="T24"/>
              <a:gd fmla="*/ 39 h 78" name="T25"/>
              <a:gd fmla="*/ 16 w 78" name="T26"/>
              <a:gd fmla="*/ 29 h 78" name="T27"/>
              <a:gd fmla="*/ 21 w 78" name="T28"/>
              <a:gd fmla="*/ 21 h 78" name="T29"/>
              <a:gd fmla="*/ 29 w 78" name="T30"/>
              <a:gd fmla="*/ 16 h 78" name="T31"/>
              <a:gd fmla="*/ 39 w 78" name="T32"/>
              <a:gd fmla="*/ 14 h 78" name="T33"/>
              <a:gd fmla="*/ 49 w 78" name="T34"/>
              <a:gd fmla="*/ 16 h 78" name="T35"/>
              <a:gd fmla="*/ 57 w 78" name="T36"/>
              <a:gd fmla="*/ 21 h 78" name="T37"/>
              <a:gd fmla="*/ 62 w 78" name="T38"/>
              <a:gd fmla="*/ 29 h 78" name="T39"/>
              <a:gd fmla="*/ 64 w 78" name="T40"/>
              <a:gd fmla="*/ 39 h 78" name="T41"/>
              <a:gd fmla="*/ 62 w 78" name="T42"/>
              <a:gd fmla="*/ 49 h 78" name="T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b="b" l="0" r="r" t="0"/>
            <a:pathLst>
              <a:path h="78" w="78">
                <a:moveTo>
                  <a:pt x="78" y="0"/>
                </a:moveTo>
                <a:cubicBezTo>
                  <a:pt x="0" y="0"/>
                  <a:pt x="0" y="0"/>
                  <a:pt x="0" y="0"/>
                </a:cubicBezTo>
                <a:cubicBezTo>
                  <a:pt x="0" y="78"/>
                  <a:pt x="0" y="78"/>
                  <a:pt x="0" y="78"/>
                </a:cubicBezTo>
                <a:cubicBezTo>
                  <a:pt x="78" y="78"/>
                  <a:pt x="78" y="78"/>
                  <a:pt x="78" y="78"/>
                </a:cubicBezTo>
                <a:lnTo>
                  <a:pt x="78" y="0"/>
                </a:lnTo>
                <a:close/>
                <a:moveTo>
                  <a:pt x="62" y="49"/>
                </a:moveTo>
                <a:cubicBezTo>
                  <a:pt x="61" y="52"/>
                  <a:pt x="59" y="55"/>
                  <a:pt x="57" y="57"/>
                </a:cubicBezTo>
                <a:cubicBezTo>
                  <a:pt x="54" y="59"/>
                  <a:pt x="52" y="61"/>
                  <a:pt x="49" y="62"/>
                </a:cubicBezTo>
                <a:cubicBezTo>
                  <a:pt x="45" y="64"/>
                  <a:pt x="42" y="64"/>
                  <a:pt x="39" y="64"/>
                </a:cubicBezTo>
                <a:cubicBezTo>
                  <a:pt x="35" y="64"/>
                  <a:pt x="32" y="64"/>
                  <a:pt x="29" y="62"/>
                </a:cubicBezTo>
                <a:cubicBezTo>
                  <a:pt x="26" y="61"/>
                  <a:pt x="23" y="59"/>
                  <a:pt x="21" y="57"/>
                </a:cubicBezTo>
                <a:cubicBezTo>
                  <a:pt x="19" y="55"/>
                  <a:pt x="17" y="52"/>
                  <a:pt x="16" y="49"/>
                </a:cubicBezTo>
                <a:cubicBezTo>
                  <a:pt x="14" y="46"/>
                  <a:pt x="14" y="42"/>
                  <a:pt x="14" y="39"/>
                </a:cubicBezTo>
                <a:cubicBezTo>
                  <a:pt x="14" y="36"/>
                  <a:pt x="14" y="32"/>
                  <a:pt x="16" y="29"/>
                </a:cubicBezTo>
                <a:cubicBezTo>
                  <a:pt x="17" y="26"/>
                  <a:pt x="19" y="24"/>
                  <a:pt x="21" y="21"/>
                </a:cubicBezTo>
                <a:cubicBezTo>
                  <a:pt x="23" y="19"/>
                  <a:pt x="26" y="17"/>
                  <a:pt x="29" y="16"/>
                </a:cubicBezTo>
                <a:cubicBezTo>
                  <a:pt x="32" y="15"/>
                  <a:pt x="35" y="14"/>
                  <a:pt x="39" y="14"/>
                </a:cubicBezTo>
                <a:cubicBezTo>
                  <a:pt x="42" y="14"/>
                  <a:pt x="45" y="15"/>
                  <a:pt x="49" y="16"/>
                </a:cubicBezTo>
                <a:cubicBezTo>
                  <a:pt x="52" y="17"/>
                  <a:pt x="54" y="19"/>
                  <a:pt x="57" y="21"/>
                </a:cubicBezTo>
                <a:cubicBezTo>
                  <a:pt x="59" y="24"/>
                  <a:pt x="61" y="26"/>
                  <a:pt x="62" y="29"/>
                </a:cubicBezTo>
                <a:cubicBezTo>
                  <a:pt x="63" y="32"/>
                  <a:pt x="64" y="36"/>
                  <a:pt x="64" y="39"/>
                </a:cubicBezTo>
                <a:cubicBezTo>
                  <a:pt x="64" y="42"/>
                  <a:pt x="63" y="46"/>
                  <a:pt x="62" y="49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34" name="Freeform 34"/>
          <p:cNvSpPr/>
          <p:nvPr/>
        </p:nvSpPr>
        <p:spPr bwMode="auto">
          <a:xfrm>
            <a:off x="5624513" y="5281613"/>
            <a:ext cx="60325" cy="90488"/>
          </a:xfrm>
          <a:custGeom>
            <a:gdLst>
              <a:gd fmla="*/ 0 w 16" name="T0"/>
              <a:gd fmla="*/ 12 h 24" name="T1"/>
              <a:gd fmla="*/ 12 w 16" name="T2"/>
              <a:gd fmla="*/ 24 h 24" name="T3"/>
              <a:gd fmla="*/ 16 w 16" name="T4"/>
              <a:gd fmla="*/ 12 h 24" name="T5"/>
              <a:gd fmla="*/ 12 w 16" name="T6"/>
              <a:gd fmla="*/ 0 h 24" name="T7"/>
              <a:gd fmla="*/ 0 w 16" name="T8"/>
              <a:gd fmla="*/ 12 h 2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4" w="16">
                <a:moveTo>
                  <a:pt x="0" y="12"/>
                </a:moveTo>
                <a:cubicBezTo>
                  <a:pt x="12" y="24"/>
                  <a:pt x="12" y="24"/>
                  <a:pt x="12" y="24"/>
                </a:cubicBezTo>
                <a:cubicBezTo>
                  <a:pt x="15" y="21"/>
                  <a:pt x="16" y="17"/>
                  <a:pt x="16" y="12"/>
                </a:cubicBezTo>
                <a:cubicBezTo>
                  <a:pt x="16" y="7"/>
                  <a:pt x="15" y="3"/>
                  <a:pt x="12" y="0"/>
                </a:cubicBezTo>
                <a:lnTo>
                  <a:pt x="0" y="12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35" name="Freeform 35"/>
          <p:cNvSpPr/>
          <p:nvPr/>
        </p:nvSpPr>
        <p:spPr bwMode="auto">
          <a:xfrm>
            <a:off x="5568950" y="5251450"/>
            <a:ext cx="88900" cy="63500"/>
          </a:xfrm>
          <a:custGeom>
            <a:gdLst>
              <a:gd fmla="*/ 24 w 24" name="T0"/>
              <a:gd fmla="*/ 5 h 17" name="T1"/>
              <a:gd fmla="*/ 12 w 24" name="T2"/>
              <a:gd fmla="*/ 0 h 17" name="T3"/>
              <a:gd fmla="*/ 0 w 24" name="T4"/>
              <a:gd fmla="*/ 5 h 17" name="T5"/>
              <a:gd fmla="*/ 12 w 24" name="T6"/>
              <a:gd fmla="*/ 17 h 17" name="T7"/>
              <a:gd fmla="*/ 24 w 24" name="T8"/>
              <a:gd fmla="*/ 5 h 17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7" w="24">
                <a:moveTo>
                  <a:pt x="24" y="5"/>
                </a:moveTo>
                <a:cubicBezTo>
                  <a:pt x="21" y="2"/>
                  <a:pt x="16" y="0"/>
                  <a:pt x="12" y="0"/>
                </a:cubicBezTo>
                <a:cubicBezTo>
                  <a:pt x="7" y="0"/>
                  <a:pt x="3" y="2"/>
                  <a:pt x="0" y="5"/>
                </a:cubicBezTo>
                <a:cubicBezTo>
                  <a:pt x="12" y="17"/>
                  <a:pt x="12" y="17"/>
                  <a:pt x="12" y="17"/>
                </a:cubicBezTo>
                <a:lnTo>
                  <a:pt x="24" y="5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36" name="Freeform 36"/>
          <p:cNvSpPr/>
          <p:nvPr/>
        </p:nvSpPr>
        <p:spPr bwMode="auto">
          <a:xfrm>
            <a:off x="5568950" y="5337175"/>
            <a:ext cx="88900" cy="65088"/>
          </a:xfrm>
          <a:custGeom>
            <a:gdLst>
              <a:gd fmla="*/ 0 w 24" name="T0"/>
              <a:gd fmla="*/ 12 h 17" name="T1"/>
              <a:gd fmla="*/ 12 w 24" name="T2"/>
              <a:gd fmla="*/ 17 h 17" name="T3"/>
              <a:gd fmla="*/ 24 w 24" name="T4"/>
              <a:gd fmla="*/ 12 h 17" name="T5"/>
              <a:gd fmla="*/ 12 w 24" name="T6"/>
              <a:gd fmla="*/ 0 h 17" name="T7"/>
              <a:gd fmla="*/ 0 w 24" name="T8"/>
              <a:gd fmla="*/ 12 h 17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17" w="24">
                <a:moveTo>
                  <a:pt x="0" y="12"/>
                </a:moveTo>
                <a:cubicBezTo>
                  <a:pt x="3" y="15"/>
                  <a:pt x="7" y="17"/>
                  <a:pt x="12" y="17"/>
                </a:cubicBezTo>
                <a:cubicBezTo>
                  <a:pt x="16" y="17"/>
                  <a:pt x="21" y="15"/>
                  <a:pt x="24" y="12"/>
                </a:cubicBezTo>
                <a:cubicBezTo>
                  <a:pt x="12" y="0"/>
                  <a:pt x="12" y="0"/>
                  <a:pt x="12" y="0"/>
                </a:cubicBezTo>
                <a:lnTo>
                  <a:pt x="0" y="12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37" name="Freeform 37"/>
          <p:cNvSpPr/>
          <p:nvPr/>
        </p:nvSpPr>
        <p:spPr bwMode="auto">
          <a:xfrm>
            <a:off x="5538788" y="5281613"/>
            <a:ext cx="63500" cy="90488"/>
          </a:xfrm>
          <a:custGeom>
            <a:gdLst>
              <a:gd fmla="*/ 4 w 17" name="T0"/>
              <a:gd fmla="*/ 0 h 24" name="T1"/>
              <a:gd fmla="*/ 0 w 17" name="T2"/>
              <a:gd fmla="*/ 12 h 24" name="T3"/>
              <a:gd fmla="*/ 4 w 17" name="T4"/>
              <a:gd fmla="*/ 24 h 24" name="T5"/>
              <a:gd fmla="*/ 17 w 17" name="T6"/>
              <a:gd fmla="*/ 12 h 24" name="T7"/>
              <a:gd fmla="*/ 4 w 17" name="T8"/>
              <a:gd fmla="*/ 0 h 2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4" w="17">
                <a:moveTo>
                  <a:pt x="4" y="0"/>
                </a:moveTo>
                <a:cubicBezTo>
                  <a:pt x="2" y="3"/>
                  <a:pt x="0" y="7"/>
                  <a:pt x="0" y="12"/>
                </a:cubicBezTo>
                <a:cubicBezTo>
                  <a:pt x="0" y="17"/>
                  <a:pt x="2" y="21"/>
                  <a:pt x="4" y="24"/>
                </a:cubicBezTo>
                <a:cubicBezTo>
                  <a:pt x="17" y="12"/>
                  <a:pt x="17" y="12"/>
                  <a:pt x="17" y="12"/>
                </a:cubicBezTo>
                <a:lnTo>
                  <a:pt x="4" y="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38" name="Freeform 38"/>
          <p:cNvSpPr/>
          <p:nvPr/>
        </p:nvSpPr>
        <p:spPr bwMode="auto">
          <a:xfrm>
            <a:off x="4411663" y="5341938"/>
            <a:ext cx="244475" cy="242888"/>
          </a:xfrm>
          <a:custGeom>
            <a:gdLst>
              <a:gd fmla="*/ 57 w 65" name="T0"/>
              <a:gd fmla="*/ 8 h 65" name="T1"/>
              <a:gd fmla="*/ 51 w 65" name="T2"/>
              <a:gd fmla="*/ 0 h 65" name="T3"/>
              <a:gd fmla="*/ 0 w 65" name="T4"/>
              <a:gd fmla="*/ 51 h 65" name="T5"/>
              <a:gd fmla="*/ 14 w 65" name="T6"/>
              <a:gd fmla="*/ 65 h 65" name="T7"/>
              <a:gd fmla="*/ 21 w 65" name="T8"/>
              <a:gd fmla="*/ 58 h 65" name="T9"/>
              <a:gd fmla="*/ 28 w 65" name="T10"/>
              <a:gd fmla="*/ 65 h 65" name="T11"/>
              <a:gd fmla="*/ 28 w 65" name="T12"/>
              <a:gd fmla="*/ 65 h 65" name="T13"/>
              <a:gd fmla="*/ 28 w 65" name="T14"/>
              <a:gd fmla="*/ 65 h 65" name="T15"/>
              <a:gd fmla="*/ 44 w 65" name="T16"/>
              <a:gd fmla="*/ 49 h 65" name="T17"/>
              <a:gd fmla="*/ 37 w 65" name="T18"/>
              <a:gd fmla="*/ 42 h 65" name="T19"/>
              <a:gd fmla="*/ 65 w 65" name="T20"/>
              <a:gd fmla="*/ 14 h 65" name="T21"/>
              <a:gd fmla="*/ 57 w 65" name="T22"/>
              <a:gd fmla="*/ 8 h 65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65" w="65">
                <a:moveTo>
                  <a:pt x="57" y="8"/>
                </a:moveTo>
                <a:cubicBezTo>
                  <a:pt x="55" y="5"/>
                  <a:pt x="53" y="3"/>
                  <a:pt x="51" y="0"/>
                </a:cubicBezTo>
                <a:cubicBezTo>
                  <a:pt x="0" y="51"/>
                  <a:pt x="0" y="51"/>
                  <a:pt x="0" y="51"/>
                </a:cubicBezTo>
                <a:cubicBezTo>
                  <a:pt x="14" y="65"/>
                  <a:pt x="14" y="65"/>
                  <a:pt x="14" y="65"/>
                </a:cubicBezTo>
                <a:cubicBezTo>
                  <a:pt x="21" y="58"/>
                  <a:pt x="21" y="58"/>
                  <a:pt x="21" y="58"/>
                </a:cubicBezTo>
                <a:cubicBezTo>
                  <a:pt x="28" y="65"/>
                  <a:pt x="28" y="65"/>
                  <a:pt x="28" y="65"/>
                </a:cubicBezTo>
                <a:cubicBezTo>
                  <a:pt x="28" y="65"/>
                  <a:pt x="28" y="65"/>
                  <a:pt x="28" y="65"/>
                </a:cubicBezTo>
                <a:cubicBezTo>
                  <a:pt x="28" y="65"/>
                  <a:pt x="28" y="65"/>
                  <a:pt x="28" y="65"/>
                </a:cubicBezTo>
                <a:cubicBezTo>
                  <a:pt x="44" y="49"/>
                  <a:pt x="44" y="49"/>
                  <a:pt x="44" y="49"/>
                </a:cubicBezTo>
                <a:cubicBezTo>
                  <a:pt x="37" y="42"/>
                  <a:pt x="37" y="42"/>
                  <a:pt x="37" y="42"/>
                </a:cubicBezTo>
                <a:cubicBezTo>
                  <a:pt x="65" y="14"/>
                  <a:pt x="65" y="14"/>
                  <a:pt x="65" y="14"/>
                </a:cubicBezTo>
                <a:cubicBezTo>
                  <a:pt x="62" y="12"/>
                  <a:pt x="60" y="10"/>
                  <a:pt x="57" y="8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39" name="Freeform 39"/>
          <p:cNvSpPr>
            <a:spLocks noEditPoints="1"/>
          </p:cNvSpPr>
          <p:nvPr/>
        </p:nvSpPr>
        <p:spPr bwMode="auto">
          <a:xfrm>
            <a:off x="4576763" y="5086350"/>
            <a:ext cx="334963" cy="333375"/>
          </a:xfrm>
          <a:custGeom>
            <a:gdLst>
              <a:gd fmla="*/ 69 w 89" name="T0"/>
              <a:gd fmla="*/ 20 h 89" name="T1"/>
              <a:gd fmla="*/ 13 w 89" name="T2"/>
              <a:gd fmla="*/ 13 h 89" name="T3"/>
              <a:gd fmla="*/ 20 w 89" name="T4"/>
              <a:gd fmla="*/ 69 h 89" name="T5"/>
              <a:gd fmla="*/ 76 w 89" name="T6"/>
              <a:gd fmla="*/ 76 h 89" name="T7"/>
              <a:gd fmla="*/ 69 w 89" name="T8"/>
              <a:gd fmla="*/ 20 h 89" name="T9"/>
              <a:gd fmla="*/ 62 w 89" name="T10"/>
              <a:gd fmla="*/ 41 h 89" name="T11"/>
              <a:gd fmla="*/ 48 w 89" name="T12"/>
              <a:gd fmla="*/ 41 h 89" name="T13"/>
              <a:gd fmla="*/ 48 w 89" name="T14"/>
              <a:gd fmla="*/ 27 h 89" name="T15"/>
              <a:gd fmla="*/ 62 w 89" name="T16"/>
              <a:gd fmla="*/ 27 h 89" name="T17"/>
              <a:gd fmla="*/ 62 w 89" name="T18"/>
              <a:gd fmla="*/ 41 h 89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89" w="89">
                <a:moveTo>
                  <a:pt x="69" y="20"/>
                </a:moveTo>
                <a:cubicBezTo>
                  <a:pt x="51" y="3"/>
                  <a:pt x="27" y="0"/>
                  <a:pt x="13" y="13"/>
                </a:cubicBezTo>
                <a:cubicBezTo>
                  <a:pt x="0" y="27"/>
                  <a:pt x="3" y="52"/>
                  <a:pt x="20" y="69"/>
                </a:cubicBezTo>
                <a:cubicBezTo>
                  <a:pt x="37" y="86"/>
                  <a:pt x="62" y="89"/>
                  <a:pt x="76" y="76"/>
                </a:cubicBezTo>
                <a:cubicBezTo>
                  <a:pt x="89" y="62"/>
                  <a:pt x="86" y="38"/>
                  <a:pt x="69" y="20"/>
                </a:cubicBezTo>
                <a:close/>
                <a:moveTo>
                  <a:pt x="62" y="41"/>
                </a:moveTo>
                <a:cubicBezTo>
                  <a:pt x="58" y="45"/>
                  <a:pt x="52" y="45"/>
                  <a:pt x="48" y="41"/>
                </a:cubicBezTo>
                <a:cubicBezTo>
                  <a:pt x="44" y="37"/>
                  <a:pt x="44" y="31"/>
                  <a:pt x="48" y="27"/>
                </a:cubicBezTo>
                <a:cubicBezTo>
                  <a:pt x="52" y="23"/>
                  <a:pt x="58" y="23"/>
                  <a:pt x="62" y="27"/>
                </a:cubicBezTo>
                <a:cubicBezTo>
                  <a:pt x="66" y="31"/>
                  <a:pt x="66" y="37"/>
                  <a:pt x="62" y="41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40" name="Freeform 40"/>
          <p:cNvSpPr/>
          <p:nvPr/>
        </p:nvSpPr>
        <p:spPr bwMode="auto">
          <a:xfrm>
            <a:off x="3451225" y="5330825"/>
            <a:ext cx="274638" cy="239713"/>
          </a:xfrm>
          <a:custGeom>
            <a:gdLst>
              <a:gd fmla="*/ 54 w 73" name="T0"/>
              <a:gd fmla="*/ 18 h 64" name="T1"/>
              <a:gd fmla="*/ 44 w 73" name="T2"/>
              <a:gd fmla="*/ 3 h 64" name="T3"/>
              <a:gd fmla="*/ 43 w 73" name="T4"/>
              <a:gd fmla="*/ 0 h 64" name="T5"/>
              <a:gd fmla="*/ 0 w 73" name="T6"/>
              <a:gd fmla="*/ 43 h 64" name="T7"/>
              <a:gd fmla="*/ 0 w 73" name="T8"/>
              <a:gd fmla="*/ 64 h 64" name="T9"/>
              <a:gd fmla="*/ 40 w 73" name="T10"/>
              <a:gd fmla="*/ 64 h 64" name="T11"/>
              <a:gd fmla="*/ 40 w 73" name="T12"/>
              <a:gd fmla="*/ 52 h 64" name="T13"/>
              <a:gd fmla="*/ 52 w 73" name="T14"/>
              <a:gd fmla="*/ 52 h 64" name="T15"/>
              <a:gd fmla="*/ 52 w 73" name="T16"/>
              <a:gd fmla="*/ 40 h 64" name="T17"/>
              <a:gd fmla="*/ 64 w 73" name="T18"/>
              <a:gd fmla="*/ 40 h 64" name="T19"/>
              <a:gd fmla="*/ 64 w 73" name="T20"/>
              <a:gd fmla="*/ 40 h 64" name="T21"/>
              <a:gd fmla="*/ 73 w 73" name="T22"/>
              <a:gd fmla="*/ 30 h 64" name="T23"/>
              <a:gd fmla="*/ 70 w 73" name="T24"/>
              <a:gd fmla="*/ 29 h 64" name="T25"/>
              <a:gd fmla="*/ 54 w 73" name="T26"/>
              <a:gd fmla="*/ 18 h 64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64" w="73">
                <a:moveTo>
                  <a:pt x="54" y="18"/>
                </a:moveTo>
                <a:cubicBezTo>
                  <a:pt x="50" y="14"/>
                  <a:pt x="46" y="9"/>
                  <a:pt x="44" y="3"/>
                </a:cubicBezTo>
                <a:cubicBezTo>
                  <a:pt x="43" y="2"/>
                  <a:pt x="43" y="1"/>
                  <a:pt x="43" y="0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64"/>
                  <a:pt x="0" y="64"/>
                  <a:pt x="0" y="64"/>
                </a:cubicBezTo>
                <a:cubicBezTo>
                  <a:pt x="40" y="64"/>
                  <a:pt x="40" y="64"/>
                  <a:pt x="40" y="64"/>
                </a:cubicBezTo>
                <a:cubicBezTo>
                  <a:pt x="40" y="52"/>
                  <a:pt x="40" y="52"/>
                  <a:pt x="40" y="52"/>
                </a:cubicBezTo>
                <a:cubicBezTo>
                  <a:pt x="52" y="52"/>
                  <a:pt x="52" y="52"/>
                  <a:pt x="52" y="52"/>
                </a:cubicBezTo>
                <a:cubicBezTo>
                  <a:pt x="52" y="40"/>
                  <a:pt x="52" y="40"/>
                  <a:pt x="52" y="40"/>
                </a:cubicBezTo>
                <a:cubicBezTo>
                  <a:pt x="64" y="40"/>
                  <a:pt x="64" y="40"/>
                  <a:pt x="64" y="40"/>
                </a:cubicBezTo>
                <a:cubicBezTo>
                  <a:pt x="64" y="40"/>
                  <a:pt x="64" y="40"/>
                  <a:pt x="64" y="40"/>
                </a:cubicBezTo>
                <a:cubicBezTo>
                  <a:pt x="73" y="30"/>
                  <a:pt x="73" y="30"/>
                  <a:pt x="73" y="30"/>
                </a:cubicBezTo>
                <a:cubicBezTo>
                  <a:pt x="72" y="30"/>
                  <a:pt x="71" y="29"/>
                  <a:pt x="70" y="29"/>
                </a:cubicBezTo>
                <a:cubicBezTo>
                  <a:pt x="64" y="26"/>
                  <a:pt x="59" y="23"/>
                  <a:pt x="54" y="18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41" name="Freeform 41"/>
          <p:cNvSpPr>
            <a:spLocks noEditPoints="1"/>
          </p:cNvSpPr>
          <p:nvPr/>
        </p:nvSpPr>
        <p:spPr bwMode="auto">
          <a:xfrm>
            <a:off x="3638550" y="5122863"/>
            <a:ext cx="293688" cy="293688"/>
          </a:xfrm>
          <a:custGeom>
            <a:gdLst>
              <a:gd fmla="*/ 39 w 78" name="T0"/>
              <a:gd fmla="*/ 0 h 78" name="T1"/>
              <a:gd fmla="*/ 0 w 78" name="T2"/>
              <a:gd fmla="*/ 39 h 78" name="T3"/>
              <a:gd fmla="*/ 39 w 78" name="T4"/>
              <a:gd fmla="*/ 78 h 78" name="T5"/>
              <a:gd fmla="*/ 78 w 78" name="T6"/>
              <a:gd fmla="*/ 39 h 78" name="T7"/>
              <a:gd fmla="*/ 39 w 78" name="T8"/>
              <a:gd fmla="*/ 0 h 78" name="T9"/>
              <a:gd fmla="*/ 60 w 78" name="T10"/>
              <a:gd fmla="*/ 32 h 78" name="T11"/>
              <a:gd fmla="*/ 46 w 78" name="T12"/>
              <a:gd fmla="*/ 32 h 78" name="T13"/>
              <a:gd fmla="*/ 46 w 78" name="T14"/>
              <a:gd fmla="*/ 18 h 78" name="T15"/>
              <a:gd fmla="*/ 60 w 78" name="T16"/>
              <a:gd fmla="*/ 18 h 78" name="T17"/>
              <a:gd fmla="*/ 60 w 78" name="T18"/>
              <a:gd fmla="*/ 32 h 78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78" w="78">
                <a:moveTo>
                  <a:pt x="39" y="0"/>
                </a:moveTo>
                <a:cubicBezTo>
                  <a:pt x="17" y="0"/>
                  <a:pt x="0" y="17"/>
                  <a:pt x="0" y="39"/>
                </a:cubicBezTo>
                <a:cubicBezTo>
                  <a:pt x="0" y="60"/>
                  <a:pt x="17" y="78"/>
                  <a:pt x="39" y="78"/>
                </a:cubicBezTo>
                <a:cubicBezTo>
                  <a:pt x="60" y="78"/>
                  <a:pt x="78" y="60"/>
                  <a:pt x="78" y="39"/>
                </a:cubicBezTo>
                <a:cubicBezTo>
                  <a:pt x="78" y="17"/>
                  <a:pt x="60" y="0"/>
                  <a:pt x="39" y="0"/>
                </a:cubicBezTo>
                <a:close/>
                <a:moveTo>
                  <a:pt x="60" y="32"/>
                </a:moveTo>
                <a:cubicBezTo>
                  <a:pt x="56" y="36"/>
                  <a:pt x="50" y="36"/>
                  <a:pt x="46" y="32"/>
                </a:cubicBezTo>
                <a:cubicBezTo>
                  <a:pt x="42" y="28"/>
                  <a:pt x="42" y="22"/>
                  <a:pt x="46" y="18"/>
                </a:cubicBezTo>
                <a:cubicBezTo>
                  <a:pt x="50" y="14"/>
                  <a:pt x="56" y="14"/>
                  <a:pt x="60" y="18"/>
                </a:cubicBezTo>
                <a:cubicBezTo>
                  <a:pt x="63" y="22"/>
                  <a:pt x="63" y="28"/>
                  <a:pt x="60" y="32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42" name="Freeform 42"/>
          <p:cNvSpPr>
            <a:spLocks noEditPoints="1"/>
          </p:cNvSpPr>
          <p:nvPr/>
        </p:nvSpPr>
        <p:spPr bwMode="auto">
          <a:xfrm>
            <a:off x="2546350" y="5326063"/>
            <a:ext cx="368300" cy="258763"/>
          </a:xfrm>
          <a:custGeom>
            <a:gdLst>
              <a:gd fmla="*/ 0 w 98" name="T0"/>
              <a:gd fmla="*/ 0 h 69" name="T1"/>
              <a:gd fmla="*/ 0 w 98" name="T2"/>
              <a:gd fmla="*/ 69 h 69" name="T3"/>
              <a:gd fmla="*/ 98 w 98" name="T4"/>
              <a:gd fmla="*/ 69 h 69" name="T5"/>
              <a:gd fmla="*/ 98 w 98" name="T6"/>
              <a:gd fmla="*/ 0 h 69" name="T7"/>
              <a:gd fmla="*/ 0 w 98" name="T8"/>
              <a:gd fmla="*/ 0 h 69" name="T9"/>
              <a:gd fmla="*/ 54 w 98" name="T10"/>
              <a:gd fmla="*/ 39 h 69" name="T11"/>
              <a:gd fmla="*/ 54 w 98" name="T12"/>
              <a:gd fmla="*/ 52 h 69" name="T13"/>
              <a:gd fmla="*/ 44 w 98" name="T14"/>
              <a:gd fmla="*/ 52 h 69" name="T15"/>
              <a:gd fmla="*/ 44 w 98" name="T16"/>
              <a:gd fmla="*/ 39 h 69" name="T17"/>
              <a:gd fmla="*/ 39 w 98" name="T18"/>
              <a:gd fmla="*/ 29 h 69" name="T19"/>
              <a:gd fmla="*/ 49 w 98" name="T20"/>
              <a:gd fmla="*/ 19 h 69" name="T21"/>
              <a:gd fmla="*/ 59 w 98" name="T22"/>
              <a:gd fmla="*/ 29 h 69" name="T23"/>
              <a:gd fmla="*/ 54 w 98" name="T24"/>
              <a:gd fmla="*/ 39 h 69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69" w="98">
                <a:moveTo>
                  <a:pt x="0" y="0"/>
                </a:moveTo>
                <a:cubicBezTo>
                  <a:pt x="0" y="69"/>
                  <a:pt x="0" y="69"/>
                  <a:pt x="0" y="69"/>
                </a:cubicBezTo>
                <a:cubicBezTo>
                  <a:pt x="98" y="69"/>
                  <a:pt x="98" y="69"/>
                  <a:pt x="98" y="69"/>
                </a:cubicBezTo>
                <a:cubicBezTo>
                  <a:pt x="98" y="0"/>
                  <a:pt x="98" y="0"/>
                  <a:pt x="98" y="0"/>
                </a:cubicBezTo>
                <a:lnTo>
                  <a:pt x="0" y="0"/>
                </a:lnTo>
                <a:close/>
                <a:moveTo>
                  <a:pt x="54" y="39"/>
                </a:moveTo>
                <a:cubicBezTo>
                  <a:pt x="54" y="52"/>
                  <a:pt x="54" y="52"/>
                  <a:pt x="54" y="52"/>
                </a:cubicBezTo>
                <a:cubicBezTo>
                  <a:pt x="44" y="52"/>
                  <a:pt x="44" y="52"/>
                  <a:pt x="44" y="52"/>
                </a:cubicBezTo>
                <a:cubicBezTo>
                  <a:pt x="44" y="39"/>
                  <a:pt x="44" y="39"/>
                  <a:pt x="44" y="39"/>
                </a:cubicBezTo>
                <a:cubicBezTo>
                  <a:pt x="41" y="37"/>
                  <a:pt x="39" y="33"/>
                  <a:pt x="39" y="29"/>
                </a:cubicBezTo>
                <a:cubicBezTo>
                  <a:pt x="39" y="24"/>
                  <a:pt x="43" y="19"/>
                  <a:pt x="49" y="19"/>
                </a:cubicBezTo>
                <a:cubicBezTo>
                  <a:pt x="55" y="19"/>
                  <a:pt x="59" y="24"/>
                  <a:pt x="59" y="29"/>
                </a:cubicBezTo>
                <a:cubicBezTo>
                  <a:pt x="59" y="33"/>
                  <a:pt x="57" y="37"/>
                  <a:pt x="54" y="39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43" name="Freeform 43"/>
          <p:cNvSpPr/>
          <p:nvPr/>
        </p:nvSpPr>
        <p:spPr bwMode="auto">
          <a:xfrm>
            <a:off x="2601913" y="5105400"/>
            <a:ext cx="255588" cy="184150"/>
          </a:xfrm>
          <a:custGeom>
            <a:gdLst>
              <a:gd fmla="*/ 14 w 68" name="T0"/>
              <a:gd fmla="*/ 49 h 49" name="T1"/>
              <a:gd fmla="*/ 14 w 68" name="T2"/>
              <a:gd fmla="*/ 34 h 49" name="T3"/>
              <a:gd fmla="*/ 20 w 68" name="T4"/>
              <a:gd fmla="*/ 20 h 49" name="T5"/>
              <a:gd fmla="*/ 34 w 68" name="T6"/>
              <a:gd fmla="*/ 15 h 49" name="T7"/>
              <a:gd fmla="*/ 48 w 68" name="T8"/>
              <a:gd fmla="*/ 20 h 49" name="T9"/>
              <a:gd fmla="*/ 54 w 68" name="T10"/>
              <a:gd fmla="*/ 34 h 49" name="T11"/>
              <a:gd fmla="*/ 68 w 68" name="T12"/>
              <a:gd fmla="*/ 34 h 49" name="T13"/>
              <a:gd fmla="*/ 34 w 68" name="T14"/>
              <a:gd fmla="*/ 0 h 49" name="T15"/>
              <a:gd fmla="*/ 0 w 68" name="T16"/>
              <a:gd fmla="*/ 34 h 49" name="T17"/>
              <a:gd fmla="*/ 0 w 68" name="T18"/>
              <a:gd fmla="*/ 49 h 49" name="T19"/>
              <a:gd fmla="*/ 14 w 68" name="T20"/>
              <a:gd fmla="*/ 49 h 49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49" w="68">
                <a:moveTo>
                  <a:pt x="14" y="49"/>
                </a:moveTo>
                <a:cubicBezTo>
                  <a:pt x="14" y="34"/>
                  <a:pt x="14" y="34"/>
                  <a:pt x="14" y="34"/>
                </a:cubicBezTo>
                <a:cubicBezTo>
                  <a:pt x="14" y="29"/>
                  <a:pt x="16" y="24"/>
                  <a:pt x="20" y="20"/>
                </a:cubicBezTo>
                <a:cubicBezTo>
                  <a:pt x="24" y="17"/>
                  <a:pt x="29" y="15"/>
                  <a:pt x="34" y="15"/>
                </a:cubicBezTo>
                <a:cubicBezTo>
                  <a:pt x="39" y="15"/>
                  <a:pt x="44" y="17"/>
                  <a:pt x="48" y="20"/>
                </a:cubicBezTo>
                <a:cubicBezTo>
                  <a:pt x="52" y="24"/>
                  <a:pt x="54" y="29"/>
                  <a:pt x="54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15"/>
                  <a:pt x="53" y="0"/>
                  <a:pt x="34" y="0"/>
                </a:cubicBezTo>
                <a:cubicBezTo>
                  <a:pt x="15" y="0"/>
                  <a:pt x="0" y="15"/>
                  <a:pt x="0" y="34"/>
                </a:cubicBezTo>
                <a:cubicBezTo>
                  <a:pt x="0" y="49"/>
                  <a:pt x="0" y="49"/>
                  <a:pt x="0" y="49"/>
                </a:cubicBezTo>
                <a:lnTo>
                  <a:pt x="14" y="49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grpSp>
        <p:nvGrpSpPr>
          <p:cNvPr id="2" name="组合 1"/>
          <p:cNvGrpSpPr/>
          <p:nvPr/>
        </p:nvGrpSpPr>
        <p:grpSpPr>
          <a:xfrm>
            <a:off x="1584325" y="5105400"/>
            <a:ext cx="368300" cy="479426"/>
            <a:chOff x="1584325" y="5105400"/>
            <a:chExt cx="368300" cy="479426"/>
          </a:xfrm>
          <a:solidFill>
            <a:schemeClr val="bg2">
              <a:lumMod val="10000"/>
            </a:schemeClr>
          </a:solidFill>
        </p:grpSpPr>
        <p:sp>
          <p:nvSpPr>
            <p:cNvPr id="44" name="Freeform 44"/>
            <p:cNvSpPr/>
            <p:nvPr/>
          </p:nvSpPr>
          <p:spPr bwMode="auto">
            <a:xfrm>
              <a:off x="1641475" y="5105400"/>
              <a:ext cx="255588" cy="184150"/>
            </a:xfrm>
            <a:custGeom>
              <a:gdLst>
                <a:gd fmla="*/ 14 w 68" name="T0"/>
                <a:gd fmla="*/ 49 h 49" name="T1"/>
                <a:gd fmla="*/ 14 w 68" name="T2"/>
                <a:gd fmla="*/ 34 h 49" name="T3"/>
                <a:gd fmla="*/ 20 w 68" name="T4"/>
                <a:gd fmla="*/ 20 h 49" name="T5"/>
                <a:gd fmla="*/ 34 w 68" name="T6"/>
                <a:gd fmla="*/ 15 h 49" name="T7"/>
                <a:gd fmla="*/ 48 w 68" name="T8"/>
                <a:gd fmla="*/ 20 h 49" name="T9"/>
                <a:gd fmla="*/ 54 w 68" name="T10"/>
                <a:gd fmla="*/ 34 h 49" name="T11"/>
                <a:gd fmla="*/ 54 w 68" name="T12"/>
                <a:gd fmla="*/ 49 h 49" name="T13"/>
                <a:gd fmla="*/ 68 w 68" name="T14"/>
                <a:gd fmla="*/ 49 h 49" name="T15"/>
                <a:gd fmla="*/ 68 w 68" name="T16"/>
                <a:gd fmla="*/ 34 h 49" name="T17"/>
                <a:gd fmla="*/ 34 w 68" name="T18"/>
                <a:gd fmla="*/ 0 h 49" name="T19"/>
                <a:gd fmla="*/ 0 w 68" name="T20"/>
                <a:gd fmla="*/ 34 h 49" name="T21"/>
                <a:gd fmla="*/ 0 w 68" name="T22"/>
                <a:gd fmla="*/ 49 h 49" name="T23"/>
                <a:gd fmla="*/ 14 w 68" name="T24"/>
                <a:gd fmla="*/ 49 h 49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49" w="68">
                  <a:moveTo>
                    <a:pt x="14" y="49"/>
                  </a:moveTo>
                  <a:cubicBezTo>
                    <a:pt x="14" y="34"/>
                    <a:pt x="14" y="34"/>
                    <a:pt x="14" y="34"/>
                  </a:cubicBezTo>
                  <a:cubicBezTo>
                    <a:pt x="14" y="29"/>
                    <a:pt x="16" y="24"/>
                    <a:pt x="20" y="20"/>
                  </a:cubicBezTo>
                  <a:cubicBezTo>
                    <a:pt x="24" y="17"/>
                    <a:pt x="29" y="15"/>
                    <a:pt x="34" y="15"/>
                  </a:cubicBezTo>
                  <a:cubicBezTo>
                    <a:pt x="39" y="15"/>
                    <a:pt x="44" y="17"/>
                    <a:pt x="48" y="20"/>
                  </a:cubicBezTo>
                  <a:cubicBezTo>
                    <a:pt x="52" y="24"/>
                    <a:pt x="54" y="29"/>
                    <a:pt x="54" y="34"/>
                  </a:cubicBezTo>
                  <a:cubicBezTo>
                    <a:pt x="54" y="49"/>
                    <a:pt x="54" y="49"/>
                    <a:pt x="54" y="49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15"/>
                    <a:pt x="53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49"/>
                    <a:pt x="0" y="49"/>
                    <a:pt x="0" y="49"/>
                  </a:cubicBezTo>
                  <a:lnTo>
                    <a:pt x="14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5" name="Freeform 45"/>
            <p:cNvSpPr>
              <a:spLocks noEditPoints="1"/>
            </p:cNvSpPr>
            <p:nvPr/>
          </p:nvSpPr>
          <p:spPr bwMode="auto">
            <a:xfrm>
              <a:off x="1584325" y="5326063"/>
              <a:ext cx="368300" cy="258763"/>
            </a:xfrm>
            <a:custGeom>
              <a:gdLst>
                <a:gd fmla="*/ 0 w 98" name="T0"/>
                <a:gd fmla="*/ 0 h 69" name="T1"/>
                <a:gd fmla="*/ 0 w 98" name="T2"/>
                <a:gd fmla="*/ 69 h 69" name="T3"/>
                <a:gd fmla="*/ 98 w 98" name="T4"/>
                <a:gd fmla="*/ 69 h 69" name="T5"/>
                <a:gd fmla="*/ 98 w 98" name="T6"/>
                <a:gd fmla="*/ 0 h 69" name="T7"/>
                <a:gd fmla="*/ 0 w 98" name="T8"/>
                <a:gd fmla="*/ 0 h 69" name="T9"/>
                <a:gd fmla="*/ 54 w 98" name="T10"/>
                <a:gd fmla="*/ 39 h 69" name="T11"/>
                <a:gd fmla="*/ 54 w 98" name="T12"/>
                <a:gd fmla="*/ 52 h 69" name="T13"/>
                <a:gd fmla="*/ 44 w 98" name="T14"/>
                <a:gd fmla="*/ 52 h 69" name="T15"/>
                <a:gd fmla="*/ 44 w 98" name="T16"/>
                <a:gd fmla="*/ 39 h 69" name="T17"/>
                <a:gd fmla="*/ 38 w 98" name="T18"/>
                <a:gd fmla="*/ 29 h 69" name="T19"/>
                <a:gd fmla="*/ 49 w 98" name="T20"/>
                <a:gd fmla="*/ 19 h 69" name="T21"/>
                <a:gd fmla="*/ 59 w 98" name="T22"/>
                <a:gd fmla="*/ 29 h 69" name="T23"/>
                <a:gd fmla="*/ 54 w 98" name="T24"/>
                <a:gd fmla="*/ 39 h 69" name="T2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b="b" l="0" r="r" t="0"/>
              <a:pathLst>
                <a:path h="69" w="98">
                  <a:moveTo>
                    <a:pt x="0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98" y="69"/>
                    <a:pt x="98" y="69"/>
                    <a:pt x="98" y="69"/>
                  </a:cubicBezTo>
                  <a:cubicBezTo>
                    <a:pt x="98" y="0"/>
                    <a:pt x="98" y="0"/>
                    <a:pt x="98" y="0"/>
                  </a:cubicBezTo>
                  <a:lnTo>
                    <a:pt x="0" y="0"/>
                  </a:lnTo>
                  <a:close/>
                  <a:moveTo>
                    <a:pt x="54" y="39"/>
                  </a:moveTo>
                  <a:cubicBezTo>
                    <a:pt x="54" y="52"/>
                    <a:pt x="54" y="52"/>
                    <a:pt x="54" y="52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4" y="39"/>
                    <a:pt x="44" y="39"/>
                    <a:pt x="44" y="39"/>
                  </a:cubicBezTo>
                  <a:cubicBezTo>
                    <a:pt x="41" y="37"/>
                    <a:pt x="38" y="33"/>
                    <a:pt x="38" y="29"/>
                  </a:cubicBezTo>
                  <a:cubicBezTo>
                    <a:pt x="38" y="24"/>
                    <a:pt x="43" y="19"/>
                    <a:pt x="49" y="19"/>
                  </a:cubicBezTo>
                  <a:cubicBezTo>
                    <a:pt x="55" y="19"/>
                    <a:pt x="59" y="24"/>
                    <a:pt x="59" y="29"/>
                  </a:cubicBezTo>
                  <a:cubicBezTo>
                    <a:pt x="59" y="33"/>
                    <a:pt x="57" y="37"/>
                    <a:pt x="54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grpSp>
        <p:nvGrpSpPr>
          <p:cNvPr id="178" name="组合 177"/>
          <p:cNvGrpSpPr/>
          <p:nvPr/>
        </p:nvGrpSpPr>
        <p:grpSpPr>
          <a:xfrm>
            <a:off x="568325" y="5149850"/>
            <a:ext cx="479425" cy="390526"/>
            <a:chOff x="568325" y="5149850"/>
            <a:chExt cx="479425" cy="390526"/>
          </a:xfrm>
          <a:solidFill>
            <a:schemeClr val="bg2">
              <a:lumMod val="10000"/>
            </a:schemeClr>
          </a:solidFill>
        </p:grpSpPr>
        <p:sp>
          <p:nvSpPr>
            <p:cNvPr id="46" name="Freeform 46"/>
            <p:cNvSpPr/>
            <p:nvPr/>
          </p:nvSpPr>
          <p:spPr bwMode="auto">
            <a:xfrm>
              <a:off x="714375" y="5149850"/>
              <a:ext cx="187325" cy="74613"/>
            </a:xfrm>
            <a:custGeom>
              <a:gdLst>
                <a:gd fmla="*/ 10 w 50" name="T0"/>
                <a:gd fmla="*/ 10 h 20" name="T1"/>
                <a:gd fmla="*/ 40 w 50" name="T2"/>
                <a:gd fmla="*/ 10 h 20" name="T3"/>
                <a:gd fmla="*/ 40 w 50" name="T4"/>
                <a:gd fmla="*/ 20 h 20" name="T5"/>
                <a:gd fmla="*/ 50 w 50" name="T6"/>
                <a:gd fmla="*/ 20 h 20" name="T7"/>
                <a:gd fmla="*/ 50 w 50" name="T8"/>
                <a:gd fmla="*/ 10 h 20" name="T9"/>
                <a:gd fmla="*/ 40 w 50" name="T10"/>
                <a:gd fmla="*/ 0 h 20" name="T11"/>
                <a:gd fmla="*/ 10 w 50" name="T12"/>
                <a:gd fmla="*/ 0 h 20" name="T13"/>
                <a:gd fmla="*/ 0 w 50" name="T14"/>
                <a:gd fmla="*/ 10 h 20" name="T15"/>
                <a:gd fmla="*/ 0 w 50" name="T16"/>
                <a:gd fmla="*/ 20 h 20" name="T17"/>
                <a:gd fmla="*/ 10 w 50" name="T18"/>
                <a:gd fmla="*/ 20 h 20" name="T19"/>
                <a:gd fmla="*/ 10 w 50" name="T20"/>
                <a:gd fmla="*/ 10 h 20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0" w="50">
                  <a:moveTo>
                    <a:pt x="10" y="10"/>
                  </a:moveTo>
                  <a:cubicBezTo>
                    <a:pt x="40" y="10"/>
                    <a:pt x="40" y="10"/>
                    <a:pt x="40" y="1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5"/>
                    <a:pt x="45" y="0"/>
                    <a:pt x="4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0" y="20"/>
                    <a:pt x="10" y="20"/>
                    <a:pt x="10" y="20"/>
                  </a:cubicBezTo>
                  <a:lnTo>
                    <a:pt x="1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47" name="Freeform 47"/>
            <p:cNvSpPr>
              <a:spLocks noEditPoints="1"/>
            </p:cNvSpPr>
            <p:nvPr/>
          </p:nvSpPr>
          <p:spPr bwMode="auto">
            <a:xfrm>
              <a:off x="568325" y="5243513"/>
              <a:ext cx="479425" cy="296863"/>
            </a:xfrm>
            <a:custGeom>
              <a:gdLst>
                <a:gd fmla="*/ 118 w 128" name="T0"/>
                <a:gd fmla="*/ 0 h 79" name="T1"/>
                <a:gd fmla="*/ 10 w 128" name="T2"/>
                <a:gd fmla="*/ 0 h 79" name="T3"/>
                <a:gd fmla="*/ 0 w 128" name="T4"/>
                <a:gd fmla="*/ 10 h 79" name="T5"/>
                <a:gd fmla="*/ 0 w 128" name="T6"/>
                <a:gd fmla="*/ 69 h 79" name="T7"/>
                <a:gd fmla="*/ 10 w 128" name="T8"/>
                <a:gd fmla="*/ 79 h 79" name="T9"/>
                <a:gd fmla="*/ 118 w 128" name="T10"/>
                <a:gd fmla="*/ 79 h 79" name="T11"/>
                <a:gd fmla="*/ 128 w 128" name="T12"/>
                <a:gd fmla="*/ 69 h 79" name="T13"/>
                <a:gd fmla="*/ 128 w 128" name="T14"/>
                <a:gd fmla="*/ 10 h 79" name="T15"/>
                <a:gd fmla="*/ 118 w 128" name="T16"/>
                <a:gd fmla="*/ 0 h 79" name="T17"/>
                <a:gd fmla="*/ 25 w 128" name="T18"/>
                <a:gd fmla="*/ 58 h 79" name="T19"/>
                <a:gd fmla="*/ 25 w 128" name="T20"/>
                <a:gd fmla="*/ 52 h 79" name="T21"/>
                <a:gd fmla="*/ 103 w 128" name="T22"/>
                <a:gd fmla="*/ 52 h 79" name="T23"/>
                <a:gd fmla="*/ 103 w 128" name="T24"/>
                <a:gd fmla="*/ 58 h 79" name="T25"/>
                <a:gd fmla="*/ 25 w 128" name="T26"/>
                <a:gd fmla="*/ 58 h 79" name="T27"/>
                <a:gd fmla="*/ 25 w 128" name="T28"/>
                <a:gd fmla="*/ 42 h 79" name="T29"/>
                <a:gd fmla="*/ 25 w 128" name="T30"/>
                <a:gd fmla="*/ 37 h 79" name="T31"/>
                <a:gd fmla="*/ 103 w 128" name="T32"/>
                <a:gd fmla="*/ 37 h 79" name="T33"/>
                <a:gd fmla="*/ 103 w 128" name="T34"/>
                <a:gd fmla="*/ 42 h 79" name="T35"/>
                <a:gd fmla="*/ 25 w 128" name="T36"/>
                <a:gd fmla="*/ 42 h 79" name="T37"/>
                <a:gd fmla="*/ 25 w 128" name="T38"/>
                <a:gd fmla="*/ 27 h 79" name="T39"/>
                <a:gd fmla="*/ 25 w 128" name="T40"/>
                <a:gd fmla="*/ 21 h 79" name="T41"/>
                <a:gd fmla="*/ 103 w 128" name="T42"/>
                <a:gd fmla="*/ 21 h 79" name="T43"/>
                <a:gd fmla="*/ 103 w 128" name="T44"/>
                <a:gd fmla="*/ 27 h 79" name="T45"/>
                <a:gd fmla="*/ 25 w 128" name="T46"/>
                <a:gd fmla="*/ 27 h 79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79" w="128">
                  <a:moveTo>
                    <a:pt x="118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4"/>
                    <a:pt x="4" y="79"/>
                    <a:pt x="10" y="79"/>
                  </a:cubicBezTo>
                  <a:cubicBezTo>
                    <a:pt x="118" y="79"/>
                    <a:pt x="118" y="79"/>
                    <a:pt x="118" y="79"/>
                  </a:cubicBezTo>
                  <a:cubicBezTo>
                    <a:pt x="124" y="79"/>
                    <a:pt x="128" y="74"/>
                    <a:pt x="128" y="69"/>
                  </a:cubicBezTo>
                  <a:cubicBezTo>
                    <a:pt x="128" y="10"/>
                    <a:pt x="128" y="10"/>
                    <a:pt x="128" y="10"/>
                  </a:cubicBezTo>
                  <a:cubicBezTo>
                    <a:pt x="128" y="5"/>
                    <a:pt x="124" y="0"/>
                    <a:pt x="118" y="0"/>
                  </a:cubicBezTo>
                  <a:close/>
                  <a:moveTo>
                    <a:pt x="25" y="58"/>
                  </a:moveTo>
                  <a:cubicBezTo>
                    <a:pt x="25" y="52"/>
                    <a:pt x="25" y="52"/>
                    <a:pt x="25" y="52"/>
                  </a:cubicBezTo>
                  <a:cubicBezTo>
                    <a:pt x="103" y="52"/>
                    <a:pt x="103" y="52"/>
                    <a:pt x="103" y="52"/>
                  </a:cubicBezTo>
                  <a:cubicBezTo>
                    <a:pt x="103" y="58"/>
                    <a:pt x="103" y="58"/>
                    <a:pt x="103" y="58"/>
                  </a:cubicBezTo>
                  <a:lnTo>
                    <a:pt x="25" y="58"/>
                  </a:lnTo>
                  <a:close/>
                  <a:moveTo>
                    <a:pt x="25" y="42"/>
                  </a:moveTo>
                  <a:cubicBezTo>
                    <a:pt x="25" y="37"/>
                    <a:pt x="25" y="37"/>
                    <a:pt x="25" y="37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42"/>
                    <a:pt x="103" y="42"/>
                    <a:pt x="103" y="42"/>
                  </a:cubicBezTo>
                  <a:lnTo>
                    <a:pt x="25" y="42"/>
                  </a:lnTo>
                  <a:close/>
                  <a:moveTo>
                    <a:pt x="25" y="27"/>
                  </a:moveTo>
                  <a:cubicBezTo>
                    <a:pt x="25" y="21"/>
                    <a:pt x="25" y="21"/>
                    <a:pt x="25" y="21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3" y="27"/>
                    <a:pt x="103" y="27"/>
                    <a:pt x="103" y="27"/>
                  </a:cubicBezTo>
                  <a:lnTo>
                    <a:pt x="25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sp>
        <p:nvSpPr>
          <p:cNvPr id="48" name="Freeform 48"/>
          <p:cNvSpPr>
            <a:spLocks noEditPoints="1"/>
          </p:cNvSpPr>
          <p:nvPr/>
        </p:nvSpPr>
        <p:spPr bwMode="auto">
          <a:xfrm>
            <a:off x="11139488" y="4179888"/>
            <a:ext cx="481013" cy="406400"/>
          </a:xfrm>
          <a:custGeom>
            <a:gdLst>
              <a:gd fmla="*/ 118 w 128" name="T0"/>
              <a:gd fmla="*/ 49 h 108" name="T1"/>
              <a:gd fmla="*/ 103 w 128" name="T2"/>
              <a:gd fmla="*/ 49 h 108" name="T3"/>
              <a:gd fmla="*/ 103 w 128" name="T4"/>
              <a:gd fmla="*/ 25 h 108" name="T5"/>
              <a:gd fmla="*/ 78 w 128" name="T6"/>
              <a:gd fmla="*/ 0 h 108" name="T7"/>
              <a:gd fmla="*/ 25 w 128" name="T8"/>
              <a:gd fmla="*/ 0 h 108" name="T9"/>
              <a:gd fmla="*/ 25 w 128" name="T10"/>
              <a:gd fmla="*/ 49 h 108" name="T11"/>
              <a:gd fmla="*/ 10 w 128" name="T12"/>
              <a:gd fmla="*/ 49 h 108" name="T13"/>
              <a:gd fmla="*/ 0 w 128" name="T14"/>
              <a:gd fmla="*/ 59 h 108" name="T15"/>
              <a:gd fmla="*/ 0 w 128" name="T16"/>
              <a:gd fmla="*/ 98 h 108" name="T17"/>
              <a:gd fmla="*/ 10 w 128" name="T18"/>
              <a:gd fmla="*/ 108 h 108" name="T19"/>
              <a:gd fmla="*/ 118 w 128" name="T20"/>
              <a:gd fmla="*/ 108 h 108" name="T21"/>
              <a:gd fmla="*/ 128 w 128" name="T22"/>
              <a:gd fmla="*/ 98 h 108" name="T23"/>
              <a:gd fmla="*/ 128 w 128" name="T24"/>
              <a:gd fmla="*/ 59 h 108" name="T25"/>
              <a:gd fmla="*/ 118 w 128" name="T26"/>
              <a:gd fmla="*/ 49 h 108" name="T27"/>
              <a:gd fmla="*/ 35 w 128" name="T28"/>
              <a:gd fmla="*/ 10 h 108" name="T29"/>
              <a:gd fmla="*/ 74 w 128" name="T30"/>
              <a:gd fmla="*/ 10 h 108" name="T31"/>
              <a:gd fmla="*/ 74 w 128" name="T32"/>
              <a:gd fmla="*/ 29 h 108" name="T33"/>
              <a:gd fmla="*/ 93 w 128" name="T34"/>
              <a:gd fmla="*/ 29 h 108" name="T35"/>
              <a:gd fmla="*/ 93 w 128" name="T36"/>
              <a:gd fmla="*/ 59 h 108" name="T37"/>
              <a:gd fmla="*/ 35 w 128" name="T38"/>
              <a:gd fmla="*/ 59 h 108" name="T39"/>
              <a:gd fmla="*/ 35 w 128" name="T40"/>
              <a:gd fmla="*/ 10 h 108" name="T41"/>
              <a:gd fmla="*/ 103 w 128" name="T42"/>
              <a:gd fmla="*/ 93 h 108" name="T43"/>
              <a:gd fmla="*/ 25 w 128" name="T44"/>
              <a:gd fmla="*/ 93 h 108" name="T45"/>
              <a:gd fmla="*/ 25 w 128" name="T46"/>
              <a:gd fmla="*/ 83 h 108" name="T47"/>
              <a:gd fmla="*/ 103 w 128" name="T48"/>
              <a:gd fmla="*/ 83 h 108" name="T49"/>
              <a:gd fmla="*/ 103 w 128" name="T50"/>
              <a:gd fmla="*/ 93 h 108" name="T5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b="b" l="0" r="r" t="0"/>
            <a:pathLst>
              <a:path h="108" w="128">
                <a:moveTo>
                  <a:pt x="118" y="49"/>
                </a:moveTo>
                <a:cubicBezTo>
                  <a:pt x="103" y="49"/>
                  <a:pt x="103" y="49"/>
                  <a:pt x="103" y="49"/>
                </a:cubicBezTo>
                <a:cubicBezTo>
                  <a:pt x="103" y="25"/>
                  <a:pt x="103" y="25"/>
                  <a:pt x="103" y="25"/>
                </a:cubicBezTo>
                <a:cubicBezTo>
                  <a:pt x="78" y="0"/>
                  <a:pt x="78" y="0"/>
                  <a:pt x="78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5" y="49"/>
                  <a:pt x="25" y="49"/>
                  <a:pt x="25" y="49"/>
                </a:cubicBezTo>
                <a:cubicBezTo>
                  <a:pt x="10" y="49"/>
                  <a:pt x="10" y="49"/>
                  <a:pt x="10" y="49"/>
                </a:cubicBezTo>
                <a:cubicBezTo>
                  <a:pt x="4" y="49"/>
                  <a:pt x="0" y="53"/>
                  <a:pt x="0" y="59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104"/>
                  <a:pt x="4" y="108"/>
                  <a:pt x="10" y="108"/>
                </a:cubicBezTo>
                <a:cubicBezTo>
                  <a:pt x="118" y="108"/>
                  <a:pt x="118" y="108"/>
                  <a:pt x="118" y="108"/>
                </a:cubicBezTo>
                <a:cubicBezTo>
                  <a:pt x="124" y="108"/>
                  <a:pt x="128" y="104"/>
                  <a:pt x="128" y="98"/>
                </a:cubicBezTo>
                <a:cubicBezTo>
                  <a:pt x="128" y="59"/>
                  <a:pt x="128" y="59"/>
                  <a:pt x="128" y="59"/>
                </a:cubicBezTo>
                <a:cubicBezTo>
                  <a:pt x="128" y="53"/>
                  <a:pt x="124" y="49"/>
                  <a:pt x="118" y="49"/>
                </a:cubicBezTo>
                <a:close/>
                <a:moveTo>
                  <a:pt x="35" y="10"/>
                </a:moveTo>
                <a:cubicBezTo>
                  <a:pt x="74" y="10"/>
                  <a:pt x="74" y="10"/>
                  <a:pt x="74" y="10"/>
                </a:cubicBezTo>
                <a:cubicBezTo>
                  <a:pt x="74" y="29"/>
                  <a:pt x="74" y="29"/>
                  <a:pt x="74" y="29"/>
                </a:cubicBezTo>
                <a:cubicBezTo>
                  <a:pt x="93" y="29"/>
                  <a:pt x="93" y="29"/>
                  <a:pt x="93" y="29"/>
                </a:cubicBezTo>
                <a:cubicBezTo>
                  <a:pt x="93" y="59"/>
                  <a:pt x="93" y="59"/>
                  <a:pt x="93" y="59"/>
                </a:cubicBezTo>
                <a:cubicBezTo>
                  <a:pt x="35" y="59"/>
                  <a:pt x="35" y="59"/>
                  <a:pt x="35" y="59"/>
                </a:cubicBezTo>
                <a:lnTo>
                  <a:pt x="35" y="10"/>
                </a:lnTo>
                <a:close/>
                <a:moveTo>
                  <a:pt x="103" y="93"/>
                </a:moveTo>
                <a:cubicBezTo>
                  <a:pt x="25" y="93"/>
                  <a:pt x="25" y="93"/>
                  <a:pt x="25" y="93"/>
                </a:cubicBezTo>
                <a:cubicBezTo>
                  <a:pt x="25" y="83"/>
                  <a:pt x="25" y="83"/>
                  <a:pt x="25" y="83"/>
                </a:cubicBezTo>
                <a:cubicBezTo>
                  <a:pt x="103" y="83"/>
                  <a:pt x="103" y="83"/>
                  <a:pt x="103" y="83"/>
                </a:cubicBezTo>
                <a:lnTo>
                  <a:pt x="103" y="93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49" name="Freeform 49"/>
          <p:cNvSpPr>
            <a:spLocks noEditPoints="1"/>
          </p:cNvSpPr>
          <p:nvPr/>
        </p:nvSpPr>
        <p:spPr bwMode="auto">
          <a:xfrm>
            <a:off x="10179050" y="4143375"/>
            <a:ext cx="481013" cy="220663"/>
          </a:xfrm>
          <a:custGeom>
            <a:gdLst>
              <a:gd fmla="*/ 0 w 303" name="T0"/>
              <a:gd fmla="*/ 0 h 139" name="T1"/>
              <a:gd fmla="*/ 0 w 303" name="T2"/>
              <a:gd fmla="*/ 139 h 139" name="T3"/>
              <a:gd fmla="*/ 303 w 303" name="T4"/>
              <a:gd fmla="*/ 139 h 139" name="T5"/>
              <a:gd fmla="*/ 303 w 303" name="T6"/>
              <a:gd fmla="*/ 0 h 139" name="T7"/>
              <a:gd fmla="*/ 0 w 303" name="T8"/>
              <a:gd fmla="*/ 0 h 139" name="T9"/>
              <a:gd fmla="*/ 199 w 303" name="T10"/>
              <a:gd fmla="*/ 80 h 139" name="T11"/>
              <a:gd fmla="*/ 104 w 303" name="T12"/>
              <a:gd fmla="*/ 80 h 139" name="T13"/>
              <a:gd fmla="*/ 104 w 303" name="T14"/>
              <a:gd fmla="*/ 59 h 139" name="T15"/>
              <a:gd fmla="*/ 199 w 303" name="T16"/>
              <a:gd fmla="*/ 59 h 139" name="T17"/>
              <a:gd fmla="*/ 199 w 303" name="T18"/>
              <a:gd fmla="*/ 80 h 139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139" w="303">
                <a:moveTo>
                  <a:pt x="0" y="0"/>
                </a:moveTo>
                <a:lnTo>
                  <a:pt x="0" y="139"/>
                </a:lnTo>
                <a:lnTo>
                  <a:pt x="303" y="139"/>
                </a:lnTo>
                <a:lnTo>
                  <a:pt x="303" y="0"/>
                </a:lnTo>
                <a:lnTo>
                  <a:pt x="0" y="0"/>
                </a:lnTo>
                <a:close/>
                <a:moveTo>
                  <a:pt x="199" y="80"/>
                </a:moveTo>
                <a:lnTo>
                  <a:pt x="104" y="80"/>
                </a:lnTo>
                <a:lnTo>
                  <a:pt x="104" y="59"/>
                </a:lnTo>
                <a:lnTo>
                  <a:pt x="199" y="59"/>
                </a:lnTo>
                <a:lnTo>
                  <a:pt x="199" y="8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50" name="Freeform 50"/>
          <p:cNvSpPr>
            <a:spLocks noEditPoints="1"/>
          </p:cNvSpPr>
          <p:nvPr/>
        </p:nvSpPr>
        <p:spPr bwMode="auto">
          <a:xfrm>
            <a:off x="10179050" y="4402138"/>
            <a:ext cx="481013" cy="222250"/>
          </a:xfrm>
          <a:custGeom>
            <a:gdLst>
              <a:gd fmla="*/ 0 w 303" name="T0"/>
              <a:gd fmla="*/ 140 h 140" name="T1"/>
              <a:gd fmla="*/ 303 w 303" name="T2"/>
              <a:gd fmla="*/ 140 h 140" name="T3"/>
              <a:gd fmla="*/ 303 w 303" name="T4"/>
              <a:gd fmla="*/ 0 h 140" name="T5"/>
              <a:gd fmla="*/ 0 w 303" name="T6"/>
              <a:gd fmla="*/ 0 h 140" name="T7"/>
              <a:gd fmla="*/ 0 w 303" name="T8"/>
              <a:gd fmla="*/ 140 h 140" name="T9"/>
              <a:gd fmla="*/ 104 w 303" name="T10"/>
              <a:gd fmla="*/ 59 h 140" name="T11"/>
              <a:gd fmla="*/ 199 w 303" name="T12"/>
              <a:gd fmla="*/ 59 h 140" name="T13"/>
              <a:gd fmla="*/ 199 w 303" name="T14"/>
              <a:gd fmla="*/ 80 h 140" name="T15"/>
              <a:gd fmla="*/ 104 w 303" name="T16"/>
              <a:gd fmla="*/ 80 h 140" name="T17"/>
              <a:gd fmla="*/ 104 w 303" name="T18"/>
              <a:gd fmla="*/ 59 h 140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140" w="303">
                <a:moveTo>
                  <a:pt x="0" y="140"/>
                </a:moveTo>
                <a:lnTo>
                  <a:pt x="303" y="140"/>
                </a:lnTo>
                <a:lnTo>
                  <a:pt x="303" y="0"/>
                </a:lnTo>
                <a:lnTo>
                  <a:pt x="0" y="0"/>
                </a:lnTo>
                <a:lnTo>
                  <a:pt x="0" y="140"/>
                </a:lnTo>
                <a:close/>
                <a:moveTo>
                  <a:pt x="104" y="59"/>
                </a:moveTo>
                <a:lnTo>
                  <a:pt x="199" y="59"/>
                </a:lnTo>
                <a:lnTo>
                  <a:pt x="199" y="80"/>
                </a:lnTo>
                <a:lnTo>
                  <a:pt x="104" y="80"/>
                </a:lnTo>
                <a:lnTo>
                  <a:pt x="104" y="59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51" name="Freeform 51"/>
          <p:cNvSpPr/>
          <p:nvPr/>
        </p:nvSpPr>
        <p:spPr bwMode="auto">
          <a:xfrm>
            <a:off x="9217025" y="4143375"/>
            <a:ext cx="481013" cy="481013"/>
          </a:xfrm>
          <a:custGeom>
            <a:gdLst>
              <a:gd fmla="*/ 24 w 303" name="T0"/>
              <a:gd fmla="*/ 279 h 303" name="T1"/>
              <a:gd fmla="*/ 24 w 303" name="T2"/>
              <a:gd fmla="*/ 0 h 303" name="T3"/>
              <a:gd fmla="*/ 0 w 303" name="T4"/>
              <a:gd fmla="*/ 0 h 303" name="T5"/>
              <a:gd fmla="*/ 0 w 303" name="T6"/>
              <a:gd fmla="*/ 303 h 303" name="T7"/>
              <a:gd fmla="*/ 303 w 303" name="T8"/>
              <a:gd fmla="*/ 303 h 303" name="T9"/>
              <a:gd fmla="*/ 303 w 303" name="T10"/>
              <a:gd fmla="*/ 279 h 303" name="T11"/>
              <a:gd fmla="*/ 24 w 303" name="T12"/>
              <a:gd fmla="*/ 279 h 303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303" w="303">
                <a:moveTo>
                  <a:pt x="24" y="279"/>
                </a:moveTo>
                <a:lnTo>
                  <a:pt x="24" y="0"/>
                </a:lnTo>
                <a:lnTo>
                  <a:pt x="0" y="0"/>
                </a:lnTo>
                <a:lnTo>
                  <a:pt x="0" y="303"/>
                </a:lnTo>
                <a:lnTo>
                  <a:pt x="303" y="303"/>
                </a:lnTo>
                <a:lnTo>
                  <a:pt x="303" y="279"/>
                </a:lnTo>
                <a:lnTo>
                  <a:pt x="24" y="279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52" name="Freeform 52"/>
          <p:cNvSpPr/>
          <p:nvPr/>
        </p:nvSpPr>
        <p:spPr bwMode="auto">
          <a:xfrm>
            <a:off x="9293225" y="4225925"/>
            <a:ext cx="404813" cy="277813"/>
          </a:xfrm>
          <a:custGeom>
            <a:gdLst>
              <a:gd fmla="*/ 101 w 255" name="T0"/>
              <a:gd fmla="*/ 175 h 175" name="T1"/>
              <a:gd fmla="*/ 210 w 255" name="T2"/>
              <a:gd fmla="*/ 52 h 175" name="T3"/>
              <a:gd fmla="*/ 255 w 255" name="T4"/>
              <a:gd fmla="*/ 104 h 175" name="T5"/>
              <a:gd fmla="*/ 255 w 255" name="T6"/>
              <a:gd fmla="*/ 52 h 175" name="T7"/>
              <a:gd fmla="*/ 210 w 255" name="T8"/>
              <a:gd fmla="*/ 0 h 175" name="T9"/>
              <a:gd fmla="*/ 101 w 255" name="T10"/>
              <a:gd fmla="*/ 123 h 175" name="T11"/>
              <a:gd fmla="*/ 54 w 255" name="T12"/>
              <a:gd fmla="*/ 68 h 175" name="T13"/>
              <a:gd fmla="*/ 0 w 255" name="T14"/>
              <a:gd fmla="*/ 68 h 175" name="T15"/>
              <a:gd fmla="*/ 0 w 255" name="T16"/>
              <a:gd fmla="*/ 104 h 175" name="T17"/>
              <a:gd fmla="*/ 38 w 255" name="T18"/>
              <a:gd fmla="*/ 104 h 175" name="T19"/>
              <a:gd fmla="*/ 101 w 255" name="T20"/>
              <a:gd fmla="*/ 175 h 175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175" w="255">
                <a:moveTo>
                  <a:pt x="101" y="175"/>
                </a:moveTo>
                <a:lnTo>
                  <a:pt x="210" y="52"/>
                </a:lnTo>
                <a:lnTo>
                  <a:pt x="255" y="104"/>
                </a:lnTo>
                <a:lnTo>
                  <a:pt x="255" y="52"/>
                </a:lnTo>
                <a:lnTo>
                  <a:pt x="210" y="0"/>
                </a:lnTo>
                <a:lnTo>
                  <a:pt x="101" y="123"/>
                </a:lnTo>
                <a:lnTo>
                  <a:pt x="54" y="68"/>
                </a:lnTo>
                <a:lnTo>
                  <a:pt x="0" y="68"/>
                </a:lnTo>
                <a:lnTo>
                  <a:pt x="0" y="104"/>
                </a:lnTo>
                <a:lnTo>
                  <a:pt x="38" y="104"/>
                </a:lnTo>
                <a:lnTo>
                  <a:pt x="101" y="175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53" name="Rectangle 53"/>
          <p:cNvSpPr>
            <a:spLocks noChangeArrowheads="1"/>
          </p:cNvSpPr>
          <p:nvPr/>
        </p:nvSpPr>
        <p:spPr bwMode="auto">
          <a:xfrm>
            <a:off x="8294688" y="4421188"/>
            <a:ext cx="74613" cy="74613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54" name="Rectangle 54"/>
          <p:cNvSpPr>
            <a:spLocks noChangeArrowheads="1"/>
          </p:cNvSpPr>
          <p:nvPr/>
        </p:nvSpPr>
        <p:spPr bwMode="auto">
          <a:xfrm>
            <a:off x="8402638" y="4344988"/>
            <a:ext cx="76200" cy="150813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55" name="Rectangle 55"/>
          <p:cNvSpPr>
            <a:spLocks noChangeArrowheads="1"/>
          </p:cNvSpPr>
          <p:nvPr/>
        </p:nvSpPr>
        <p:spPr bwMode="auto">
          <a:xfrm>
            <a:off x="8515350" y="4273550"/>
            <a:ext cx="74613" cy="22225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56" name="Rectangle 56"/>
          <p:cNvSpPr>
            <a:spLocks noChangeArrowheads="1"/>
          </p:cNvSpPr>
          <p:nvPr/>
        </p:nvSpPr>
        <p:spPr bwMode="auto">
          <a:xfrm>
            <a:off x="8624888" y="4198938"/>
            <a:ext cx="74613" cy="296863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57" name="Rectangle 57"/>
          <p:cNvSpPr>
            <a:spLocks noChangeArrowheads="1"/>
          </p:cNvSpPr>
          <p:nvPr/>
        </p:nvSpPr>
        <p:spPr bwMode="auto">
          <a:xfrm>
            <a:off x="8256588" y="4529138"/>
            <a:ext cx="481013" cy="381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grpSp>
        <p:nvGrpSpPr>
          <p:cNvPr id="4" name="组合 3"/>
          <p:cNvGrpSpPr/>
          <p:nvPr/>
        </p:nvGrpSpPr>
        <p:grpSpPr>
          <a:xfrm>
            <a:off x="7296150" y="4198938"/>
            <a:ext cx="479425" cy="368300"/>
            <a:chOff x="7296150" y="4198938"/>
            <a:chExt cx="479425" cy="368300"/>
          </a:xfrm>
          <a:solidFill>
            <a:schemeClr val="bg2">
              <a:lumMod val="10000"/>
            </a:schemeClr>
          </a:solidFill>
        </p:grpSpPr>
        <p:sp>
          <p:nvSpPr>
            <p:cNvPr id="58" name="Rectangle 58"/>
            <p:cNvSpPr>
              <a:spLocks noChangeArrowheads="1"/>
            </p:cNvSpPr>
            <p:nvPr/>
          </p:nvSpPr>
          <p:spPr bwMode="auto">
            <a:xfrm>
              <a:off x="7296150" y="4529138"/>
              <a:ext cx="479425" cy="381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59" name="Rectangle 59"/>
            <p:cNvSpPr>
              <a:spLocks noChangeArrowheads="1"/>
            </p:cNvSpPr>
            <p:nvPr/>
          </p:nvSpPr>
          <p:spPr bwMode="auto">
            <a:xfrm>
              <a:off x="7478713" y="4198938"/>
              <a:ext cx="112713" cy="2936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60" name="Rectangle 60"/>
            <p:cNvSpPr>
              <a:spLocks noChangeArrowheads="1"/>
            </p:cNvSpPr>
            <p:nvPr/>
          </p:nvSpPr>
          <p:spPr bwMode="auto">
            <a:xfrm>
              <a:off x="7340600" y="4308475"/>
              <a:ext cx="112713" cy="1841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61" name="Rectangle 61"/>
            <p:cNvSpPr>
              <a:spLocks noChangeArrowheads="1"/>
            </p:cNvSpPr>
            <p:nvPr/>
          </p:nvSpPr>
          <p:spPr bwMode="auto">
            <a:xfrm>
              <a:off x="7618413" y="4383088"/>
              <a:ext cx="112713" cy="1095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sp>
        <p:nvSpPr>
          <p:cNvPr id="62" name="Freeform 62"/>
          <p:cNvSpPr/>
          <p:nvPr/>
        </p:nvSpPr>
        <p:spPr bwMode="auto">
          <a:xfrm>
            <a:off x="6334125" y="4143375"/>
            <a:ext cx="442913" cy="481013"/>
          </a:xfrm>
          <a:custGeom>
            <a:gdLst>
              <a:gd fmla="*/ 57 w 118" name="T0"/>
              <a:gd fmla="*/ 71 h 128" name="T1"/>
              <a:gd fmla="*/ 57 w 118" name="T2"/>
              <a:gd fmla="*/ 17 h 128" name="T3"/>
              <a:gd fmla="*/ 57 w 118" name="T4"/>
              <a:gd fmla="*/ 0 h 128" name="T5"/>
              <a:gd fmla="*/ 57 w 118" name="T6"/>
              <a:gd fmla="*/ 0 h 128" name="T7"/>
              <a:gd fmla="*/ 0 w 118" name="T8"/>
              <a:gd fmla="*/ 64 h 128" name="T9"/>
              <a:gd fmla="*/ 64 w 118" name="T10"/>
              <a:gd fmla="*/ 128 h 128" name="T11"/>
              <a:gd fmla="*/ 64 w 118" name="T12"/>
              <a:gd fmla="*/ 128 h 128" name="T13"/>
              <a:gd fmla="*/ 64 w 118" name="T14"/>
              <a:gd fmla="*/ 128 h 128" name="T15"/>
              <a:gd fmla="*/ 118 w 118" name="T16"/>
              <a:gd fmla="*/ 98 h 128" name="T17"/>
              <a:gd fmla="*/ 118 w 118" name="T18"/>
              <a:gd fmla="*/ 98 h 128" name="T19"/>
              <a:gd fmla="*/ 57 w 118" name="T20"/>
              <a:gd fmla="*/ 71 h 128" name="T2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b="b" l="0" r="r" t="0"/>
            <a:pathLst>
              <a:path h="128" w="118">
                <a:moveTo>
                  <a:pt x="57" y="71"/>
                </a:moveTo>
                <a:cubicBezTo>
                  <a:pt x="57" y="17"/>
                  <a:pt x="57" y="17"/>
                  <a:pt x="57" y="17"/>
                </a:cubicBezTo>
                <a:cubicBezTo>
                  <a:pt x="57" y="0"/>
                  <a:pt x="57" y="0"/>
                  <a:pt x="57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25" y="4"/>
                  <a:pt x="0" y="31"/>
                  <a:pt x="0" y="64"/>
                </a:cubicBezTo>
                <a:cubicBezTo>
                  <a:pt x="0" y="99"/>
                  <a:pt x="29" y="128"/>
                  <a:pt x="64" y="128"/>
                </a:cubicBezTo>
                <a:cubicBezTo>
                  <a:pt x="64" y="128"/>
                  <a:pt x="64" y="128"/>
                  <a:pt x="64" y="128"/>
                </a:cubicBezTo>
                <a:cubicBezTo>
                  <a:pt x="64" y="128"/>
                  <a:pt x="64" y="128"/>
                  <a:pt x="64" y="128"/>
                </a:cubicBezTo>
                <a:cubicBezTo>
                  <a:pt x="87" y="128"/>
                  <a:pt x="107" y="116"/>
                  <a:pt x="118" y="98"/>
                </a:cubicBezTo>
                <a:cubicBezTo>
                  <a:pt x="118" y="98"/>
                  <a:pt x="118" y="98"/>
                  <a:pt x="118" y="98"/>
                </a:cubicBezTo>
                <a:lnTo>
                  <a:pt x="57" y="71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63" name="Freeform 63"/>
          <p:cNvSpPr/>
          <p:nvPr/>
        </p:nvSpPr>
        <p:spPr bwMode="auto">
          <a:xfrm>
            <a:off x="6600825" y="4143375"/>
            <a:ext cx="214313" cy="314325"/>
          </a:xfrm>
          <a:custGeom>
            <a:gdLst>
              <a:gd fmla="*/ 0 w 57" name="T0"/>
              <a:gd fmla="*/ 0 h 84" name="T1"/>
              <a:gd fmla="*/ 0 w 57" name="T2"/>
              <a:gd fmla="*/ 15 h 84" name="T3"/>
              <a:gd fmla="*/ 42 w 57" name="T4"/>
              <a:gd fmla="*/ 64 h 84" name="T5"/>
              <a:gd fmla="*/ 40 w 57" name="T6"/>
              <a:gd fmla="*/ 79 h 84" name="T7"/>
              <a:gd fmla="*/ 54 w 57" name="T8"/>
              <a:gd fmla="*/ 84 h 84" name="T9"/>
              <a:gd fmla="*/ 57 w 57" name="T10"/>
              <a:gd fmla="*/ 64 h 84" name="T11"/>
              <a:gd fmla="*/ 0 w 57" name="T12"/>
              <a:gd fmla="*/ 0 h 84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84" w="57">
                <a:moveTo>
                  <a:pt x="0" y="0"/>
                </a:moveTo>
                <a:cubicBezTo>
                  <a:pt x="0" y="15"/>
                  <a:pt x="0" y="15"/>
                  <a:pt x="0" y="15"/>
                </a:cubicBezTo>
                <a:cubicBezTo>
                  <a:pt x="24" y="18"/>
                  <a:pt x="42" y="39"/>
                  <a:pt x="42" y="64"/>
                </a:cubicBezTo>
                <a:cubicBezTo>
                  <a:pt x="42" y="69"/>
                  <a:pt x="42" y="74"/>
                  <a:pt x="40" y="79"/>
                </a:cubicBezTo>
                <a:cubicBezTo>
                  <a:pt x="54" y="84"/>
                  <a:pt x="54" y="84"/>
                  <a:pt x="54" y="84"/>
                </a:cubicBezTo>
                <a:cubicBezTo>
                  <a:pt x="56" y="78"/>
                  <a:pt x="57" y="71"/>
                  <a:pt x="57" y="64"/>
                </a:cubicBezTo>
                <a:cubicBezTo>
                  <a:pt x="57" y="31"/>
                  <a:pt x="32" y="4"/>
                  <a:pt x="0" y="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grpSp>
        <p:nvGrpSpPr>
          <p:cNvPr id="176" name="组合 175"/>
          <p:cNvGrpSpPr/>
          <p:nvPr/>
        </p:nvGrpSpPr>
        <p:grpSpPr>
          <a:xfrm>
            <a:off x="5373688" y="4143375"/>
            <a:ext cx="479425" cy="481013"/>
            <a:chOff x="5373688" y="4143375"/>
            <a:chExt cx="479425" cy="481013"/>
          </a:xfrm>
          <a:solidFill>
            <a:schemeClr val="bg2">
              <a:lumMod val="10000"/>
            </a:schemeClr>
          </a:solidFill>
        </p:grpSpPr>
        <p:sp>
          <p:nvSpPr>
            <p:cNvPr id="64" name="Freeform 64"/>
            <p:cNvSpPr/>
            <p:nvPr/>
          </p:nvSpPr>
          <p:spPr bwMode="auto">
            <a:xfrm>
              <a:off x="5373688" y="4143375"/>
              <a:ext cx="442913" cy="481013"/>
            </a:xfrm>
            <a:custGeom>
              <a:gdLst>
                <a:gd fmla="*/ 57 w 118" name="T0"/>
                <a:gd fmla="*/ 71 h 128" name="T1"/>
                <a:gd fmla="*/ 57 w 118" name="T2"/>
                <a:gd fmla="*/ 17 h 128" name="T3"/>
                <a:gd fmla="*/ 57 w 118" name="T4"/>
                <a:gd fmla="*/ 0 h 128" name="T5"/>
                <a:gd fmla="*/ 57 w 118" name="T6"/>
                <a:gd fmla="*/ 0 h 128" name="T7"/>
                <a:gd fmla="*/ 0 w 118" name="T8"/>
                <a:gd fmla="*/ 64 h 128" name="T9"/>
                <a:gd fmla="*/ 64 w 118" name="T10"/>
                <a:gd fmla="*/ 128 h 128" name="T11"/>
                <a:gd fmla="*/ 64 w 118" name="T12"/>
                <a:gd fmla="*/ 128 h 128" name="T13"/>
                <a:gd fmla="*/ 64 w 118" name="T14"/>
                <a:gd fmla="*/ 128 h 128" name="T15"/>
                <a:gd fmla="*/ 118 w 118" name="T16"/>
                <a:gd fmla="*/ 98 h 128" name="T17"/>
                <a:gd fmla="*/ 118 w 118" name="T18"/>
                <a:gd fmla="*/ 98 h 128" name="T19"/>
                <a:gd fmla="*/ 57 w 118" name="T20"/>
                <a:gd fmla="*/ 71 h 128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128" w="118">
                  <a:moveTo>
                    <a:pt x="57" y="71"/>
                  </a:moveTo>
                  <a:cubicBezTo>
                    <a:pt x="57" y="17"/>
                    <a:pt x="57" y="17"/>
                    <a:pt x="57" y="17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25" y="4"/>
                    <a:pt x="0" y="31"/>
                    <a:pt x="0" y="64"/>
                  </a:cubicBezTo>
                  <a:cubicBezTo>
                    <a:pt x="0" y="99"/>
                    <a:pt x="29" y="128"/>
                    <a:pt x="64" y="128"/>
                  </a:cubicBezTo>
                  <a:cubicBezTo>
                    <a:pt x="64" y="128"/>
                    <a:pt x="64" y="128"/>
                    <a:pt x="64" y="128"/>
                  </a:cubicBezTo>
                  <a:cubicBezTo>
                    <a:pt x="64" y="128"/>
                    <a:pt x="64" y="128"/>
                    <a:pt x="64" y="128"/>
                  </a:cubicBezTo>
                  <a:cubicBezTo>
                    <a:pt x="87" y="128"/>
                    <a:pt x="107" y="116"/>
                    <a:pt x="118" y="98"/>
                  </a:cubicBezTo>
                  <a:cubicBezTo>
                    <a:pt x="118" y="98"/>
                    <a:pt x="118" y="98"/>
                    <a:pt x="118" y="98"/>
                  </a:cubicBezTo>
                  <a:lnTo>
                    <a:pt x="57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65" name="Freeform 65"/>
            <p:cNvSpPr/>
            <p:nvPr/>
          </p:nvSpPr>
          <p:spPr bwMode="auto">
            <a:xfrm>
              <a:off x="5640388" y="4143375"/>
              <a:ext cx="212725" cy="314325"/>
            </a:xfrm>
            <a:custGeom>
              <a:gdLst>
                <a:gd fmla="*/ 0 w 57" name="T0"/>
                <a:gd fmla="*/ 0 h 84" name="T1"/>
                <a:gd fmla="*/ 0 w 57" name="T2"/>
                <a:gd fmla="*/ 0 h 84" name="T3"/>
                <a:gd fmla="*/ 0 w 57" name="T4"/>
                <a:gd fmla="*/ 17 h 84" name="T5"/>
                <a:gd fmla="*/ 0 w 57" name="T6"/>
                <a:gd fmla="*/ 62 h 84" name="T7"/>
                <a:gd fmla="*/ 53 w 57" name="T8"/>
                <a:gd fmla="*/ 84 h 84" name="T9"/>
                <a:gd fmla="*/ 53 w 57" name="T10"/>
                <a:gd fmla="*/ 84 h 84" name="T11"/>
                <a:gd fmla="*/ 53 w 57" name="T12"/>
                <a:gd fmla="*/ 84 h 84" name="T13"/>
                <a:gd fmla="*/ 53 w 57" name="T14"/>
                <a:gd fmla="*/ 84 h 84" name="T15"/>
                <a:gd fmla="*/ 54 w 57" name="T16"/>
                <a:gd fmla="*/ 84 h 84" name="T17"/>
                <a:gd fmla="*/ 57 w 57" name="T18"/>
                <a:gd fmla="*/ 64 h 84" name="T19"/>
                <a:gd fmla="*/ 0 w 57" name="T20"/>
                <a:gd fmla="*/ 0 h 84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84" w="5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56" y="78"/>
                    <a:pt x="57" y="71"/>
                    <a:pt x="57" y="64"/>
                  </a:cubicBezTo>
                  <a:cubicBezTo>
                    <a:pt x="57" y="31"/>
                    <a:pt x="32" y="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sp>
        <p:nvSpPr>
          <p:cNvPr id="66" name="Freeform 66"/>
          <p:cNvSpPr/>
          <p:nvPr/>
        </p:nvSpPr>
        <p:spPr bwMode="auto">
          <a:xfrm>
            <a:off x="4576763" y="4289425"/>
            <a:ext cx="150813" cy="334963"/>
          </a:xfrm>
          <a:custGeom>
            <a:gdLst>
              <a:gd fmla="*/ 71 w 95" name="T0"/>
              <a:gd fmla="*/ 0 h 211" name="T1"/>
              <a:gd fmla="*/ 24 w 95" name="T2"/>
              <a:gd fmla="*/ 0 h 211" name="T3"/>
              <a:gd fmla="*/ 0 w 95" name="T4"/>
              <a:gd fmla="*/ 163 h 211" name="T5"/>
              <a:gd fmla="*/ 0 w 95" name="T6"/>
              <a:gd fmla="*/ 163 h 211" name="T7"/>
              <a:gd fmla="*/ 48 w 95" name="T8"/>
              <a:gd fmla="*/ 211 h 211" name="T9"/>
              <a:gd fmla="*/ 95 w 95" name="T10"/>
              <a:gd fmla="*/ 163 h 211" name="T11"/>
              <a:gd fmla="*/ 95 w 95" name="T12"/>
              <a:gd fmla="*/ 163 h 211" name="T13"/>
              <a:gd fmla="*/ 95 w 95" name="T14"/>
              <a:gd fmla="*/ 163 h 211" name="T15"/>
              <a:gd fmla="*/ 71 w 95" name="T16"/>
              <a:gd fmla="*/ 0 h 211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211" w="95">
                <a:moveTo>
                  <a:pt x="71" y="0"/>
                </a:moveTo>
                <a:lnTo>
                  <a:pt x="24" y="0"/>
                </a:lnTo>
                <a:lnTo>
                  <a:pt x="0" y="163"/>
                </a:lnTo>
                <a:lnTo>
                  <a:pt x="0" y="163"/>
                </a:lnTo>
                <a:lnTo>
                  <a:pt x="48" y="211"/>
                </a:lnTo>
                <a:lnTo>
                  <a:pt x="95" y="163"/>
                </a:lnTo>
                <a:lnTo>
                  <a:pt x="95" y="163"/>
                </a:lnTo>
                <a:lnTo>
                  <a:pt x="95" y="163"/>
                </a:lnTo>
                <a:lnTo>
                  <a:pt x="71" y="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67" name="Freeform 67"/>
          <p:cNvSpPr/>
          <p:nvPr/>
        </p:nvSpPr>
        <p:spPr bwMode="auto">
          <a:xfrm>
            <a:off x="4595813" y="4143375"/>
            <a:ext cx="112713" cy="107950"/>
          </a:xfrm>
          <a:custGeom>
            <a:gdLst>
              <a:gd fmla="*/ 47 w 71" name="T0"/>
              <a:gd fmla="*/ 68 h 68" name="T1"/>
              <a:gd fmla="*/ 71 w 71" name="T2"/>
              <a:gd fmla="*/ 47 h 68" name="T3"/>
              <a:gd fmla="*/ 71 w 71" name="T4"/>
              <a:gd fmla="*/ 0 h 68" name="T5"/>
              <a:gd fmla="*/ 0 w 71" name="T6"/>
              <a:gd fmla="*/ 0 h 68" name="T7"/>
              <a:gd fmla="*/ 0 w 71" name="T8"/>
              <a:gd fmla="*/ 47 h 68" name="T9"/>
              <a:gd fmla="*/ 24 w 71" name="T10"/>
              <a:gd fmla="*/ 68 h 68" name="T11"/>
              <a:gd fmla="*/ 47 w 71" name="T12"/>
              <a:gd fmla="*/ 68 h 68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68" w="71">
                <a:moveTo>
                  <a:pt x="47" y="68"/>
                </a:moveTo>
                <a:lnTo>
                  <a:pt x="71" y="47"/>
                </a:lnTo>
                <a:lnTo>
                  <a:pt x="71" y="0"/>
                </a:lnTo>
                <a:lnTo>
                  <a:pt x="0" y="0"/>
                </a:lnTo>
                <a:lnTo>
                  <a:pt x="0" y="47"/>
                </a:lnTo>
                <a:lnTo>
                  <a:pt x="24" y="68"/>
                </a:lnTo>
                <a:lnTo>
                  <a:pt x="47" y="68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68" name="Freeform 68"/>
          <p:cNvSpPr>
            <a:spLocks noEditPoints="1"/>
          </p:cNvSpPr>
          <p:nvPr/>
        </p:nvSpPr>
        <p:spPr bwMode="auto">
          <a:xfrm>
            <a:off x="3489325" y="4143375"/>
            <a:ext cx="404813" cy="481013"/>
          </a:xfrm>
          <a:custGeom>
            <a:gdLst>
              <a:gd fmla="*/ 108 w 108" name="T0"/>
              <a:gd fmla="*/ 45 h 128" name="T1"/>
              <a:gd fmla="*/ 108 w 108" name="T2"/>
              <a:gd fmla="*/ 25 h 128" name="T3"/>
              <a:gd fmla="*/ 98 w 108" name="T4"/>
              <a:gd fmla="*/ 25 h 128" name="T5"/>
              <a:gd fmla="*/ 98 w 108" name="T6"/>
              <a:gd fmla="*/ 10 h 128" name="T7"/>
              <a:gd fmla="*/ 88 w 108" name="T8"/>
              <a:gd fmla="*/ 0 h 128" name="T9"/>
              <a:gd fmla="*/ 0 w 108" name="T10"/>
              <a:gd fmla="*/ 0 h 128" name="T11"/>
              <a:gd fmla="*/ 0 w 108" name="T12"/>
              <a:gd fmla="*/ 128 h 128" name="T13"/>
              <a:gd fmla="*/ 88 w 108" name="T14"/>
              <a:gd fmla="*/ 128 h 128" name="T15"/>
              <a:gd fmla="*/ 98 w 108" name="T16"/>
              <a:gd fmla="*/ 118 h 128" name="T17"/>
              <a:gd fmla="*/ 98 w 108" name="T18"/>
              <a:gd fmla="*/ 74 h 128" name="T19"/>
              <a:gd fmla="*/ 108 w 108" name="T20"/>
              <a:gd fmla="*/ 74 h 128" name="T21"/>
              <a:gd fmla="*/ 108 w 108" name="T22"/>
              <a:gd fmla="*/ 55 h 128" name="T23"/>
              <a:gd fmla="*/ 98 w 108" name="T24"/>
              <a:gd fmla="*/ 55 h 128" name="T25"/>
              <a:gd fmla="*/ 98 w 108" name="T26"/>
              <a:gd fmla="*/ 45 h 128" name="T27"/>
              <a:gd fmla="*/ 108 w 108" name="T28"/>
              <a:gd fmla="*/ 45 h 128" name="T29"/>
              <a:gd fmla="*/ 88 w 108" name="T30"/>
              <a:gd fmla="*/ 118 h 128" name="T31"/>
              <a:gd fmla="*/ 20 w 108" name="T32"/>
              <a:gd fmla="*/ 118 h 128" name="T33"/>
              <a:gd fmla="*/ 20 w 108" name="T34"/>
              <a:gd fmla="*/ 10 h 128" name="T35"/>
              <a:gd fmla="*/ 88 w 108" name="T36"/>
              <a:gd fmla="*/ 10 h 128" name="T37"/>
              <a:gd fmla="*/ 88 w 108" name="T38"/>
              <a:gd fmla="*/ 118 h 128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128" w="108">
                <a:moveTo>
                  <a:pt x="108" y="45"/>
                </a:moveTo>
                <a:cubicBezTo>
                  <a:pt x="108" y="25"/>
                  <a:pt x="108" y="25"/>
                  <a:pt x="108" y="25"/>
                </a:cubicBezTo>
                <a:cubicBezTo>
                  <a:pt x="98" y="25"/>
                  <a:pt x="98" y="25"/>
                  <a:pt x="98" y="25"/>
                </a:cubicBezTo>
                <a:cubicBezTo>
                  <a:pt x="98" y="10"/>
                  <a:pt x="98" y="10"/>
                  <a:pt x="98" y="10"/>
                </a:cubicBezTo>
                <a:cubicBezTo>
                  <a:pt x="98" y="4"/>
                  <a:pt x="94" y="0"/>
                  <a:pt x="88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28"/>
                  <a:pt x="0" y="128"/>
                  <a:pt x="0" y="128"/>
                </a:cubicBezTo>
                <a:cubicBezTo>
                  <a:pt x="88" y="128"/>
                  <a:pt x="88" y="128"/>
                  <a:pt x="88" y="128"/>
                </a:cubicBezTo>
                <a:cubicBezTo>
                  <a:pt x="94" y="128"/>
                  <a:pt x="98" y="124"/>
                  <a:pt x="98" y="118"/>
                </a:cubicBezTo>
                <a:cubicBezTo>
                  <a:pt x="98" y="74"/>
                  <a:pt x="98" y="74"/>
                  <a:pt x="98" y="74"/>
                </a:cubicBezTo>
                <a:cubicBezTo>
                  <a:pt x="108" y="74"/>
                  <a:pt x="108" y="74"/>
                  <a:pt x="108" y="74"/>
                </a:cubicBezTo>
                <a:cubicBezTo>
                  <a:pt x="108" y="55"/>
                  <a:pt x="108" y="55"/>
                  <a:pt x="108" y="55"/>
                </a:cubicBezTo>
                <a:cubicBezTo>
                  <a:pt x="98" y="55"/>
                  <a:pt x="98" y="55"/>
                  <a:pt x="98" y="55"/>
                </a:cubicBezTo>
                <a:cubicBezTo>
                  <a:pt x="98" y="45"/>
                  <a:pt x="98" y="45"/>
                  <a:pt x="98" y="45"/>
                </a:cubicBezTo>
                <a:lnTo>
                  <a:pt x="108" y="45"/>
                </a:lnTo>
                <a:close/>
                <a:moveTo>
                  <a:pt x="88" y="118"/>
                </a:moveTo>
                <a:cubicBezTo>
                  <a:pt x="20" y="118"/>
                  <a:pt x="20" y="118"/>
                  <a:pt x="20" y="118"/>
                </a:cubicBezTo>
                <a:cubicBezTo>
                  <a:pt x="20" y="10"/>
                  <a:pt x="20" y="10"/>
                  <a:pt x="20" y="10"/>
                </a:cubicBezTo>
                <a:cubicBezTo>
                  <a:pt x="88" y="10"/>
                  <a:pt x="88" y="10"/>
                  <a:pt x="88" y="10"/>
                </a:cubicBezTo>
                <a:lnTo>
                  <a:pt x="88" y="118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69" name="Freeform 69"/>
          <p:cNvSpPr>
            <a:spLocks noEditPoints="1"/>
          </p:cNvSpPr>
          <p:nvPr/>
        </p:nvSpPr>
        <p:spPr bwMode="auto">
          <a:xfrm>
            <a:off x="2489200" y="4237038"/>
            <a:ext cx="481013" cy="292100"/>
          </a:xfrm>
          <a:custGeom>
            <a:gdLst>
              <a:gd fmla="*/ 118 w 128" name="T0"/>
              <a:gd fmla="*/ 0 h 78" name="T1"/>
              <a:gd fmla="*/ 10 w 128" name="T2"/>
              <a:gd fmla="*/ 0 h 78" name="T3"/>
              <a:gd fmla="*/ 0 w 128" name="T4"/>
              <a:gd fmla="*/ 10 h 78" name="T5"/>
              <a:gd fmla="*/ 0 w 128" name="T6"/>
              <a:gd fmla="*/ 68 h 78" name="T7"/>
              <a:gd fmla="*/ 10 w 128" name="T8"/>
              <a:gd fmla="*/ 78 h 78" name="T9"/>
              <a:gd fmla="*/ 118 w 128" name="T10"/>
              <a:gd fmla="*/ 78 h 78" name="T11"/>
              <a:gd fmla="*/ 128 w 128" name="T12"/>
              <a:gd fmla="*/ 68 h 78" name="T13"/>
              <a:gd fmla="*/ 128 w 128" name="T14"/>
              <a:gd fmla="*/ 10 h 78" name="T15"/>
              <a:gd fmla="*/ 118 w 128" name="T16"/>
              <a:gd fmla="*/ 0 h 78" name="T17"/>
              <a:gd fmla="*/ 72 w 128" name="T18"/>
              <a:gd fmla="*/ 19 h 78" name="T19"/>
              <a:gd fmla="*/ 92 w 128" name="T20"/>
              <a:gd fmla="*/ 19 h 78" name="T21"/>
              <a:gd fmla="*/ 92 w 128" name="T22"/>
              <a:gd fmla="*/ 25 h 78" name="T23"/>
              <a:gd fmla="*/ 72 w 128" name="T24"/>
              <a:gd fmla="*/ 25 h 78" name="T25"/>
              <a:gd fmla="*/ 72 w 128" name="T26"/>
              <a:gd fmla="*/ 19 h 78" name="T27"/>
              <a:gd fmla="*/ 56 w 128" name="T28"/>
              <a:gd fmla="*/ 59 h 78" name="T29"/>
              <a:gd fmla="*/ 16 w 128" name="T30"/>
              <a:gd fmla="*/ 59 h 78" name="T31"/>
              <a:gd fmla="*/ 16 w 128" name="T32"/>
              <a:gd fmla="*/ 20 h 78" name="T33"/>
              <a:gd fmla="*/ 56 w 128" name="T34"/>
              <a:gd fmla="*/ 20 h 78" name="T35"/>
              <a:gd fmla="*/ 56 w 128" name="T36"/>
              <a:gd fmla="*/ 59 h 78" name="T37"/>
              <a:gd fmla="*/ 112 w 128" name="T38"/>
              <a:gd fmla="*/ 58 h 78" name="T39"/>
              <a:gd fmla="*/ 72 w 128" name="T40"/>
              <a:gd fmla="*/ 58 h 78" name="T41"/>
              <a:gd fmla="*/ 72 w 128" name="T42"/>
              <a:gd fmla="*/ 53 h 78" name="T43"/>
              <a:gd fmla="*/ 112 w 128" name="T44"/>
              <a:gd fmla="*/ 53 h 78" name="T45"/>
              <a:gd fmla="*/ 112 w 128" name="T46"/>
              <a:gd fmla="*/ 58 h 78" name="T47"/>
              <a:gd fmla="*/ 112 w 128" name="T48"/>
              <a:gd fmla="*/ 41 h 78" name="T49"/>
              <a:gd fmla="*/ 72 w 128" name="T50"/>
              <a:gd fmla="*/ 41 h 78" name="T51"/>
              <a:gd fmla="*/ 72 w 128" name="T52"/>
              <a:gd fmla="*/ 36 h 78" name="T53"/>
              <a:gd fmla="*/ 112 w 128" name="T54"/>
              <a:gd fmla="*/ 36 h 78" name="T55"/>
              <a:gd fmla="*/ 112 w 128" name="T56"/>
              <a:gd fmla="*/ 41 h 78" name="T5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b="b" l="0" r="r" t="0"/>
            <a:pathLst>
              <a:path h="78" w="128">
                <a:moveTo>
                  <a:pt x="118" y="0"/>
                </a:move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74"/>
                  <a:pt x="4" y="78"/>
                  <a:pt x="10" y="78"/>
                </a:cubicBezTo>
                <a:cubicBezTo>
                  <a:pt x="118" y="78"/>
                  <a:pt x="118" y="78"/>
                  <a:pt x="118" y="78"/>
                </a:cubicBezTo>
                <a:cubicBezTo>
                  <a:pt x="124" y="78"/>
                  <a:pt x="128" y="74"/>
                  <a:pt x="128" y="68"/>
                </a:cubicBezTo>
                <a:cubicBezTo>
                  <a:pt x="128" y="10"/>
                  <a:pt x="128" y="10"/>
                  <a:pt x="128" y="10"/>
                </a:cubicBezTo>
                <a:cubicBezTo>
                  <a:pt x="128" y="4"/>
                  <a:pt x="124" y="0"/>
                  <a:pt x="118" y="0"/>
                </a:cubicBezTo>
                <a:close/>
                <a:moveTo>
                  <a:pt x="72" y="19"/>
                </a:moveTo>
                <a:cubicBezTo>
                  <a:pt x="92" y="19"/>
                  <a:pt x="92" y="19"/>
                  <a:pt x="92" y="19"/>
                </a:cubicBezTo>
                <a:cubicBezTo>
                  <a:pt x="92" y="25"/>
                  <a:pt x="92" y="25"/>
                  <a:pt x="92" y="25"/>
                </a:cubicBezTo>
                <a:cubicBezTo>
                  <a:pt x="72" y="25"/>
                  <a:pt x="72" y="25"/>
                  <a:pt x="72" y="25"/>
                </a:cubicBezTo>
                <a:lnTo>
                  <a:pt x="72" y="19"/>
                </a:lnTo>
                <a:close/>
                <a:moveTo>
                  <a:pt x="56" y="59"/>
                </a:moveTo>
                <a:cubicBezTo>
                  <a:pt x="16" y="59"/>
                  <a:pt x="16" y="59"/>
                  <a:pt x="16" y="59"/>
                </a:cubicBezTo>
                <a:cubicBezTo>
                  <a:pt x="16" y="20"/>
                  <a:pt x="16" y="20"/>
                  <a:pt x="16" y="20"/>
                </a:cubicBezTo>
                <a:cubicBezTo>
                  <a:pt x="56" y="20"/>
                  <a:pt x="56" y="20"/>
                  <a:pt x="56" y="20"/>
                </a:cubicBezTo>
                <a:lnTo>
                  <a:pt x="56" y="59"/>
                </a:lnTo>
                <a:close/>
                <a:moveTo>
                  <a:pt x="112" y="58"/>
                </a:moveTo>
                <a:cubicBezTo>
                  <a:pt x="72" y="58"/>
                  <a:pt x="72" y="58"/>
                  <a:pt x="72" y="58"/>
                </a:cubicBezTo>
                <a:cubicBezTo>
                  <a:pt x="72" y="53"/>
                  <a:pt x="72" y="53"/>
                  <a:pt x="72" y="53"/>
                </a:cubicBezTo>
                <a:cubicBezTo>
                  <a:pt x="112" y="53"/>
                  <a:pt x="112" y="53"/>
                  <a:pt x="112" y="53"/>
                </a:cubicBezTo>
                <a:lnTo>
                  <a:pt x="112" y="58"/>
                </a:lnTo>
                <a:close/>
                <a:moveTo>
                  <a:pt x="112" y="41"/>
                </a:moveTo>
                <a:cubicBezTo>
                  <a:pt x="72" y="41"/>
                  <a:pt x="72" y="41"/>
                  <a:pt x="72" y="41"/>
                </a:cubicBezTo>
                <a:cubicBezTo>
                  <a:pt x="72" y="36"/>
                  <a:pt x="72" y="36"/>
                  <a:pt x="72" y="36"/>
                </a:cubicBezTo>
                <a:cubicBezTo>
                  <a:pt x="112" y="36"/>
                  <a:pt x="112" y="36"/>
                  <a:pt x="112" y="36"/>
                </a:cubicBezTo>
                <a:lnTo>
                  <a:pt x="112" y="41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70" name="Freeform 70"/>
          <p:cNvSpPr>
            <a:spLocks noEditPoints="1"/>
          </p:cNvSpPr>
          <p:nvPr/>
        </p:nvSpPr>
        <p:spPr bwMode="auto">
          <a:xfrm>
            <a:off x="1603375" y="4143375"/>
            <a:ext cx="330200" cy="481013"/>
          </a:xfrm>
          <a:custGeom>
            <a:gdLst>
              <a:gd fmla="*/ 78 w 88" name="T0"/>
              <a:gd fmla="*/ 0 h 128" name="T1"/>
              <a:gd fmla="*/ 10 w 88" name="T2"/>
              <a:gd fmla="*/ 0 h 128" name="T3"/>
              <a:gd fmla="*/ 0 w 88" name="T4"/>
              <a:gd fmla="*/ 10 h 128" name="T5"/>
              <a:gd fmla="*/ 0 w 88" name="T6"/>
              <a:gd fmla="*/ 118 h 128" name="T7"/>
              <a:gd fmla="*/ 10 w 88" name="T8"/>
              <a:gd fmla="*/ 128 h 128" name="T9"/>
              <a:gd fmla="*/ 78 w 88" name="T10"/>
              <a:gd fmla="*/ 128 h 128" name="T11"/>
              <a:gd fmla="*/ 88 w 88" name="T12"/>
              <a:gd fmla="*/ 118 h 128" name="T13"/>
              <a:gd fmla="*/ 88 w 88" name="T14"/>
              <a:gd fmla="*/ 10 h 128" name="T15"/>
              <a:gd fmla="*/ 78 w 88" name="T16"/>
              <a:gd fmla="*/ 0 h 128" name="T17"/>
              <a:gd fmla="*/ 29 w 88" name="T18"/>
              <a:gd fmla="*/ 108 h 128" name="T19"/>
              <a:gd fmla="*/ 19 w 88" name="T20"/>
              <a:gd fmla="*/ 108 h 128" name="T21"/>
              <a:gd fmla="*/ 19 w 88" name="T22"/>
              <a:gd fmla="*/ 99 h 128" name="T23"/>
              <a:gd fmla="*/ 29 w 88" name="T24"/>
              <a:gd fmla="*/ 99 h 128" name="T25"/>
              <a:gd fmla="*/ 29 w 88" name="T26"/>
              <a:gd fmla="*/ 108 h 128" name="T27"/>
              <a:gd fmla="*/ 29 w 88" name="T28"/>
              <a:gd fmla="*/ 89 h 128" name="T29"/>
              <a:gd fmla="*/ 19 w 88" name="T30"/>
              <a:gd fmla="*/ 89 h 128" name="T31"/>
              <a:gd fmla="*/ 19 w 88" name="T32"/>
              <a:gd fmla="*/ 79 h 128" name="T33"/>
              <a:gd fmla="*/ 29 w 88" name="T34"/>
              <a:gd fmla="*/ 79 h 128" name="T35"/>
              <a:gd fmla="*/ 29 w 88" name="T36"/>
              <a:gd fmla="*/ 89 h 128" name="T37"/>
              <a:gd fmla="*/ 29 w 88" name="T38"/>
              <a:gd fmla="*/ 69 h 128" name="T39"/>
              <a:gd fmla="*/ 19 w 88" name="T40"/>
              <a:gd fmla="*/ 69 h 128" name="T41"/>
              <a:gd fmla="*/ 19 w 88" name="T42"/>
              <a:gd fmla="*/ 59 h 128" name="T43"/>
              <a:gd fmla="*/ 29 w 88" name="T44"/>
              <a:gd fmla="*/ 59 h 128" name="T45"/>
              <a:gd fmla="*/ 29 w 88" name="T46"/>
              <a:gd fmla="*/ 69 h 128" name="T47"/>
              <a:gd fmla="*/ 49 w 88" name="T48"/>
              <a:gd fmla="*/ 108 h 128" name="T49"/>
              <a:gd fmla="*/ 39 w 88" name="T50"/>
              <a:gd fmla="*/ 108 h 128" name="T51"/>
              <a:gd fmla="*/ 39 w 88" name="T52"/>
              <a:gd fmla="*/ 99 h 128" name="T53"/>
              <a:gd fmla="*/ 49 w 88" name="T54"/>
              <a:gd fmla="*/ 99 h 128" name="T55"/>
              <a:gd fmla="*/ 49 w 88" name="T56"/>
              <a:gd fmla="*/ 108 h 128" name="T57"/>
              <a:gd fmla="*/ 49 w 88" name="T58"/>
              <a:gd fmla="*/ 89 h 128" name="T59"/>
              <a:gd fmla="*/ 39 w 88" name="T60"/>
              <a:gd fmla="*/ 89 h 128" name="T61"/>
              <a:gd fmla="*/ 39 w 88" name="T62"/>
              <a:gd fmla="*/ 79 h 128" name="T63"/>
              <a:gd fmla="*/ 49 w 88" name="T64"/>
              <a:gd fmla="*/ 79 h 128" name="T65"/>
              <a:gd fmla="*/ 49 w 88" name="T66"/>
              <a:gd fmla="*/ 89 h 128" name="T67"/>
              <a:gd fmla="*/ 49 w 88" name="T68"/>
              <a:gd fmla="*/ 69 h 128" name="T69"/>
              <a:gd fmla="*/ 39 w 88" name="T70"/>
              <a:gd fmla="*/ 69 h 128" name="T71"/>
              <a:gd fmla="*/ 39 w 88" name="T72"/>
              <a:gd fmla="*/ 59 h 128" name="T73"/>
              <a:gd fmla="*/ 49 w 88" name="T74"/>
              <a:gd fmla="*/ 59 h 128" name="T75"/>
              <a:gd fmla="*/ 49 w 88" name="T76"/>
              <a:gd fmla="*/ 69 h 128" name="T77"/>
              <a:gd fmla="*/ 69 w 88" name="T78"/>
              <a:gd fmla="*/ 108 h 128" name="T79"/>
              <a:gd fmla="*/ 59 w 88" name="T80"/>
              <a:gd fmla="*/ 108 h 128" name="T81"/>
              <a:gd fmla="*/ 59 w 88" name="T82"/>
              <a:gd fmla="*/ 99 h 128" name="T83"/>
              <a:gd fmla="*/ 69 w 88" name="T84"/>
              <a:gd fmla="*/ 99 h 128" name="T85"/>
              <a:gd fmla="*/ 69 w 88" name="T86"/>
              <a:gd fmla="*/ 108 h 128" name="T87"/>
              <a:gd fmla="*/ 69 w 88" name="T88"/>
              <a:gd fmla="*/ 89 h 128" name="T89"/>
              <a:gd fmla="*/ 59 w 88" name="T90"/>
              <a:gd fmla="*/ 89 h 128" name="T91"/>
              <a:gd fmla="*/ 59 w 88" name="T92"/>
              <a:gd fmla="*/ 79 h 128" name="T93"/>
              <a:gd fmla="*/ 69 w 88" name="T94"/>
              <a:gd fmla="*/ 79 h 128" name="T95"/>
              <a:gd fmla="*/ 69 w 88" name="T96"/>
              <a:gd fmla="*/ 89 h 128" name="T97"/>
              <a:gd fmla="*/ 69 w 88" name="T98"/>
              <a:gd fmla="*/ 69 h 128" name="T99"/>
              <a:gd fmla="*/ 59 w 88" name="T100"/>
              <a:gd fmla="*/ 69 h 128" name="T101"/>
              <a:gd fmla="*/ 59 w 88" name="T102"/>
              <a:gd fmla="*/ 59 h 128" name="T103"/>
              <a:gd fmla="*/ 69 w 88" name="T104"/>
              <a:gd fmla="*/ 59 h 128" name="T105"/>
              <a:gd fmla="*/ 69 w 88" name="T106"/>
              <a:gd fmla="*/ 69 h 128" name="T107"/>
              <a:gd fmla="*/ 69 w 88" name="T108"/>
              <a:gd fmla="*/ 40 h 128" name="T109"/>
              <a:gd fmla="*/ 19 w 88" name="T110"/>
              <a:gd fmla="*/ 40 h 128" name="T111"/>
              <a:gd fmla="*/ 19 w 88" name="T112"/>
              <a:gd fmla="*/ 20 h 128" name="T113"/>
              <a:gd fmla="*/ 69 w 88" name="T114"/>
              <a:gd fmla="*/ 20 h 128" name="T115"/>
              <a:gd fmla="*/ 69 w 88" name="T116"/>
              <a:gd fmla="*/ 40 h 128" name="T1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b="b" l="0" r="r" t="0"/>
            <a:pathLst>
              <a:path h="128" w="88">
                <a:moveTo>
                  <a:pt x="78" y="0"/>
                </a:move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24"/>
                  <a:pt x="4" y="128"/>
                  <a:pt x="10" y="128"/>
                </a:cubicBezTo>
                <a:cubicBezTo>
                  <a:pt x="78" y="128"/>
                  <a:pt x="78" y="128"/>
                  <a:pt x="78" y="128"/>
                </a:cubicBezTo>
                <a:cubicBezTo>
                  <a:pt x="84" y="128"/>
                  <a:pt x="88" y="124"/>
                  <a:pt x="88" y="118"/>
                </a:cubicBezTo>
                <a:cubicBezTo>
                  <a:pt x="88" y="10"/>
                  <a:pt x="88" y="10"/>
                  <a:pt x="88" y="10"/>
                </a:cubicBezTo>
                <a:cubicBezTo>
                  <a:pt x="88" y="4"/>
                  <a:pt x="84" y="0"/>
                  <a:pt x="78" y="0"/>
                </a:cubicBezTo>
                <a:close/>
                <a:moveTo>
                  <a:pt x="29" y="108"/>
                </a:moveTo>
                <a:cubicBezTo>
                  <a:pt x="19" y="108"/>
                  <a:pt x="19" y="108"/>
                  <a:pt x="19" y="108"/>
                </a:cubicBezTo>
                <a:cubicBezTo>
                  <a:pt x="19" y="99"/>
                  <a:pt x="19" y="99"/>
                  <a:pt x="19" y="99"/>
                </a:cubicBezTo>
                <a:cubicBezTo>
                  <a:pt x="29" y="99"/>
                  <a:pt x="29" y="99"/>
                  <a:pt x="29" y="99"/>
                </a:cubicBezTo>
                <a:lnTo>
                  <a:pt x="29" y="108"/>
                </a:lnTo>
                <a:close/>
                <a:moveTo>
                  <a:pt x="29" y="89"/>
                </a:moveTo>
                <a:cubicBezTo>
                  <a:pt x="19" y="89"/>
                  <a:pt x="19" y="89"/>
                  <a:pt x="19" y="89"/>
                </a:cubicBezTo>
                <a:cubicBezTo>
                  <a:pt x="19" y="79"/>
                  <a:pt x="19" y="79"/>
                  <a:pt x="19" y="79"/>
                </a:cubicBezTo>
                <a:cubicBezTo>
                  <a:pt x="29" y="79"/>
                  <a:pt x="29" y="79"/>
                  <a:pt x="29" y="79"/>
                </a:cubicBezTo>
                <a:lnTo>
                  <a:pt x="29" y="89"/>
                </a:lnTo>
                <a:close/>
                <a:moveTo>
                  <a:pt x="29" y="69"/>
                </a:moveTo>
                <a:cubicBezTo>
                  <a:pt x="19" y="69"/>
                  <a:pt x="19" y="69"/>
                  <a:pt x="19" y="69"/>
                </a:cubicBezTo>
                <a:cubicBezTo>
                  <a:pt x="19" y="59"/>
                  <a:pt x="19" y="59"/>
                  <a:pt x="19" y="59"/>
                </a:cubicBezTo>
                <a:cubicBezTo>
                  <a:pt x="29" y="59"/>
                  <a:pt x="29" y="59"/>
                  <a:pt x="29" y="59"/>
                </a:cubicBezTo>
                <a:lnTo>
                  <a:pt x="29" y="69"/>
                </a:lnTo>
                <a:close/>
                <a:moveTo>
                  <a:pt x="49" y="108"/>
                </a:moveTo>
                <a:cubicBezTo>
                  <a:pt x="39" y="108"/>
                  <a:pt x="39" y="108"/>
                  <a:pt x="39" y="108"/>
                </a:cubicBezTo>
                <a:cubicBezTo>
                  <a:pt x="39" y="99"/>
                  <a:pt x="39" y="99"/>
                  <a:pt x="39" y="99"/>
                </a:cubicBezTo>
                <a:cubicBezTo>
                  <a:pt x="49" y="99"/>
                  <a:pt x="49" y="99"/>
                  <a:pt x="49" y="99"/>
                </a:cubicBezTo>
                <a:lnTo>
                  <a:pt x="49" y="108"/>
                </a:lnTo>
                <a:close/>
                <a:moveTo>
                  <a:pt x="49" y="89"/>
                </a:moveTo>
                <a:cubicBezTo>
                  <a:pt x="39" y="89"/>
                  <a:pt x="39" y="89"/>
                  <a:pt x="39" y="89"/>
                </a:cubicBezTo>
                <a:cubicBezTo>
                  <a:pt x="39" y="79"/>
                  <a:pt x="39" y="79"/>
                  <a:pt x="39" y="79"/>
                </a:cubicBezTo>
                <a:cubicBezTo>
                  <a:pt x="49" y="79"/>
                  <a:pt x="49" y="79"/>
                  <a:pt x="49" y="79"/>
                </a:cubicBezTo>
                <a:lnTo>
                  <a:pt x="49" y="89"/>
                </a:lnTo>
                <a:close/>
                <a:moveTo>
                  <a:pt x="49" y="69"/>
                </a:moveTo>
                <a:cubicBezTo>
                  <a:pt x="39" y="69"/>
                  <a:pt x="39" y="69"/>
                  <a:pt x="39" y="69"/>
                </a:cubicBezTo>
                <a:cubicBezTo>
                  <a:pt x="39" y="59"/>
                  <a:pt x="39" y="59"/>
                  <a:pt x="39" y="59"/>
                </a:cubicBezTo>
                <a:cubicBezTo>
                  <a:pt x="49" y="59"/>
                  <a:pt x="49" y="59"/>
                  <a:pt x="49" y="59"/>
                </a:cubicBezTo>
                <a:lnTo>
                  <a:pt x="49" y="69"/>
                </a:lnTo>
                <a:close/>
                <a:moveTo>
                  <a:pt x="69" y="108"/>
                </a:moveTo>
                <a:cubicBezTo>
                  <a:pt x="59" y="108"/>
                  <a:pt x="59" y="108"/>
                  <a:pt x="59" y="108"/>
                </a:cubicBezTo>
                <a:cubicBezTo>
                  <a:pt x="59" y="99"/>
                  <a:pt x="59" y="99"/>
                  <a:pt x="59" y="99"/>
                </a:cubicBezTo>
                <a:cubicBezTo>
                  <a:pt x="69" y="99"/>
                  <a:pt x="69" y="99"/>
                  <a:pt x="69" y="99"/>
                </a:cubicBezTo>
                <a:lnTo>
                  <a:pt x="69" y="108"/>
                </a:lnTo>
                <a:close/>
                <a:moveTo>
                  <a:pt x="69" y="89"/>
                </a:moveTo>
                <a:cubicBezTo>
                  <a:pt x="59" y="89"/>
                  <a:pt x="59" y="89"/>
                  <a:pt x="59" y="89"/>
                </a:cubicBezTo>
                <a:cubicBezTo>
                  <a:pt x="59" y="79"/>
                  <a:pt x="59" y="79"/>
                  <a:pt x="59" y="79"/>
                </a:cubicBezTo>
                <a:cubicBezTo>
                  <a:pt x="69" y="79"/>
                  <a:pt x="69" y="79"/>
                  <a:pt x="69" y="79"/>
                </a:cubicBezTo>
                <a:lnTo>
                  <a:pt x="69" y="89"/>
                </a:lnTo>
                <a:close/>
                <a:moveTo>
                  <a:pt x="69" y="69"/>
                </a:moveTo>
                <a:cubicBezTo>
                  <a:pt x="59" y="69"/>
                  <a:pt x="59" y="69"/>
                  <a:pt x="59" y="69"/>
                </a:cubicBezTo>
                <a:cubicBezTo>
                  <a:pt x="59" y="59"/>
                  <a:pt x="59" y="59"/>
                  <a:pt x="59" y="59"/>
                </a:cubicBezTo>
                <a:cubicBezTo>
                  <a:pt x="69" y="59"/>
                  <a:pt x="69" y="59"/>
                  <a:pt x="69" y="59"/>
                </a:cubicBezTo>
                <a:lnTo>
                  <a:pt x="69" y="69"/>
                </a:lnTo>
                <a:close/>
                <a:moveTo>
                  <a:pt x="69" y="40"/>
                </a:moveTo>
                <a:cubicBezTo>
                  <a:pt x="19" y="40"/>
                  <a:pt x="19" y="40"/>
                  <a:pt x="19" y="40"/>
                </a:cubicBezTo>
                <a:cubicBezTo>
                  <a:pt x="19" y="20"/>
                  <a:pt x="19" y="20"/>
                  <a:pt x="19" y="20"/>
                </a:cubicBezTo>
                <a:cubicBezTo>
                  <a:pt x="69" y="20"/>
                  <a:pt x="69" y="20"/>
                  <a:pt x="69" y="20"/>
                </a:cubicBezTo>
                <a:lnTo>
                  <a:pt x="69" y="4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grpSp>
        <p:nvGrpSpPr>
          <p:cNvPr id="175" name="组合 174"/>
          <p:cNvGrpSpPr/>
          <p:nvPr/>
        </p:nvGrpSpPr>
        <p:grpSpPr>
          <a:xfrm>
            <a:off x="568325" y="4187825"/>
            <a:ext cx="479425" cy="390526"/>
            <a:chOff x="568325" y="4187825"/>
            <a:chExt cx="479425" cy="390526"/>
          </a:xfrm>
          <a:solidFill>
            <a:schemeClr val="bg2">
              <a:lumMod val="10000"/>
            </a:schemeClr>
          </a:solidFill>
        </p:grpSpPr>
        <p:sp>
          <p:nvSpPr>
            <p:cNvPr id="71" name="Freeform 71"/>
            <p:cNvSpPr/>
            <p:nvPr/>
          </p:nvSpPr>
          <p:spPr bwMode="auto">
            <a:xfrm>
              <a:off x="714375" y="4187825"/>
              <a:ext cx="187325" cy="74613"/>
            </a:xfrm>
            <a:custGeom>
              <a:gdLst>
                <a:gd fmla="*/ 10 w 50" name="T0"/>
                <a:gd fmla="*/ 10 h 20" name="T1"/>
                <a:gd fmla="*/ 40 w 50" name="T2"/>
                <a:gd fmla="*/ 10 h 20" name="T3"/>
                <a:gd fmla="*/ 40 w 50" name="T4"/>
                <a:gd fmla="*/ 20 h 20" name="T5"/>
                <a:gd fmla="*/ 50 w 50" name="T6"/>
                <a:gd fmla="*/ 20 h 20" name="T7"/>
                <a:gd fmla="*/ 50 w 50" name="T8"/>
                <a:gd fmla="*/ 10 h 20" name="T9"/>
                <a:gd fmla="*/ 40 w 50" name="T10"/>
                <a:gd fmla="*/ 0 h 20" name="T11"/>
                <a:gd fmla="*/ 10 w 50" name="T12"/>
                <a:gd fmla="*/ 0 h 20" name="T13"/>
                <a:gd fmla="*/ 0 w 50" name="T14"/>
                <a:gd fmla="*/ 10 h 20" name="T15"/>
                <a:gd fmla="*/ 0 w 50" name="T16"/>
                <a:gd fmla="*/ 20 h 20" name="T17"/>
                <a:gd fmla="*/ 10 w 50" name="T18"/>
                <a:gd fmla="*/ 20 h 20" name="T19"/>
                <a:gd fmla="*/ 10 w 50" name="T20"/>
                <a:gd fmla="*/ 10 h 20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20" w="50">
                  <a:moveTo>
                    <a:pt x="10" y="10"/>
                  </a:moveTo>
                  <a:cubicBezTo>
                    <a:pt x="40" y="10"/>
                    <a:pt x="40" y="10"/>
                    <a:pt x="40" y="1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5"/>
                    <a:pt x="45" y="0"/>
                    <a:pt x="4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0" y="20"/>
                    <a:pt x="10" y="20"/>
                    <a:pt x="10" y="20"/>
                  </a:cubicBezTo>
                  <a:lnTo>
                    <a:pt x="1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72" name="Freeform 72"/>
            <p:cNvSpPr/>
            <p:nvPr/>
          </p:nvSpPr>
          <p:spPr bwMode="auto">
            <a:xfrm>
              <a:off x="568325" y="4281488"/>
              <a:ext cx="479425" cy="296863"/>
            </a:xfrm>
            <a:custGeom>
              <a:gdLst>
                <a:gd fmla="*/ 118 w 128" name="T0"/>
                <a:gd fmla="*/ 0 h 79" name="T1"/>
                <a:gd fmla="*/ 10 w 128" name="T2"/>
                <a:gd fmla="*/ 0 h 79" name="T3"/>
                <a:gd fmla="*/ 0 w 128" name="T4"/>
                <a:gd fmla="*/ 10 h 79" name="T5"/>
                <a:gd fmla="*/ 0 w 128" name="T6"/>
                <a:gd fmla="*/ 69 h 79" name="T7"/>
                <a:gd fmla="*/ 10 w 128" name="T8"/>
                <a:gd fmla="*/ 79 h 79" name="T9"/>
                <a:gd fmla="*/ 118 w 128" name="T10"/>
                <a:gd fmla="*/ 79 h 79" name="T11"/>
                <a:gd fmla="*/ 128 w 128" name="T12"/>
                <a:gd fmla="*/ 69 h 79" name="T13"/>
                <a:gd fmla="*/ 128 w 128" name="T14"/>
                <a:gd fmla="*/ 10 h 79" name="T15"/>
                <a:gd fmla="*/ 118 w 128" name="T16"/>
                <a:gd fmla="*/ 0 h 79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79" w="128">
                  <a:moveTo>
                    <a:pt x="118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4"/>
                    <a:pt x="4" y="79"/>
                    <a:pt x="10" y="79"/>
                  </a:cubicBezTo>
                  <a:cubicBezTo>
                    <a:pt x="118" y="79"/>
                    <a:pt x="118" y="79"/>
                    <a:pt x="118" y="79"/>
                  </a:cubicBezTo>
                  <a:cubicBezTo>
                    <a:pt x="124" y="79"/>
                    <a:pt x="128" y="74"/>
                    <a:pt x="128" y="69"/>
                  </a:cubicBezTo>
                  <a:cubicBezTo>
                    <a:pt x="128" y="10"/>
                    <a:pt x="128" y="10"/>
                    <a:pt x="128" y="10"/>
                  </a:cubicBezTo>
                  <a:cubicBezTo>
                    <a:pt x="128" y="5"/>
                    <a:pt x="124" y="0"/>
                    <a:pt x="11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sp>
        <p:nvSpPr>
          <p:cNvPr id="73" name="Freeform 73"/>
          <p:cNvSpPr/>
          <p:nvPr/>
        </p:nvSpPr>
        <p:spPr bwMode="auto">
          <a:xfrm>
            <a:off x="11139488" y="3181350"/>
            <a:ext cx="131763" cy="131763"/>
          </a:xfrm>
          <a:custGeom>
            <a:gdLst>
              <a:gd fmla="*/ 83 w 83" name="T0"/>
              <a:gd fmla="*/ 33 h 83" name="T1"/>
              <a:gd fmla="*/ 50 w 83" name="T2"/>
              <a:gd fmla="*/ 0 h 83" name="T3"/>
              <a:gd fmla="*/ 0 w 83" name="T4"/>
              <a:gd fmla="*/ 49 h 83" name="T5"/>
              <a:gd fmla="*/ 33 w 83" name="T6"/>
              <a:gd fmla="*/ 83 h 83" name="T7"/>
              <a:gd fmla="*/ 83 w 83" name="T8"/>
              <a:gd fmla="*/ 33 h 83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83" w="83">
                <a:moveTo>
                  <a:pt x="83" y="33"/>
                </a:moveTo>
                <a:lnTo>
                  <a:pt x="50" y="0"/>
                </a:lnTo>
                <a:lnTo>
                  <a:pt x="0" y="49"/>
                </a:lnTo>
                <a:lnTo>
                  <a:pt x="33" y="83"/>
                </a:lnTo>
                <a:lnTo>
                  <a:pt x="83" y="33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74" name="Freeform 74"/>
          <p:cNvSpPr/>
          <p:nvPr/>
        </p:nvSpPr>
        <p:spPr bwMode="auto">
          <a:xfrm>
            <a:off x="11534775" y="3575050"/>
            <a:ext cx="85725" cy="87313"/>
          </a:xfrm>
          <a:custGeom>
            <a:gdLst>
              <a:gd fmla="*/ 49 w 54" name="T0"/>
              <a:gd fmla="*/ 0 h 55" name="T1"/>
              <a:gd fmla="*/ 0 w 54" name="T2"/>
              <a:gd fmla="*/ 50 h 55" name="T3"/>
              <a:gd fmla="*/ 54 w 54" name="T4"/>
              <a:gd fmla="*/ 55 h 55" name="T5"/>
              <a:gd fmla="*/ 49 w 54" name="T6"/>
              <a:gd fmla="*/ 0 h 55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55" w="54">
                <a:moveTo>
                  <a:pt x="49" y="0"/>
                </a:moveTo>
                <a:lnTo>
                  <a:pt x="0" y="50"/>
                </a:lnTo>
                <a:lnTo>
                  <a:pt x="54" y="55"/>
                </a:lnTo>
                <a:lnTo>
                  <a:pt x="49" y="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75" name="Freeform 75"/>
          <p:cNvSpPr/>
          <p:nvPr/>
        </p:nvSpPr>
        <p:spPr bwMode="auto">
          <a:xfrm>
            <a:off x="11414125" y="3181350"/>
            <a:ext cx="206375" cy="206375"/>
          </a:xfrm>
          <a:custGeom>
            <a:gdLst>
              <a:gd fmla="*/ 130 w 130" name="T0"/>
              <a:gd fmla="*/ 49 h 130" name="T1"/>
              <a:gd fmla="*/ 80 w 130" name="T2"/>
              <a:gd fmla="*/ 0 h 130" name="T3"/>
              <a:gd fmla="*/ 57 w 130" name="T4"/>
              <a:gd fmla="*/ 23 h 130" name="T5"/>
              <a:gd fmla="*/ 73 w 130" name="T6"/>
              <a:gd fmla="*/ 40 h 130" name="T7"/>
              <a:gd fmla="*/ 64 w 130" name="T8"/>
              <a:gd fmla="*/ 49 h 130" name="T9"/>
              <a:gd fmla="*/ 47 w 130" name="T10"/>
              <a:gd fmla="*/ 33 h 130" name="T11"/>
              <a:gd fmla="*/ 28 w 130" name="T12"/>
              <a:gd fmla="*/ 52 h 130" name="T13"/>
              <a:gd fmla="*/ 45 w 130" name="T14"/>
              <a:gd fmla="*/ 68 h 130" name="T15"/>
              <a:gd fmla="*/ 35 w 130" name="T16"/>
              <a:gd fmla="*/ 78 h 130" name="T17"/>
              <a:gd fmla="*/ 19 w 130" name="T18"/>
              <a:gd fmla="*/ 61 h 130" name="T19"/>
              <a:gd fmla="*/ 0 w 130" name="T20"/>
              <a:gd fmla="*/ 80 h 130" name="T21"/>
              <a:gd fmla="*/ 50 w 130" name="T22"/>
              <a:gd fmla="*/ 130 h 130" name="T23"/>
              <a:gd fmla="*/ 130 w 130" name="T24"/>
              <a:gd fmla="*/ 49 h 130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30" w="130">
                <a:moveTo>
                  <a:pt x="130" y="49"/>
                </a:moveTo>
                <a:lnTo>
                  <a:pt x="80" y="0"/>
                </a:lnTo>
                <a:lnTo>
                  <a:pt x="57" y="23"/>
                </a:lnTo>
                <a:lnTo>
                  <a:pt x="73" y="40"/>
                </a:lnTo>
                <a:lnTo>
                  <a:pt x="64" y="49"/>
                </a:lnTo>
                <a:lnTo>
                  <a:pt x="47" y="33"/>
                </a:lnTo>
                <a:lnTo>
                  <a:pt x="28" y="52"/>
                </a:lnTo>
                <a:lnTo>
                  <a:pt x="45" y="68"/>
                </a:lnTo>
                <a:lnTo>
                  <a:pt x="35" y="78"/>
                </a:lnTo>
                <a:lnTo>
                  <a:pt x="19" y="61"/>
                </a:lnTo>
                <a:lnTo>
                  <a:pt x="0" y="80"/>
                </a:lnTo>
                <a:lnTo>
                  <a:pt x="50" y="130"/>
                </a:lnTo>
                <a:lnTo>
                  <a:pt x="130" y="49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76" name="Freeform 76"/>
          <p:cNvSpPr/>
          <p:nvPr/>
        </p:nvSpPr>
        <p:spPr bwMode="auto">
          <a:xfrm>
            <a:off x="11139488" y="3454400"/>
            <a:ext cx="206375" cy="207963"/>
          </a:xfrm>
          <a:custGeom>
            <a:gdLst>
              <a:gd fmla="*/ 97 w 130" name="T0"/>
              <a:gd fmla="*/ 17 h 131" name="T1"/>
              <a:gd fmla="*/ 81 w 130" name="T2"/>
              <a:gd fmla="*/ 0 h 131" name="T3"/>
              <a:gd fmla="*/ 62 w 130" name="T4"/>
              <a:gd fmla="*/ 19 h 131" name="T5"/>
              <a:gd fmla="*/ 78 w 130" name="T6"/>
              <a:gd fmla="*/ 36 h 131" name="T7"/>
              <a:gd fmla="*/ 69 w 130" name="T8"/>
              <a:gd fmla="*/ 45 h 131" name="T9"/>
              <a:gd fmla="*/ 52 w 130" name="T10"/>
              <a:gd fmla="*/ 29 h 131" name="T11"/>
              <a:gd fmla="*/ 33 w 130" name="T12"/>
              <a:gd fmla="*/ 48 h 131" name="T13"/>
              <a:gd fmla="*/ 50 w 130" name="T14"/>
              <a:gd fmla="*/ 64 h 131" name="T15"/>
              <a:gd fmla="*/ 40 w 130" name="T16"/>
              <a:gd fmla="*/ 74 h 131" name="T17"/>
              <a:gd fmla="*/ 24 w 130" name="T18"/>
              <a:gd fmla="*/ 57 h 131" name="T19"/>
              <a:gd fmla="*/ 0 w 130" name="T20"/>
              <a:gd fmla="*/ 81 h 131" name="T21"/>
              <a:gd fmla="*/ 50 w 130" name="T22"/>
              <a:gd fmla="*/ 131 h 131" name="T23"/>
              <a:gd fmla="*/ 130 w 130" name="T24"/>
              <a:gd fmla="*/ 50 h 131" name="T25"/>
              <a:gd fmla="*/ 97 w 130" name="T26"/>
              <a:gd fmla="*/ 17 h 131" name="T27"/>
              <a:gd fmla="*/ 97 w 130" name="T28"/>
              <a:gd fmla="*/ 17 h 131" name="T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b="b" l="0" r="r" t="0"/>
            <a:pathLst>
              <a:path h="131" w="130">
                <a:moveTo>
                  <a:pt x="97" y="17"/>
                </a:moveTo>
                <a:lnTo>
                  <a:pt x="81" y="0"/>
                </a:lnTo>
                <a:lnTo>
                  <a:pt x="62" y="19"/>
                </a:lnTo>
                <a:lnTo>
                  <a:pt x="78" y="36"/>
                </a:lnTo>
                <a:lnTo>
                  <a:pt x="69" y="45"/>
                </a:lnTo>
                <a:lnTo>
                  <a:pt x="52" y="29"/>
                </a:lnTo>
                <a:lnTo>
                  <a:pt x="33" y="48"/>
                </a:lnTo>
                <a:lnTo>
                  <a:pt x="50" y="64"/>
                </a:lnTo>
                <a:lnTo>
                  <a:pt x="40" y="74"/>
                </a:lnTo>
                <a:lnTo>
                  <a:pt x="24" y="57"/>
                </a:lnTo>
                <a:lnTo>
                  <a:pt x="0" y="81"/>
                </a:lnTo>
                <a:lnTo>
                  <a:pt x="50" y="131"/>
                </a:lnTo>
                <a:lnTo>
                  <a:pt x="130" y="50"/>
                </a:lnTo>
                <a:lnTo>
                  <a:pt x="97" y="17"/>
                </a:lnTo>
                <a:lnTo>
                  <a:pt x="97" y="17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77" name="Freeform 77"/>
          <p:cNvSpPr/>
          <p:nvPr/>
        </p:nvSpPr>
        <p:spPr bwMode="auto">
          <a:xfrm>
            <a:off x="11218863" y="3259138"/>
            <a:ext cx="368300" cy="368300"/>
          </a:xfrm>
          <a:custGeom>
            <a:gdLst>
              <a:gd fmla="*/ 50 w 232" name="T0"/>
              <a:gd fmla="*/ 0 h 232" name="T1"/>
              <a:gd fmla="*/ 0 w 232" name="T2"/>
              <a:gd fmla="*/ 50 h 232" name="T3"/>
              <a:gd fmla="*/ 182 w 232" name="T4"/>
              <a:gd fmla="*/ 232 h 232" name="T5"/>
              <a:gd fmla="*/ 232 w 232" name="T6"/>
              <a:gd fmla="*/ 183 h 232" name="T7"/>
              <a:gd fmla="*/ 50 w 232" name="T8"/>
              <a:gd fmla="*/ 0 h 232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31" w="231">
                <a:moveTo>
                  <a:pt x="50" y="0"/>
                </a:moveTo>
                <a:lnTo>
                  <a:pt x="0" y="50"/>
                </a:lnTo>
                <a:lnTo>
                  <a:pt x="182" y="232"/>
                </a:lnTo>
                <a:lnTo>
                  <a:pt x="232" y="183"/>
                </a:lnTo>
                <a:lnTo>
                  <a:pt x="50" y="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78" name="Freeform 78"/>
          <p:cNvSpPr/>
          <p:nvPr/>
        </p:nvSpPr>
        <p:spPr bwMode="auto">
          <a:xfrm>
            <a:off x="10179050" y="3181350"/>
            <a:ext cx="481013" cy="481013"/>
          </a:xfrm>
          <a:custGeom>
            <a:gdLst>
              <a:gd fmla="*/ 303 w 303" name="T0"/>
              <a:gd fmla="*/ 49 h 303" name="T1"/>
              <a:gd fmla="*/ 253 w 303" name="T2"/>
              <a:gd fmla="*/ 0 h 303" name="T3"/>
              <a:gd fmla="*/ 229 w 303" name="T4"/>
              <a:gd fmla="*/ 23 h 303" name="T5"/>
              <a:gd fmla="*/ 246 w 303" name="T6"/>
              <a:gd fmla="*/ 40 h 303" name="T7"/>
              <a:gd fmla="*/ 236 w 303" name="T8"/>
              <a:gd fmla="*/ 49 h 303" name="T9"/>
              <a:gd fmla="*/ 220 w 303" name="T10"/>
              <a:gd fmla="*/ 33 h 303" name="T11"/>
              <a:gd fmla="*/ 201 w 303" name="T12"/>
              <a:gd fmla="*/ 52 h 303" name="T13"/>
              <a:gd fmla="*/ 217 w 303" name="T14"/>
              <a:gd fmla="*/ 68 h 303" name="T15"/>
              <a:gd fmla="*/ 208 w 303" name="T16"/>
              <a:gd fmla="*/ 78 h 303" name="T17"/>
              <a:gd fmla="*/ 191 w 303" name="T18"/>
              <a:gd fmla="*/ 61 h 303" name="T19"/>
              <a:gd fmla="*/ 191 w 303" name="T20"/>
              <a:gd fmla="*/ 61 h 303" name="T21"/>
              <a:gd fmla="*/ 191 w 303" name="T22"/>
              <a:gd fmla="*/ 61 h 303" name="T23"/>
              <a:gd fmla="*/ 173 w 303" name="T24"/>
              <a:gd fmla="*/ 80 h 303" name="T25"/>
              <a:gd fmla="*/ 189 w 303" name="T26"/>
              <a:gd fmla="*/ 97 h 303" name="T27"/>
              <a:gd fmla="*/ 180 w 303" name="T28"/>
              <a:gd fmla="*/ 106 h 303" name="T29"/>
              <a:gd fmla="*/ 163 w 303" name="T30"/>
              <a:gd fmla="*/ 90 h 303" name="T31"/>
              <a:gd fmla="*/ 144 w 303" name="T32"/>
              <a:gd fmla="*/ 109 h 303" name="T33"/>
              <a:gd fmla="*/ 161 w 303" name="T34"/>
              <a:gd fmla="*/ 125 h 303" name="T35"/>
              <a:gd fmla="*/ 151 w 303" name="T36"/>
              <a:gd fmla="*/ 135 h 303" name="T37"/>
              <a:gd fmla="*/ 151 w 303" name="T38"/>
              <a:gd fmla="*/ 135 h 303" name="T39"/>
              <a:gd fmla="*/ 151 w 303" name="T40"/>
              <a:gd fmla="*/ 135 h 303" name="T41"/>
              <a:gd fmla="*/ 135 w 303" name="T42"/>
              <a:gd fmla="*/ 118 h 303" name="T43"/>
              <a:gd fmla="*/ 118 w 303" name="T44"/>
              <a:gd fmla="*/ 137 h 303" name="T45"/>
              <a:gd fmla="*/ 135 w 303" name="T46"/>
              <a:gd fmla="*/ 151 h 303" name="T47"/>
              <a:gd fmla="*/ 125 w 303" name="T48"/>
              <a:gd fmla="*/ 161 h 303" name="T49"/>
              <a:gd fmla="*/ 109 w 303" name="T50"/>
              <a:gd fmla="*/ 144 h 303" name="T51"/>
              <a:gd fmla="*/ 90 w 303" name="T52"/>
              <a:gd fmla="*/ 163 h 303" name="T53"/>
              <a:gd fmla="*/ 106 w 303" name="T54"/>
              <a:gd fmla="*/ 180 h 303" name="T55"/>
              <a:gd fmla="*/ 97 w 303" name="T56"/>
              <a:gd fmla="*/ 189 h 303" name="T57"/>
              <a:gd fmla="*/ 97 w 303" name="T58"/>
              <a:gd fmla="*/ 189 h 303" name="T59"/>
              <a:gd fmla="*/ 97 w 303" name="T60"/>
              <a:gd fmla="*/ 189 h 303" name="T61"/>
              <a:gd fmla="*/ 80 w 303" name="T62"/>
              <a:gd fmla="*/ 172 h 303" name="T63"/>
              <a:gd fmla="*/ 61 w 303" name="T64"/>
              <a:gd fmla="*/ 191 h 303" name="T65"/>
              <a:gd fmla="*/ 78 w 303" name="T66"/>
              <a:gd fmla="*/ 208 h 303" name="T67"/>
              <a:gd fmla="*/ 68 w 303" name="T68"/>
              <a:gd fmla="*/ 217 h 303" name="T69"/>
              <a:gd fmla="*/ 52 w 303" name="T70"/>
              <a:gd fmla="*/ 201 h 303" name="T71"/>
              <a:gd fmla="*/ 33 w 303" name="T72"/>
              <a:gd fmla="*/ 220 h 303" name="T73"/>
              <a:gd fmla="*/ 50 w 303" name="T74"/>
              <a:gd fmla="*/ 236 h 303" name="T75"/>
              <a:gd fmla="*/ 40 w 303" name="T76"/>
              <a:gd fmla="*/ 246 h 303" name="T77"/>
              <a:gd fmla="*/ 24 w 303" name="T78"/>
              <a:gd fmla="*/ 229 h 303" name="T79"/>
              <a:gd fmla="*/ 0 w 303" name="T80"/>
              <a:gd fmla="*/ 253 h 303" name="T81"/>
              <a:gd fmla="*/ 50 w 303" name="T82"/>
              <a:gd fmla="*/ 303 h 303" name="T83"/>
              <a:gd fmla="*/ 303 w 303" name="T84"/>
              <a:gd fmla="*/ 49 h 303" name="T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b="b" l="0" r="r" t="0"/>
            <a:pathLst>
              <a:path h="303" w="303">
                <a:moveTo>
                  <a:pt x="303" y="49"/>
                </a:moveTo>
                <a:lnTo>
                  <a:pt x="253" y="0"/>
                </a:lnTo>
                <a:lnTo>
                  <a:pt x="229" y="23"/>
                </a:lnTo>
                <a:lnTo>
                  <a:pt x="246" y="40"/>
                </a:lnTo>
                <a:lnTo>
                  <a:pt x="236" y="49"/>
                </a:lnTo>
                <a:lnTo>
                  <a:pt x="220" y="33"/>
                </a:lnTo>
                <a:lnTo>
                  <a:pt x="201" y="52"/>
                </a:lnTo>
                <a:lnTo>
                  <a:pt x="217" y="68"/>
                </a:lnTo>
                <a:lnTo>
                  <a:pt x="208" y="78"/>
                </a:lnTo>
                <a:lnTo>
                  <a:pt x="191" y="61"/>
                </a:lnTo>
                <a:lnTo>
                  <a:pt x="191" y="61"/>
                </a:lnTo>
                <a:lnTo>
                  <a:pt x="191" y="61"/>
                </a:lnTo>
                <a:lnTo>
                  <a:pt x="173" y="80"/>
                </a:lnTo>
                <a:lnTo>
                  <a:pt x="189" y="97"/>
                </a:lnTo>
                <a:lnTo>
                  <a:pt x="180" y="106"/>
                </a:lnTo>
                <a:lnTo>
                  <a:pt x="163" y="90"/>
                </a:lnTo>
                <a:lnTo>
                  <a:pt x="144" y="109"/>
                </a:lnTo>
                <a:lnTo>
                  <a:pt x="161" y="125"/>
                </a:lnTo>
                <a:lnTo>
                  <a:pt x="151" y="135"/>
                </a:lnTo>
                <a:lnTo>
                  <a:pt x="151" y="135"/>
                </a:lnTo>
                <a:lnTo>
                  <a:pt x="151" y="135"/>
                </a:lnTo>
                <a:lnTo>
                  <a:pt x="135" y="118"/>
                </a:lnTo>
                <a:lnTo>
                  <a:pt x="118" y="137"/>
                </a:lnTo>
                <a:lnTo>
                  <a:pt x="135" y="151"/>
                </a:lnTo>
                <a:lnTo>
                  <a:pt x="125" y="161"/>
                </a:lnTo>
                <a:lnTo>
                  <a:pt x="109" y="144"/>
                </a:lnTo>
                <a:lnTo>
                  <a:pt x="90" y="163"/>
                </a:lnTo>
                <a:lnTo>
                  <a:pt x="106" y="180"/>
                </a:lnTo>
                <a:lnTo>
                  <a:pt x="97" y="189"/>
                </a:lnTo>
                <a:lnTo>
                  <a:pt x="97" y="189"/>
                </a:lnTo>
                <a:lnTo>
                  <a:pt x="97" y="189"/>
                </a:lnTo>
                <a:lnTo>
                  <a:pt x="80" y="172"/>
                </a:lnTo>
                <a:lnTo>
                  <a:pt x="61" y="191"/>
                </a:lnTo>
                <a:lnTo>
                  <a:pt x="78" y="208"/>
                </a:lnTo>
                <a:lnTo>
                  <a:pt x="68" y="217"/>
                </a:lnTo>
                <a:lnTo>
                  <a:pt x="52" y="201"/>
                </a:lnTo>
                <a:lnTo>
                  <a:pt x="33" y="220"/>
                </a:lnTo>
                <a:lnTo>
                  <a:pt x="50" y="236"/>
                </a:lnTo>
                <a:lnTo>
                  <a:pt x="40" y="246"/>
                </a:lnTo>
                <a:lnTo>
                  <a:pt x="24" y="229"/>
                </a:lnTo>
                <a:lnTo>
                  <a:pt x="0" y="253"/>
                </a:lnTo>
                <a:lnTo>
                  <a:pt x="50" y="303"/>
                </a:lnTo>
                <a:lnTo>
                  <a:pt x="303" y="49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79" name="Freeform 79"/>
          <p:cNvSpPr/>
          <p:nvPr/>
        </p:nvSpPr>
        <p:spPr bwMode="auto">
          <a:xfrm>
            <a:off x="9217025" y="3203575"/>
            <a:ext cx="481013" cy="442913"/>
          </a:xfrm>
          <a:custGeom>
            <a:gdLst>
              <a:gd fmla="*/ 118 w 128" name="T0"/>
              <a:gd fmla="*/ 0 h 118" name="T1"/>
              <a:gd fmla="*/ 111 w 128" name="T2"/>
              <a:gd fmla="*/ 3 h 118" name="T3"/>
              <a:gd fmla="*/ 111 w 128" name="T4"/>
              <a:gd fmla="*/ 3 h 118" name="T5"/>
              <a:gd fmla="*/ 111 w 128" name="T6"/>
              <a:gd fmla="*/ 3 h 118" name="T7"/>
              <a:gd fmla="*/ 111 w 128" name="T8"/>
              <a:gd fmla="*/ 4 h 118" name="T9"/>
              <a:gd fmla="*/ 42 w 128" name="T10"/>
              <a:gd fmla="*/ 79 h 118" name="T11"/>
              <a:gd fmla="*/ 39 w 128" name="T12"/>
              <a:gd fmla="*/ 76 h 118" name="T13"/>
              <a:gd fmla="*/ 32 w 128" name="T14"/>
              <a:gd fmla="*/ 83 h 118" name="T15"/>
              <a:gd fmla="*/ 31 w 128" name="T16"/>
              <a:gd fmla="*/ 83 h 118" name="T17"/>
              <a:gd fmla="*/ 30 w 128" name="T18"/>
              <a:gd fmla="*/ 83 h 118" name="T19"/>
              <a:gd fmla="*/ 15 w 128" name="T20"/>
              <a:gd fmla="*/ 93 h 118" name="T21"/>
              <a:gd fmla="*/ 0 w 128" name="T22"/>
              <a:gd fmla="*/ 113 h 118" name="T23"/>
              <a:gd fmla="*/ 33 w 128" name="T24"/>
              <a:gd fmla="*/ 115 h 118" name="T25"/>
              <a:gd fmla="*/ 37 w 128" name="T26"/>
              <a:gd fmla="*/ 113 h 118" name="T27"/>
              <a:gd fmla="*/ 46 w 128" name="T28"/>
              <a:gd fmla="*/ 99 h 118" name="T29"/>
              <a:gd fmla="*/ 46 w 128" name="T30"/>
              <a:gd fmla="*/ 97 h 118" name="T31"/>
              <a:gd fmla="*/ 53 w 128" name="T32"/>
              <a:gd fmla="*/ 90 h 118" name="T33"/>
              <a:gd fmla="*/ 50 w 128" name="T34"/>
              <a:gd fmla="*/ 86 h 118" name="T35"/>
              <a:gd fmla="*/ 125 w 128" name="T36"/>
              <a:gd fmla="*/ 18 h 118" name="T37"/>
              <a:gd fmla="*/ 128 w 128" name="T38"/>
              <a:gd fmla="*/ 10 h 118" name="T39"/>
              <a:gd fmla="*/ 118 w 128" name="T40"/>
              <a:gd fmla="*/ 0 h 118" name="T4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b="b" l="0" r="r" t="0"/>
            <a:pathLst>
              <a:path h="118" w="128">
                <a:moveTo>
                  <a:pt x="118" y="0"/>
                </a:moveTo>
                <a:cubicBezTo>
                  <a:pt x="115" y="0"/>
                  <a:pt x="113" y="1"/>
                  <a:pt x="111" y="3"/>
                </a:cubicBezTo>
                <a:cubicBezTo>
                  <a:pt x="111" y="3"/>
                  <a:pt x="111" y="3"/>
                  <a:pt x="111" y="3"/>
                </a:cubicBezTo>
                <a:cubicBezTo>
                  <a:pt x="111" y="3"/>
                  <a:pt x="111" y="3"/>
                  <a:pt x="111" y="3"/>
                </a:cubicBezTo>
                <a:cubicBezTo>
                  <a:pt x="111" y="3"/>
                  <a:pt x="111" y="4"/>
                  <a:pt x="111" y="4"/>
                </a:cubicBezTo>
                <a:cubicBezTo>
                  <a:pt x="42" y="79"/>
                  <a:pt x="42" y="79"/>
                  <a:pt x="42" y="79"/>
                </a:cubicBezTo>
                <a:cubicBezTo>
                  <a:pt x="39" y="76"/>
                  <a:pt x="39" y="76"/>
                  <a:pt x="39" y="76"/>
                </a:cubicBezTo>
                <a:cubicBezTo>
                  <a:pt x="32" y="83"/>
                  <a:pt x="32" y="83"/>
                  <a:pt x="32" y="83"/>
                </a:cubicBezTo>
                <a:cubicBezTo>
                  <a:pt x="32" y="83"/>
                  <a:pt x="31" y="83"/>
                  <a:pt x="31" y="83"/>
                </a:cubicBezTo>
                <a:cubicBezTo>
                  <a:pt x="31" y="83"/>
                  <a:pt x="30" y="83"/>
                  <a:pt x="30" y="83"/>
                </a:cubicBezTo>
                <a:cubicBezTo>
                  <a:pt x="23" y="83"/>
                  <a:pt x="17" y="87"/>
                  <a:pt x="15" y="93"/>
                </a:cubicBezTo>
                <a:cubicBezTo>
                  <a:pt x="12" y="100"/>
                  <a:pt x="11" y="108"/>
                  <a:pt x="0" y="113"/>
                </a:cubicBezTo>
                <a:cubicBezTo>
                  <a:pt x="0" y="113"/>
                  <a:pt x="24" y="118"/>
                  <a:pt x="33" y="115"/>
                </a:cubicBezTo>
                <a:cubicBezTo>
                  <a:pt x="34" y="114"/>
                  <a:pt x="36" y="114"/>
                  <a:pt x="37" y="113"/>
                </a:cubicBezTo>
                <a:cubicBezTo>
                  <a:pt x="42" y="110"/>
                  <a:pt x="46" y="105"/>
                  <a:pt x="46" y="99"/>
                </a:cubicBezTo>
                <a:cubicBezTo>
                  <a:pt x="46" y="98"/>
                  <a:pt x="46" y="97"/>
                  <a:pt x="46" y="97"/>
                </a:cubicBezTo>
                <a:cubicBezTo>
                  <a:pt x="53" y="90"/>
                  <a:pt x="53" y="90"/>
                  <a:pt x="53" y="90"/>
                </a:cubicBezTo>
                <a:cubicBezTo>
                  <a:pt x="50" y="86"/>
                  <a:pt x="50" y="86"/>
                  <a:pt x="50" y="86"/>
                </a:cubicBezTo>
                <a:cubicBezTo>
                  <a:pt x="125" y="18"/>
                  <a:pt x="125" y="18"/>
                  <a:pt x="125" y="18"/>
                </a:cubicBezTo>
                <a:cubicBezTo>
                  <a:pt x="127" y="16"/>
                  <a:pt x="128" y="13"/>
                  <a:pt x="128" y="10"/>
                </a:cubicBezTo>
                <a:cubicBezTo>
                  <a:pt x="128" y="5"/>
                  <a:pt x="124" y="0"/>
                  <a:pt x="118" y="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80" name="Freeform 80"/>
          <p:cNvSpPr>
            <a:spLocks noEditPoints="1"/>
          </p:cNvSpPr>
          <p:nvPr/>
        </p:nvSpPr>
        <p:spPr bwMode="auto">
          <a:xfrm>
            <a:off x="8256588" y="3173413"/>
            <a:ext cx="487363" cy="488950"/>
          </a:xfrm>
          <a:custGeom>
            <a:gdLst>
              <a:gd fmla="*/ 122 w 130" name="T0"/>
              <a:gd fmla="*/ 8 h 130" name="T1"/>
              <a:gd fmla="*/ 94 w 130" name="T2"/>
              <a:gd fmla="*/ 8 h 130" name="T3"/>
              <a:gd fmla="*/ 93 w 130" name="T4"/>
              <a:gd fmla="*/ 9 h 130" name="T5"/>
              <a:gd fmla="*/ 24 w 130" name="T6"/>
              <a:gd fmla="*/ 85 h 130" name="T7"/>
              <a:gd fmla="*/ 28 w 130" name="T8"/>
              <a:gd fmla="*/ 88 h 130" name="T9"/>
              <a:gd fmla="*/ 0 w 130" name="T10"/>
              <a:gd fmla="*/ 102 h 130" name="T11"/>
              <a:gd fmla="*/ 0 w 130" name="T12"/>
              <a:gd fmla="*/ 130 h 130" name="T13"/>
              <a:gd fmla="*/ 28 w 130" name="T14"/>
              <a:gd fmla="*/ 130 h 130" name="T15"/>
              <a:gd fmla="*/ 42 w 130" name="T16"/>
              <a:gd fmla="*/ 102 h 130" name="T17"/>
              <a:gd fmla="*/ 45 w 130" name="T18"/>
              <a:gd fmla="*/ 106 h 130" name="T19"/>
              <a:gd fmla="*/ 121 w 130" name="T20"/>
              <a:gd fmla="*/ 37 h 130" name="T21"/>
              <a:gd fmla="*/ 122 w 130" name="T22"/>
              <a:gd fmla="*/ 36 h 130" name="T23"/>
              <a:gd fmla="*/ 122 w 130" name="T24"/>
              <a:gd fmla="*/ 8 h 130" name="T25"/>
              <a:gd fmla="*/ 26 w 130" name="T26"/>
              <a:gd fmla="*/ 108 h 130" name="T27"/>
              <a:gd fmla="*/ 24 w 130" name="T28"/>
              <a:gd fmla="*/ 113 h 130" name="T29"/>
              <a:gd fmla="*/ 17 w 130" name="T30"/>
              <a:gd fmla="*/ 113 h 130" name="T31"/>
              <a:gd fmla="*/ 17 w 130" name="T32"/>
              <a:gd fmla="*/ 106 h 130" name="T33"/>
              <a:gd fmla="*/ 22 w 130" name="T34"/>
              <a:gd fmla="*/ 104 h 130" name="T35"/>
              <a:gd fmla="*/ 33 w 130" name="T36"/>
              <a:gd fmla="*/ 93 h 130" name="T37"/>
              <a:gd fmla="*/ 37 w 130" name="T38"/>
              <a:gd fmla="*/ 97 h 130" name="T39"/>
              <a:gd fmla="*/ 26 w 130" name="T40"/>
              <a:gd fmla="*/ 108 h 130" name="T4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b="b" l="0" r="r" t="0"/>
            <a:pathLst>
              <a:path h="130" w="130">
                <a:moveTo>
                  <a:pt x="122" y="8"/>
                </a:moveTo>
                <a:cubicBezTo>
                  <a:pt x="115" y="0"/>
                  <a:pt x="102" y="0"/>
                  <a:pt x="94" y="8"/>
                </a:cubicBezTo>
                <a:cubicBezTo>
                  <a:pt x="94" y="8"/>
                  <a:pt x="94" y="9"/>
                  <a:pt x="93" y="9"/>
                </a:cubicBezTo>
                <a:cubicBezTo>
                  <a:pt x="24" y="85"/>
                  <a:pt x="24" y="85"/>
                  <a:pt x="24" y="85"/>
                </a:cubicBezTo>
                <a:cubicBezTo>
                  <a:pt x="28" y="88"/>
                  <a:pt x="28" y="88"/>
                  <a:pt x="28" y="88"/>
                </a:cubicBezTo>
                <a:cubicBezTo>
                  <a:pt x="0" y="102"/>
                  <a:pt x="0" y="102"/>
                  <a:pt x="0" y="102"/>
                </a:cubicBezTo>
                <a:cubicBezTo>
                  <a:pt x="0" y="130"/>
                  <a:pt x="0" y="130"/>
                  <a:pt x="0" y="130"/>
                </a:cubicBezTo>
                <a:cubicBezTo>
                  <a:pt x="28" y="130"/>
                  <a:pt x="28" y="130"/>
                  <a:pt x="28" y="130"/>
                </a:cubicBezTo>
                <a:cubicBezTo>
                  <a:pt x="42" y="102"/>
                  <a:pt x="42" y="102"/>
                  <a:pt x="42" y="102"/>
                </a:cubicBezTo>
                <a:cubicBezTo>
                  <a:pt x="45" y="106"/>
                  <a:pt x="45" y="106"/>
                  <a:pt x="45" y="106"/>
                </a:cubicBezTo>
                <a:cubicBezTo>
                  <a:pt x="121" y="37"/>
                  <a:pt x="121" y="37"/>
                  <a:pt x="121" y="37"/>
                </a:cubicBezTo>
                <a:cubicBezTo>
                  <a:pt x="121" y="36"/>
                  <a:pt x="122" y="36"/>
                  <a:pt x="122" y="36"/>
                </a:cubicBezTo>
                <a:cubicBezTo>
                  <a:pt x="130" y="28"/>
                  <a:pt x="130" y="15"/>
                  <a:pt x="122" y="8"/>
                </a:cubicBezTo>
                <a:close/>
                <a:moveTo>
                  <a:pt x="26" y="108"/>
                </a:moveTo>
                <a:cubicBezTo>
                  <a:pt x="26" y="110"/>
                  <a:pt x="25" y="111"/>
                  <a:pt x="24" y="113"/>
                </a:cubicBezTo>
                <a:cubicBezTo>
                  <a:pt x="22" y="115"/>
                  <a:pt x="19" y="115"/>
                  <a:pt x="17" y="113"/>
                </a:cubicBezTo>
                <a:cubicBezTo>
                  <a:pt x="15" y="111"/>
                  <a:pt x="15" y="108"/>
                  <a:pt x="17" y="106"/>
                </a:cubicBezTo>
                <a:cubicBezTo>
                  <a:pt x="19" y="105"/>
                  <a:pt x="20" y="104"/>
                  <a:pt x="22" y="104"/>
                </a:cubicBezTo>
                <a:cubicBezTo>
                  <a:pt x="33" y="93"/>
                  <a:pt x="33" y="93"/>
                  <a:pt x="33" y="93"/>
                </a:cubicBezTo>
                <a:cubicBezTo>
                  <a:pt x="37" y="97"/>
                  <a:pt x="37" y="97"/>
                  <a:pt x="37" y="97"/>
                </a:cubicBezTo>
                <a:lnTo>
                  <a:pt x="26" y="108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81" name="Freeform 81"/>
          <p:cNvSpPr/>
          <p:nvPr/>
        </p:nvSpPr>
        <p:spPr bwMode="auto">
          <a:xfrm>
            <a:off x="7645400" y="3181350"/>
            <a:ext cx="130175" cy="131763"/>
          </a:xfrm>
          <a:custGeom>
            <a:gdLst>
              <a:gd fmla="*/ 33 w 82" name="T0"/>
              <a:gd fmla="*/ 0 h 83" name="T1"/>
              <a:gd fmla="*/ 0 w 82" name="T2"/>
              <a:gd fmla="*/ 33 h 83" name="T3"/>
              <a:gd fmla="*/ 49 w 82" name="T4"/>
              <a:gd fmla="*/ 83 h 83" name="T5"/>
              <a:gd fmla="*/ 82 w 82" name="T6"/>
              <a:gd fmla="*/ 49 h 83" name="T7"/>
              <a:gd fmla="*/ 33 w 82" name="T8"/>
              <a:gd fmla="*/ 0 h 83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83" w="82">
                <a:moveTo>
                  <a:pt x="33" y="0"/>
                </a:moveTo>
                <a:lnTo>
                  <a:pt x="0" y="33"/>
                </a:lnTo>
                <a:lnTo>
                  <a:pt x="49" y="83"/>
                </a:lnTo>
                <a:lnTo>
                  <a:pt x="82" y="49"/>
                </a:lnTo>
                <a:lnTo>
                  <a:pt x="33" y="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82" name="Freeform 82"/>
          <p:cNvSpPr/>
          <p:nvPr/>
        </p:nvSpPr>
        <p:spPr bwMode="auto">
          <a:xfrm>
            <a:off x="7296150" y="3575050"/>
            <a:ext cx="85725" cy="87313"/>
          </a:xfrm>
          <a:custGeom>
            <a:gdLst>
              <a:gd fmla="*/ 0 w 54" name="T0"/>
              <a:gd fmla="*/ 55 h 55" name="T1"/>
              <a:gd fmla="*/ 54 w 54" name="T2"/>
              <a:gd fmla="*/ 50 h 55" name="T3"/>
              <a:gd fmla="*/ 4 w 54" name="T4"/>
              <a:gd fmla="*/ 0 h 55" name="T5"/>
              <a:gd fmla="*/ 0 w 54" name="T6"/>
              <a:gd fmla="*/ 55 h 55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55" w="54">
                <a:moveTo>
                  <a:pt x="0" y="55"/>
                </a:moveTo>
                <a:lnTo>
                  <a:pt x="54" y="50"/>
                </a:lnTo>
                <a:lnTo>
                  <a:pt x="4" y="0"/>
                </a:lnTo>
                <a:lnTo>
                  <a:pt x="0" y="55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83" name="Freeform 83"/>
          <p:cNvSpPr/>
          <p:nvPr/>
        </p:nvSpPr>
        <p:spPr bwMode="auto">
          <a:xfrm>
            <a:off x="7329488" y="3259138"/>
            <a:ext cx="368300" cy="368300"/>
          </a:xfrm>
          <a:custGeom>
            <a:gdLst>
              <a:gd fmla="*/ 0 w 232" name="T0"/>
              <a:gd fmla="*/ 183 h 232" name="T1"/>
              <a:gd fmla="*/ 50 w 232" name="T2"/>
              <a:gd fmla="*/ 232 h 232" name="T3"/>
              <a:gd fmla="*/ 232 w 232" name="T4"/>
              <a:gd fmla="*/ 50 h 232" name="T5"/>
              <a:gd fmla="*/ 182 w 232" name="T6"/>
              <a:gd fmla="*/ 0 h 232" name="T7"/>
              <a:gd fmla="*/ 0 w 232" name="T8"/>
              <a:gd fmla="*/ 183 h 232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31" w="231">
                <a:moveTo>
                  <a:pt x="0" y="183"/>
                </a:moveTo>
                <a:lnTo>
                  <a:pt x="50" y="232"/>
                </a:lnTo>
                <a:lnTo>
                  <a:pt x="232" y="50"/>
                </a:lnTo>
                <a:lnTo>
                  <a:pt x="182" y="0"/>
                </a:lnTo>
                <a:lnTo>
                  <a:pt x="0" y="183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84" name="Freeform 84"/>
          <p:cNvSpPr/>
          <p:nvPr/>
        </p:nvSpPr>
        <p:spPr bwMode="auto">
          <a:xfrm>
            <a:off x="6507163" y="3181350"/>
            <a:ext cx="277813" cy="277813"/>
          </a:xfrm>
          <a:custGeom>
            <a:gdLst>
              <a:gd fmla="*/ 14 w 175" name="T0"/>
              <a:gd fmla="*/ 125 h 175" name="T1"/>
              <a:gd fmla="*/ 0 w 175" name="T2"/>
              <a:gd fmla="*/ 175 h 175" name="T3"/>
              <a:gd fmla="*/ 50 w 175" name="T4"/>
              <a:gd fmla="*/ 161 h 175" name="T5"/>
              <a:gd fmla="*/ 47 w 175" name="T6"/>
              <a:gd fmla="*/ 161 h 175" name="T7"/>
              <a:gd fmla="*/ 175 w 175" name="T8"/>
              <a:gd fmla="*/ 35 h 175" name="T9"/>
              <a:gd fmla="*/ 139 w 175" name="T10"/>
              <a:gd fmla="*/ 0 h 175" name="T11"/>
              <a:gd fmla="*/ 14 w 175" name="T12"/>
              <a:gd fmla="*/ 125 h 175" name="T13"/>
              <a:gd fmla="*/ 14 w 175" name="T14"/>
              <a:gd fmla="*/ 125 h 175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175" w="175">
                <a:moveTo>
                  <a:pt x="14" y="125"/>
                </a:moveTo>
                <a:lnTo>
                  <a:pt x="0" y="175"/>
                </a:lnTo>
                <a:lnTo>
                  <a:pt x="50" y="161"/>
                </a:lnTo>
                <a:lnTo>
                  <a:pt x="47" y="161"/>
                </a:lnTo>
                <a:lnTo>
                  <a:pt x="175" y="35"/>
                </a:lnTo>
                <a:lnTo>
                  <a:pt x="139" y="0"/>
                </a:lnTo>
                <a:lnTo>
                  <a:pt x="14" y="125"/>
                </a:lnTo>
                <a:lnTo>
                  <a:pt x="14" y="125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85" name="Freeform 85"/>
          <p:cNvSpPr/>
          <p:nvPr/>
        </p:nvSpPr>
        <p:spPr bwMode="auto">
          <a:xfrm>
            <a:off x="6364288" y="3233738"/>
            <a:ext cx="368300" cy="428625"/>
          </a:xfrm>
          <a:custGeom>
            <a:gdLst>
              <a:gd fmla="*/ 199 w 232" name="T0"/>
              <a:gd fmla="*/ 177 h 270" name="T1"/>
              <a:gd fmla="*/ 140 w 232" name="T2"/>
              <a:gd fmla="*/ 177 h 270" name="T3"/>
              <a:gd fmla="*/ 140 w 232" name="T4"/>
              <a:gd fmla="*/ 234 h 270" name="T5"/>
              <a:gd fmla="*/ 36 w 232" name="T6"/>
              <a:gd fmla="*/ 234 h 270" name="T7"/>
              <a:gd fmla="*/ 36 w 232" name="T8"/>
              <a:gd fmla="*/ 33 h 270" name="T9"/>
              <a:gd fmla="*/ 114 w 232" name="T10"/>
              <a:gd fmla="*/ 33 h 270" name="T11"/>
              <a:gd fmla="*/ 147 w 232" name="T12"/>
              <a:gd fmla="*/ 0 h 270" name="T13"/>
              <a:gd fmla="*/ 0 w 232" name="T14"/>
              <a:gd fmla="*/ 0 h 270" name="T15"/>
              <a:gd fmla="*/ 0 w 232" name="T16"/>
              <a:gd fmla="*/ 270 h 270" name="T17"/>
              <a:gd fmla="*/ 175 w 232" name="T18"/>
              <a:gd fmla="*/ 270 h 270" name="T19"/>
              <a:gd fmla="*/ 232 w 232" name="T20"/>
              <a:gd fmla="*/ 210 h 270" name="T21"/>
              <a:gd fmla="*/ 232 w 232" name="T22"/>
              <a:gd fmla="*/ 210 h 270" name="T23"/>
              <a:gd fmla="*/ 232 w 232" name="T24"/>
              <a:gd fmla="*/ 78 h 270" name="T25"/>
              <a:gd fmla="*/ 199 w 232" name="T26"/>
              <a:gd fmla="*/ 113 h 270" name="T27"/>
              <a:gd fmla="*/ 199 w 232" name="T28"/>
              <a:gd fmla="*/ 177 h 270" name="T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b="b" l="0" r="r" t="0"/>
            <a:pathLst>
              <a:path h="270" w="231">
                <a:moveTo>
                  <a:pt x="199" y="177"/>
                </a:moveTo>
                <a:lnTo>
                  <a:pt x="140" y="177"/>
                </a:lnTo>
                <a:lnTo>
                  <a:pt x="140" y="234"/>
                </a:lnTo>
                <a:lnTo>
                  <a:pt x="36" y="234"/>
                </a:lnTo>
                <a:lnTo>
                  <a:pt x="36" y="33"/>
                </a:lnTo>
                <a:lnTo>
                  <a:pt x="114" y="33"/>
                </a:lnTo>
                <a:lnTo>
                  <a:pt x="147" y="0"/>
                </a:lnTo>
                <a:lnTo>
                  <a:pt x="0" y="0"/>
                </a:lnTo>
                <a:lnTo>
                  <a:pt x="0" y="270"/>
                </a:lnTo>
                <a:lnTo>
                  <a:pt x="175" y="270"/>
                </a:lnTo>
                <a:lnTo>
                  <a:pt x="232" y="210"/>
                </a:lnTo>
                <a:lnTo>
                  <a:pt x="232" y="210"/>
                </a:lnTo>
                <a:lnTo>
                  <a:pt x="232" y="78"/>
                </a:lnTo>
                <a:lnTo>
                  <a:pt x="199" y="113"/>
                </a:lnTo>
                <a:lnTo>
                  <a:pt x="199" y="177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86" name="Freeform 86"/>
          <p:cNvSpPr>
            <a:spLocks noEditPoints="1"/>
          </p:cNvSpPr>
          <p:nvPr/>
        </p:nvSpPr>
        <p:spPr bwMode="auto">
          <a:xfrm>
            <a:off x="5410200" y="3181350"/>
            <a:ext cx="406400" cy="481013"/>
          </a:xfrm>
          <a:custGeom>
            <a:gdLst>
              <a:gd fmla="*/ 0 w 256" name="T0"/>
              <a:gd fmla="*/ 0 h 303" name="T1"/>
              <a:gd fmla="*/ 0 w 256" name="T2"/>
              <a:gd fmla="*/ 303 h 303" name="T3"/>
              <a:gd fmla="*/ 256 w 256" name="T4"/>
              <a:gd fmla="*/ 303 h 303" name="T5"/>
              <a:gd fmla="*/ 256 w 256" name="T6"/>
              <a:gd fmla="*/ 0 h 303" name="T7"/>
              <a:gd fmla="*/ 0 w 256" name="T8"/>
              <a:gd fmla="*/ 0 h 303" name="T9"/>
              <a:gd fmla="*/ 223 w 256" name="T10"/>
              <a:gd fmla="*/ 267 h 303" name="T11"/>
              <a:gd fmla="*/ 33 w 256" name="T12"/>
              <a:gd fmla="*/ 267 h 303" name="T13"/>
              <a:gd fmla="*/ 33 w 256" name="T14"/>
              <a:gd fmla="*/ 35 h 303" name="T15"/>
              <a:gd fmla="*/ 69 w 256" name="T16"/>
              <a:gd fmla="*/ 35 h 303" name="T17"/>
              <a:gd fmla="*/ 81 w 256" name="T18"/>
              <a:gd fmla="*/ 56 h 303" name="T19"/>
              <a:gd fmla="*/ 175 w 256" name="T20"/>
              <a:gd fmla="*/ 56 h 303" name="T21"/>
              <a:gd fmla="*/ 187 w 256" name="T22"/>
              <a:gd fmla="*/ 35 h 303" name="T23"/>
              <a:gd fmla="*/ 223 w 256" name="T24"/>
              <a:gd fmla="*/ 35 h 303" name="T25"/>
              <a:gd fmla="*/ 223 w 256" name="T26"/>
              <a:gd fmla="*/ 267 h 303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303" w="256">
                <a:moveTo>
                  <a:pt x="0" y="0"/>
                </a:moveTo>
                <a:lnTo>
                  <a:pt x="0" y="303"/>
                </a:lnTo>
                <a:lnTo>
                  <a:pt x="256" y="303"/>
                </a:lnTo>
                <a:lnTo>
                  <a:pt x="256" y="0"/>
                </a:lnTo>
                <a:lnTo>
                  <a:pt x="0" y="0"/>
                </a:lnTo>
                <a:close/>
                <a:moveTo>
                  <a:pt x="223" y="267"/>
                </a:moveTo>
                <a:lnTo>
                  <a:pt x="33" y="267"/>
                </a:lnTo>
                <a:lnTo>
                  <a:pt x="33" y="35"/>
                </a:lnTo>
                <a:lnTo>
                  <a:pt x="69" y="35"/>
                </a:lnTo>
                <a:lnTo>
                  <a:pt x="81" y="56"/>
                </a:lnTo>
                <a:lnTo>
                  <a:pt x="175" y="56"/>
                </a:lnTo>
                <a:lnTo>
                  <a:pt x="187" y="35"/>
                </a:lnTo>
                <a:lnTo>
                  <a:pt x="223" y="35"/>
                </a:lnTo>
                <a:lnTo>
                  <a:pt x="223" y="267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87" name="Rectangle 87"/>
          <p:cNvSpPr>
            <a:spLocks noChangeArrowheads="1"/>
          </p:cNvSpPr>
          <p:nvPr/>
        </p:nvSpPr>
        <p:spPr bwMode="auto">
          <a:xfrm>
            <a:off x="5538788" y="3357563"/>
            <a:ext cx="74613" cy="33338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88" name="Rectangle 88"/>
          <p:cNvSpPr>
            <a:spLocks noChangeArrowheads="1"/>
          </p:cNvSpPr>
          <p:nvPr/>
        </p:nvSpPr>
        <p:spPr bwMode="auto">
          <a:xfrm>
            <a:off x="5538788" y="3429000"/>
            <a:ext cx="149225" cy="381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89" name="Rectangle 89"/>
          <p:cNvSpPr>
            <a:spLocks noChangeArrowheads="1"/>
          </p:cNvSpPr>
          <p:nvPr/>
        </p:nvSpPr>
        <p:spPr bwMode="auto">
          <a:xfrm>
            <a:off x="5538788" y="3503613"/>
            <a:ext cx="149225" cy="381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90" name="Freeform 90"/>
          <p:cNvSpPr>
            <a:spLocks noEditPoints="1"/>
          </p:cNvSpPr>
          <p:nvPr/>
        </p:nvSpPr>
        <p:spPr bwMode="auto">
          <a:xfrm>
            <a:off x="4449763" y="3181350"/>
            <a:ext cx="404813" cy="481013"/>
          </a:xfrm>
          <a:custGeom>
            <a:gdLst>
              <a:gd fmla="*/ 0 w 255" name="T0"/>
              <a:gd fmla="*/ 0 h 303" name="T1"/>
              <a:gd fmla="*/ 0 w 255" name="T2"/>
              <a:gd fmla="*/ 303 h 303" name="T3"/>
              <a:gd fmla="*/ 255 w 255" name="T4"/>
              <a:gd fmla="*/ 303 h 303" name="T5"/>
              <a:gd fmla="*/ 255 w 255" name="T6"/>
              <a:gd fmla="*/ 0 h 303" name="T7"/>
              <a:gd fmla="*/ 0 w 255" name="T8"/>
              <a:gd fmla="*/ 0 h 303" name="T9"/>
              <a:gd fmla="*/ 222 w 255" name="T10"/>
              <a:gd fmla="*/ 267 h 303" name="T11"/>
              <a:gd fmla="*/ 33 w 255" name="T12"/>
              <a:gd fmla="*/ 267 h 303" name="T13"/>
              <a:gd fmla="*/ 33 w 255" name="T14"/>
              <a:gd fmla="*/ 35 h 303" name="T15"/>
              <a:gd fmla="*/ 69 w 255" name="T16"/>
              <a:gd fmla="*/ 35 h 303" name="T17"/>
              <a:gd fmla="*/ 80 w 255" name="T18"/>
              <a:gd fmla="*/ 56 h 303" name="T19"/>
              <a:gd fmla="*/ 175 w 255" name="T20"/>
              <a:gd fmla="*/ 56 h 303" name="T21"/>
              <a:gd fmla="*/ 187 w 255" name="T22"/>
              <a:gd fmla="*/ 35 h 303" name="T23"/>
              <a:gd fmla="*/ 222 w 255" name="T24"/>
              <a:gd fmla="*/ 35 h 303" name="T25"/>
              <a:gd fmla="*/ 222 w 255" name="T26"/>
              <a:gd fmla="*/ 267 h 303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303" w="255">
                <a:moveTo>
                  <a:pt x="0" y="0"/>
                </a:moveTo>
                <a:lnTo>
                  <a:pt x="0" y="303"/>
                </a:lnTo>
                <a:lnTo>
                  <a:pt x="255" y="303"/>
                </a:lnTo>
                <a:lnTo>
                  <a:pt x="255" y="0"/>
                </a:lnTo>
                <a:lnTo>
                  <a:pt x="0" y="0"/>
                </a:lnTo>
                <a:close/>
                <a:moveTo>
                  <a:pt x="222" y="267"/>
                </a:moveTo>
                <a:lnTo>
                  <a:pt x="33" y="267"/>
                </a:lnTo>
                <a:lnTo>
                  <a:pt x="33" y="35"/>
                </a:lnTo>
                <a:lnTo>
                  <a:pt x="69" y="35"/>
                </a:lnTo>
                <a:lnTo>
                  <a:pt x="80" y="56"/>
                </a:lnTo>
                <a:lnTo>
                  <a:pt x="175" y="56"/>
                </a:lnTo>
                <a:lnTo>
                  <a:pt x="187" y="35"/>
                </a:lnTo>
                <a:lnTo>
                  <a:pt x="222" y="35"/>
                </a:lnTo>
                <a:lnTo>
                  <a:pt x="222" y="267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91" name="Freeform 91"/>
          <p:cNvSpPr/>
          <p:nvPr/>
        </p:nvSpPr>
        <p:spPr bwMode="auto">
          <a:xfrm>
            <a:off x="4554538" y="3357563"/>
            <a:ext cx="211138" cy="168275"/>
          </a:xfrm>
          <a:custGeom>
            <a:gdLst>
              <a:gd fmla="*/ 107 w 133" name="T0"/>
              <a:gd fmla="*/ 0 h 106" name="T1"/>
              <a:gd fmla="*/ 50 w 133" name="T2"/>
              <a:gd fmla="*/ 59 h 106" name="T3"/>
              <a:gd fmla="*/ 24 w 133" name="T4"/>
              <a:gd fmla="*/ 33 h 106" name="T5"/>
              <a:gd fmla="*/ 0 w 133" name="T6"/>
              <a:gd fmla="*/ 59 h 106" name="T7"/>
              <a:gd fmla="*/ 50 w 133" name="T8"/>
              <a:gd fmla="*/ 106 h 106" name="T9"/>
              <a:gd fmla="*/ 50 w 133" name="T10"/>
              <a:gd fmla="*/ 106 h 106" name="T11"/>
              <a:gd fmla="*/ 50 w 133" name="T12"/>
              <a:gd fmla="*/ 106 h 106" name="T13"/>
              <a:gd fmla="*/ 133 w 133" name="T14"/>
              <a:gd fmla="*/ 26 h 106" name="T15"/>
              <a:gd fmla="*/ 107 w 133" name="T16"/>
              <a:gd fmla="*/ 0 h 106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105" w="133">
                <a:moveTo>
                  <a:pt x="107" y="0"/>
                </a:moveTo>
                <a:lnTo>
                  <a:pt x="50" y="59"/>
                </a:lnTo>
                <a:lnTo>
                  <a:pt x="24" y="33"/>
                </a:lnTo>
                <a:lnTo>
                  <a:pt x="0" y="59"/>
                </a:lnTo>
                <a:lnTo>
                  <a:pt x="50" y="106"/>
                </a:lnTo>
                <a:lnTo>
                  <a:pt x="50" y="106"/>
                </a:lnTo>
                <a:lnTo>
                  <a:pt x="50" y="106"/>
                </a:lnTo>
                <a:lnTo>
                  <a:pt x="133" y="26"/>
                </a:lnTo>
                <a:lnTo>
                  <a:pt x="107" y="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92" name="Freeform 92"/>
          <p:cNvSpPr>
            <a:spLocks noEditPoints="1"/>
          </p:cNvSpPr>
          <p:nvPr/>
        </p:nvSpPr>
        <p:spPr bwMode="auto">
          <a:xfrm>
            <a:off x="3451225" y="3241675"/>
            <a:ext cx="481013" cy="360363"/>
          </a:xfrm>
          <a:custGeom>
            <a:gdLst>
              <a:gd fmla="*/ 243 w 303" name="T0"/>
              <a:gd fmla="*/ 0 h 227" name="T1"/>
              <a:gd fmla="*/ 59 w 303" name="T2"/>
              <a:gd fmla="*/ 0 h 227" name="T3"/>
              <a:gd fmla="*/ 0 w 303" name="T4"/>
              <a:gd fmla="*/ 111 h 227" name="T5"/>
              <a:gd fmla="*/ 0 w 303" name="T6"/>
              <a:gd fmla="*/ 227 h 227" name="T7"/>
              <a:gd fmla="*/ 303 w 303" name="T8"/>
              <a:gd fmla="*/ 227 h 227" name="T9"/>
              <a:gd fmla="*/ 303 w 303" name="T10"/>
              <a:gd fmla="*/ 111 h 227" name="T11"/>
              <a:gd fmla="*/ 243 w 303" name="T12"/>
              <a:gd fmla="*/ 0 h 227" name="T13"/>
              <a:gd fmla="*/ 232 w 303" name="T14"/>
              <a:gd fmla="*/ 111 h 227" name="T15"/>
              <a:gd fmla="*/ 208 w 303" name="T16"/>
              <a:gd fmla="*/ 146 h 227" name="T17"/>
              <a:gd fmla="*/ 92 w 303" name="T18"/>
              <a:gd fmla="*/ 146 h 227" name="T19"/>
              <a:gd fmla="*/ 68 w 303" name="T20"/>
              <a:gd fmla="*/ 111 h 227" name="T21"/>
              <a:gd fmla="*/ 38 w 303" name="T22"/>
              <a:gd fmla="*/ 111 h 227" name="T23"/>
              <a:gd fmla="*/ 83 w 303" name="T24"/>
              <a:gd fmla="*/ 28 h 227" name="T25"/>
              <a:gd fmla="*/ 220 w 303" name="T26"/>
              <a:gd fmla="*/ 28 h 227" name="T27"/>
              <a:gd fmla="*/ 265 w 303" name="T28"/>
              <a:gd fmla="*/ 111 h 227" name="T29"/>
              <a:gd fmla="*/ 232 w 303" name="T30"/>
              <a:gd fmla="*/ 111 h 227" name="T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b="b" l="0" r="r" t="0"/>
            <a:pathLst>
              <a:path h="226" w="303">
                <a:moveTo>
                  <a:pt x="243" y="0"/>
                </a:moveTo>
                <a:lnTo>
                  <a:pt x="59" y="0"/>
                </a:lnTo>
                <a:lnTo>
                  <a:pt x="0" y="111"/>
                </a:lnTo>
                <a:lnTo>
                  <a:pt x="0" y="227"/>
                </a:lnTo>
                <a:lnTo>
                  <a:pt x="303" y="227"/>
                </a:lnTo>
                <a:lnTo>
                  <a:pt x="303" y="111"/>
                </a:lnTo>
                <a:lnTo>
                  <a:pt x="243" y="0"/>
                </a:lnTo>
                <a:close/>
                <a:moveTo>
                  <a:pt x="232" y="111"/>
                </a:moveTo>
                <a:lnTo>
                  <a:pt x="208" y="146"/>
                </a:lnTo>
                <a:lnTo>
                  <a:pt x="92" y="146"/>
                </a:lnTo>
                <a:lnTo>
                  <a:pt x="68" y="111"/>
                </a:lnTo>
                <a:lnTo>
                  <a:pt x="38" y="111"/>
                </a:lnTo>
                <a:lnTo>
                  <a:pt x="83" y="28"/>
                </a:lnTo>
                <a:lnTo>
                  <a:pt x="220" y="28"/>
                </a:lnTo>
                <a:lnTo>
                  <a:pt x="265" y="111"/>
                </a:lnTo>
                <a:lnTo>
                  <a:pt x="232" y="111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93" name="Freeform 93"/>
          <p:cNvSpPr/>
          <p:nvPr/>
        </p:nvSpPr>
        <p:spPr bwMode="auto">
          <a:xfrm>
            <a:off x="2584450" y="3360738"/>
            <a:ext cx="292100" cy="38100"/>
          </a:xfrm>
          <a:custGeom>
            <a:gdLst>
              <a:gd fmla="*/ 0 w 184" name="T0"/>
              <a:gd fmla="*/ 24 h 24" name="T1"/>
              <a:gd fmla="*/ 184 w 184" name="T2"/>
              <a:gd fmla="*/ 24 h 24" name="T3"/>
              <a:gd fmla="*/ 172 w 184" name="T4"/>
              <a:gd fmla="*/ 0 h 24" name="T5"/>
              <a:gd fmla="*/ 11 w 184" name="T6"/>
              <a:gd fmla="*/ 0 h 24" name="T7"/>
              <a:gd fmla="*/ 0 w 184" name="T8"/>
              <a:gd fmla="*/ 24 h 24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4" w="184">
                <a:moveTo>
                  <a:pt x="0" y="24"/>
                </a:moveTo>
                <a:lnTo>
                  <a:pt x="184" y="24"/>
                </a:lnTo>
                <a:lnTo>
                  <a:pt x="172" y="0"/>
                </a:lnTo>
                <a:lnTo>
                  <a:pt x="11" y="0"/>
                </a:lnTo>
                <a:lnTo>
                  <a:pt x="0" y="24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94" name="Freeform 94"/>
          <p:cNvSpPr/>
          <p:nvPr/>
        </p:nvSpPr>
        <p:spPr bwMode="auto">
          <a:xfrm>
            <a:off x="2613025" y="3305175"/>
            <a:ext cx="233363" cy="33338"/>
          </a:xfrm>
          <a:custGeom>
            <a:gdLst>
              <a:gd fmla="*/ 12 w 147" name="T0"/>
              <a:gd fmla="*/ 0 h 21" name="T1"/>
              <a:gd fmla="*/ 0 w 147" name="T2"/>
              <a:gd fmla="*/ 21 h 21" name="T3"/>
              <a:gd fmla="*/ 147 w 147" name="T4"/>
              <a:gd fmla="*/ 21 h 21" name="T5"/>
              <a:gd fmla="*/ 135 w 147" name="T6"/>
              <a:gd fmla="*/ 0 h 21" name="T7"/>
              <a:gd fmla="*/ 12 w 147" name="T8"/>
              <a:gd fmla="*/ 0 h 2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1" w="147">
                <a:moveTo>
                  <a:pt x="12" y="0"/>
                </a:moveTo>
                <a:lnTo>
                  <a:pt x="0" y="21"/>
                </a:lnTo>
                <a:lnTo>
                  <a:pt x="147" y="21"/>
                </a:lnTo>
                <a:lnTo>
                  <a:pt x="135" y="0"/>
                </a:lnTo>
                <a:lnTo>
                  <a:pt x="12" y="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95" name="Freeform 95"/>
          <p:cNvSpPr>
            <a:spLocks noEditPoints="1"/>
          </p:cNvSpPr>
          <p:nvPr/>
        </p:nvSpPr>
        <p:spPr bwMode="auto">
          <a:xfrm>
            <a:off x="2489200" y="3241675"/>
            <a:ext cx="481013" cy="360363"/>
          </a:xfrm>
          <a:custGeom>
            <a:gdLst>
              <a:gd fmla="*/ 244 w 303" name="T0"/>
              <a:gd fmla="*/ 0 h 227" name="T1"/>
              <a:gd fmla="*/ 60 w 303" name="T2"/>
              <a:gd fmla="*/ 0 h 227" name="T3"/>
              <a:gd fmla="*/ 0 w 303" name="T4"/>
              <a:gd fmla="*/ 111 h 227" name="T5"/>
              <a:gd fmla="*/ 0 w 303" name="T6"/>
              <a:gd fmla="*/ 227 h 227" name="T7"/>
              <a:gd fmla="*/ 303 w 303" name="T8"/>
              <a:gd fmla="*/ 227 h 227" name="T9"/>
              <a:gd fmla="*/ 303 w 303" name="T10"/>
              <a:gd fmla="*/ 111 h 227" name="T11"/>
              <a:gd fmla="*/ 244 w 303" name="T12"/>
              <a:gd fmla="*/ 0 h 227" name="T13"/>
              <a:gd fmla="*/ 232 w 303" name="T14"/>
              <a:gd fmla="*/ 111 h 227" name="T15"/>
              <a:gd fmla="*/ 209 w 303" name="T16"/>
              <a:gd fmla="*/ 146 h 227" name="T17"/>
              <a:gd fmla="*/ 93 w 303" name="T18"/>
              <a:gd fmla="*/ 146 h 227" name="T19"/>
              <a:gd fmla="*/ 69 w 303" name="T20"/>
              <a:gd fmla="*/ 111 h 227" name="T21"/>
              <a:gd fmla="*/ 38 w 303" name="T22"/>
              <a:gd fmla="*/ 111 h 227" name="T23"/>
              <a:gd fmla="*/ 83 w 303" name="T24"/>
              <a:gd fmla="*/ 28 h 227" name="T25"/>
              <a:gd fmla="*/ 220 w 303" name="T26"/>
              <a:gd fmla="*/ 28 h 227" name="T27"/>
              <a:gd fmla="*/ 265 w 303" name="T28"/>
              <a:gd fmla="*/ 111 h 227" name="T29"/>
              <a:gd fmla="*/ 232 w 303" name="T30"/>
              <a:gd fmla="*/ 111 h 227" name="T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b="b" l="0" r="r" t="0"/>
            <a:pathLst>
              <a:path h="226" w="303">
                <a:moveTo>
                  <a:pt x="244" y="0"/>
                </a:moveTo>
                <a:lnTo>
                  <a:pt x="60" y="0"/>
                </a:lnTo>
                <a:lnTo>
                  <a:pt x="0" y="111"/>
                </a:lnTo>
                <a:lnTo>
                  <a:pt x="0" y="227"/>
                </a:lnTo>
                <a:lnTo>
                  <a:pt x="303" y="227"/>
                </a:lnTo>
                <a:lnTo>
                  <a:pt x="303" y="111"/>
                </a:lnTo>
                <a:lnTo>
                  <a:pt x="244" y="0"/>
                </a:lnTo>
                <a:close/>
                <a:moveTo>
                  <a:pt x="232" y="111"/>
                </a:moveTo>
                <a:lnTo>
                  <a:pt x="209" y="146"/>
                </a:lnTo>
                <a:lnTo>
                  <a:pt x="93" y="146"/>
                </a:lnTo>
                <a:lnTo>
                  <a:pt x="69" y="111"/>
                </a:lnTo>
                <a:lnTo>
                  <a:pt x="38" y="111"/>
                </a:lnTo>
                <a:lnTo>
                  <a:pt x="83" y="28"/>
                </a:lnTo>
                <a:lnTo>
                  <a:pt x="220" y="28"/>
                </a:lnTo>
                <a:lnTo>
                  <a:pt x="265" y="111"/>
                </a:lnTo>
                <a:lnTo>
                  <a:pt x="232" y="111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96" name="Freeform 96"/>
          <p:cNvSpPr>
            <a:spLocks noEditPoints="1"/>
          </p:cNvSpPr>
          <p:nvPr/>
        </p:nvSpPr>
        <p:spPr bwMode="auto">
          <a:xfrm>
            <a:off x="1528763" y="3203575"/>
            <a:ext cx="481013" cy="434975"/>
          </a:xfrm>
          <a:custGeom>
            <a:gdLst>
              <a:gd fmla="*/ 103 w 128" name="T0"/>
              <a:gd fmla="*/ 0 h 116" name="T1"/>
              <a:gd fmla="*/ 25 w 128" name="T2"/>
              <a:gd fmla="*/ 0 h 116" name="T3"/>
              <a:gd fmla="*/ 0 w 128" name="T4"/>
              <a:gd fmla="*/ 47 h 116" name="T5"/>
              <a:gd fmla="*/ 0 w 128" name="T6"/>
              <a:gd fmla="*/ 116 h 116" name="T7"/>
              <a:gd fmla="*/ 128 w 128" name="T8"/>
              <a:gd fmla="*/ 116 h 116" name="T9"/>
              <a:gd fmla="*/ 128 w 128" name="T10"/>
              <a:gd fmla="*/ 47 h 116" name="T11"/>
              <a:gd fmla="*/ 103 w 128" name="T12"/>
              <a:gd fmla="*/ 0 h 116" name="T13"/>
              <a:gd fmla="*/ 78 w 128" name="T14"/>
              <a:gd fmla="*/ 72 h 116" name="T15"/>
              <a:gd fmla="*/ 49 w 128" name="T16"/>
              <a:gd fmla="*/ 72 h 116" name="T17"/>
              <a:gd fmla="*/ 44 w 128" name="T18"/>
              <a:gd fmla="*/ 67 h 116" name="T19"/>
              <a:gd fmla="*/ 49 w 128" name="T20"/>
              <a:gd fmla="*/ 62 h 116" name="T21"/>
              <a:gd fmla="*/ 78 w 128" name="T22"/>
              <a:gd fmla="*/ 62 h 116" name="T23"/>
              <a:gd fmla="*/ 83 w 128" name="T24"/>
              <a:gd fmla="*/ 67 h 116" name="T25"/>
              <a:gd fmla="*/ 78 w 128" name="T26"/>
              <a:gd fmla="*/ 72 h 116" name="T27"/>
              <a:gd fmla="*/ 16 w 128" name="T28"/>
              <a:gd fmla="*/ 47 h 116" name="T29"/>
              <a:gd fmla="*/ 35 w 128" name="T30"/>
              <a:gd fmla="*/ 12 h 116" name="T31"/>
              <a:gd fmla="*/ 93 w 128" name="T32"/>
              <a:gd fmla="*/ 12 h 116" name="T33"/>
              <a:gd fmla="*/ 112 w 128" name="T34"/>
              <a:gd fmla="*/ 47 h 116" name="T35"/>
              <a:gd fmla="*/ 16 w 128" name="T36"/>
              <a:gd fmla="*/ 47 h 116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115" w="128">
                <a:moveTo>
                  <a:pt x="103" y="0"/>
                </a:moveTo>
                <a:cubicBezTo>
                  <a:pt x="25" y="0"/>
                  <a:pt x="25" y="0"/>
                  <a:pt x="25" y="0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116"/>
                  <a:pt x="0" y="116"/>
                  <a:pt x="0" y="116"/>
                </a:cubicBezTo>
                <a:cubicBezTo>
                  <a:pt x="128" y="116"/>
                  <a:pt x="128" y="116"/>
                  <a:pt x="128" y="116"/>
                </a:cubicBezTo>
                <a:cubicBezTo>
                  <a:pt x="128" y="47"/>
                  <a:pt x="128" y="47"/>
                  <a:pt x="128" y="47"/>
                </a:cubicBezTo>
                <a:lnTo>
                  <a:pt x="103" y="0"/>
                </a:lnTo>
                <a:close/>
                <a:moveTo>
                  <a:pt x="78" y="72"/>
                </a:moveTo>
                <a:cubicBezTo>
                  <a:pt x="49" y="72"/>
                  <a:pt x="49" y="72"/>
                  <a:pt x="49" y="72"/>
                </a:cubicBezTo>
                <a:cubicBezTo>
                  <a:pt x="46" y="72"/>
                  <a:pt x="44" y="70"/>
                  <a:pt x="44" y="67"/>
                </a:cubicBezTo>
                <a:cubicBezTo>
                  <a:pt x="44" y="64"/>
                  <a:pt x="46" y="62"/>
                  <a:pt x="49" y="62"/>
                </a:cubicBezTo>
                <a:cubicBezTo>
                  <a:pt x="78" y="62"/>
                  <a:pt x="78" y="62"/>
                  <a:pt x="78" y="62"/>
                </a:cubicBezTo>
                <a:cubicBezTo>
                  <a:pt x="81" y="62"/>
                  <a:pt x="83" y="64"/>
                  <a:pt x="83" y="67"/>
                </a:cubicBezTo>
                <a:cubicBezTo>
                  <a:pt x="83" y="70"/>
                  <a:pt x="81" y="72"/>
                  <a:pt x="78" y="72"/>
                </a:cubicBezTo>
                <a:close/>
                <a:moveTo>
                  <a:pt x="16" y="47"/>
                </a:moveTo>
                <a:cubicBezTo>
                  <a:pt x="35" y="12"/>
                  <a:pt x="35" y="12"/>
                  <a:pt x="35" y="12"/>
                </a:cubicBezTo>
                <a:cubicBezTo>
                  <a:pt x="93" y="12"/>
                  <a:pt x="93" y="12"/>
                  <a:pt x="93" y="12"/>
                </a:cubicBezTo>
                <a:cubicBezTo>
                  <a:pt x="112" y="47"/>
                  <a:pt x="112" y="47"/>
                  <a:pt x="112" y="47"/>
                </a:cubicBezTo>
                <a:lnTo>
                  <a:pt x="16" y="47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97" name="Freeform 97"/>
          <p:cNvSpPr/>
          <p:nvPr/>
        </p:nvSpPr>
        <p:spPr bwMode="auto">
          <a:xfrm>
            <a:off x="661988" y="3324225"/>
            <a:ext cx="292100" cy="36513"/>
          </a:xfrm>
          <a:custGeom>
            <a:gdLst>
              <a:gd fmla="*/ 0 w 184" name="T0"/>
              <a:gd fmla="*/ 23 h 23" name="T1"/>
              <a:gd fmla="*/ 184 w 184" name="T2"/>
              <a:gd fmla="*/ 23 h 23" name="T3"/>
              <a:gd fmla="*/ 172 w 184" name="T4"/>
              <a:gd fmla="*/ 0 h 23" name="T5"/>
              <a:gd fmla="*/ 12 w 184" name="T6"/>
              <a:gd fmla="*/ 0 h 23" name="T7"/>
              <a:gd fmla="*/ 0 w 184" name="T8"/>
              <a:gd fmla="*/ 23 h 23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3" w="184">
                <a:moveTo>
                  <a:pt x="0" y="23"/>
                </a:moveTo>
                <a:lnTo>
                  <a:pt x="184" y="23"/>
                </a:lnTo>
                <a:lnTo>
                  <a:pt x="172" y="0"/>
                </a:lnTo>
                <a:lnTo>
                  <a:pt x="12" y="0"/>
                </a:lnTo>
                <a:lnTo>
                  <a:pt x="0" y="23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98" name="Freeform 98"/>
          <p:cNvSpPr/>
          <p:nvPr/>
        </p:nvSpPr>
        <p:spPr bwMode="auto">
          <a:xfrm>
            <a:off x="692150" y="3267075"/>
            <a:ext cx="231775" cy="33338"/>
          </a:xfrm>
          <a:custGeom>
            <a:gdLst>
              <a:gd fmla="*/ 11 w 146" name="T0"/>
              <a:gd fmla="*/ 0 h 21" name="T1"/>
              <a:gd fmla="*/ 0 w 146" name="T2"/>
              <a:gd fmla="*/ 21 h 21" name="T3"/>
              <a:gd fmla="*/ 146 w 146" name="T4"/>
              <a:gd fmla="*/ 21 h 21" name="T5"/>
              <a:gd fmla="*/ 134 w 146" name="T6"/>
              <a:gd fmla="*/ 0 h 21" name="T7"/>
              <a:gd fmla="*/ 11 w 146" name="T8"/>
              <a:gd fmla="*/ 0 h 21" name="T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b="b" l="0" r="r" t="0"/>
            <a:pathLst>
              <a:path h="21" w="146">
                <a:moveTo>
                  <a:pt x="11" y="0"/>
                </a:moveTo>
                <a:lnTo>
                  <a:pt x="0" y="21"/>
                </a:lnTo>
                <a:lnTo>
                  <a:pt x="146" y="21"/>
                </a:lnTo>
                <a:lnTo>
                  <a:pt x="134" y="0"/>
                </a:lnTo>
                <a:lnTo>
                  <a:pt x="11" y="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99" name="Freeform 99"/>
          <p:cNvSpPr>
            <a:spLocks noEditPoints="1"/>
          </p:cNvSpPr>
          <p:nvPr/>
        </p:nvSpPr>
        <p:spPr bwMode="auto">
          <a:xfrm>
            <a:off x="568325" y="3203575"/>
            <a:ext cx="479425" cy="434975"/>
          </a:xfrm>
          <a:custGeom>
            <a:gdLst>
              <a:gd fmla="*/ 103 w 128" name="T0"/>
              <a:gd fmla="*/ 0 h 116" name="T1"/>
              <a:gd fmla="*/ 25 w 128" name="T2"/>
              <a:gd fmla="*/ 0 h 116" name="T3"/>
              <a:gd fmla="*/ 0 w 128" name="T4"/>
              <a:gd fmla="*/ 47 h 116" name="T5"/>
              <a:gd fmla="*/ 0 w 128" name="T6"/>
              <a:gd fmla="*/ 116 h 116" name="T7"/>
              <a:gd fmla="*/ 128 w 128" name="T8"/>
              <a:gd fmla="*/ 116 h 116" name="T9"/>
              <a:gd fmla="*/ 128 w 128" name="T10"/>
              <a:gd fmla="*/ 47 h 116" name="T11"/>
              <a:gd fmla="*/ 103 w 128" name="T12"/>
              <a:gd fmla="*/ 0 h 116" name="T13"/>
              <a:gd fmla="*/ 78 w 128" name="T14"/>
              <a:gd fmla="*/ 72 h 116" name="T15"/>
              <a:gd fmla="*/ 49 w 128" name="T16"/>
              <a:gd fmla="*/ 72 h 116" name="T17"/>
              <a:gd fmla="*/ 44 w 128" name="T18"/>
              <a:gd fmla="*/ 67 h 116" name="T19"/>
              <a:gd fmla="*/ 49 w 128" name="T20"/>
              <a:gd fmla="*/ 62 h 116" name="T21"/>
              <a:gd fmla="*/ 78 w 128" name="T22"/>
              <a:gd fmla="*/ 62 h 116" name="T23"/>
              <a:gd fmla="*/ 83 w 128" name="T24"/>
              <a:gd fmla="*/ 67 h 116" name="T25"/>
              <a:gd fmla="*/ 78 w 128" name="T26"/>
              <a:gd fmla="*/ 72 h 116" name="T27"/>
              <a:gd fmla="*/ 16 w 128" name="T28"/>
              <a:gd fmla="*/ 47 h 116" name="T29"/>
              <a:gd fmla="*/ 35 w 128" name="T30"/>
              <a:gd fmla="*/ 12 h 116" name="T31"/>
              <a:gd fmla="*/ 93 w 128" name="T32"/>
              <a:gd fmla="*/ 12 h 116" name="T33"/>
              <a:gd fmla="*/ 112 w 128" name="T34"/>
              <a:gd fmla="*/ 47 h 116" name="T35"/>
              <a:gd fmla="*/ 16 w 128" name="T36"/>
              <a:gd fmla="*/ 47 h 116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115" w="128">
                <a:moveTo>
                  <a:pt x="103" y="0"/>
                </a:moveTo>
                <a:cubicBezTo>
                  <a:pt x="25" y="0"/>
                  <a:pt x="25" y="0"/>
                  <a:pt x="25" y="0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116"/>
                  <a:pt x="0" y="116"/>
                  <a:pt x="0" y="116"/>
                </a:cubicBezTo>
                <a:cubicBezTo>
                  <a:pt x="128" y="116"/>
                  <a:pt x="128" y="116"/>
                  <a:pt x="128" y="116"/>
                </a:cubicBezTo>
                <a:cubicBezTo>
                  <a:pt x="128" y="47"/>
                  <a:pt x="128" y="47"/>
                  <a:pt x="128" y="47"/>
                </a:cubicBezTo>
                <a:lnTo>
                  <a:pt x="103" y="0"/>
                </a:lnTo>
                <a:close/>
                <a:moveTo>
                  <a:pt x="78" y="72"/>
                </a:moveTo>
                <a:cubicBezTo>
                  <a:pt x="49" y="72"/>
                  <a:pt x="49" y="72"/>
                  <a:pt x="49" y="72"/>
                </a:cubicBezTo>
                <a:cubicBezTo>
                  <a:pt x="46" y="72"/>
                  <a:pt x="44" y="70"/>
                  <a:pt x="44" y="67"/>
                </a:cubicBezTo>
                <a:cubicBezTo>
                  <a:pt x="44" y="64"/>
                  <a:pt x="46" y="62"/>
                  <a:pt x="49" y="62"/>
                </a:cubicBezTo>
                <a:cubicBezTo>
                  <a:pt x="78" y="62"/>
                  <a:pt x="78" y="62"/>
                  <a:pt x="78" y="62"/>
                </a:cubicBezTo>
                <a:cubicBezTo>
                  <a:pt x="81" y="62"/>
                  <a:pt x="83" y="64"/>
                  <a:pt x="83" y="67"/>
                </a:cubicBezTo>
                <a:cubicBezTo>
                  <a:pt x="83" y="70"/>
                  <a:pt x="81" y="72"/>
                  <a:pt x="78" y="72"/>
                </a:cubicBezTo>
                <a:close/>
                <a:moveTo>
                  <a:pt x="16" y="47"/>
                </a:moveTo>
                <a:cubicBezTo>
                  <a:pt x="35" y="12"/>
                  <a:pt x="35" y="12"/>
                  <a:pt x="35" y="12"/>
                </a:cubicBezTo>
                <a:cubicBezTo>
                  <a:pt x="93" y="12"/>
                  <a:pt x="93" y="12"/>
                  <a:pt x="93" y="12"/>
                </a:cubicBezTo>
                <a:cubicBezTo>
                  <a:pt x="112" y="47"/>
                  <a:pt x="112" y="47"/>
                  <a:pt x="112" y="47"/>
                </a:cubicBezTo>
                <a:lnTo>
                  <a:pt x="16" y="47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100" name="Freeform 100"/>
          <p:cNvSpPr>
            <a:spLocks noEditPoints="1"/>
          </p:cNvSpPr>
          <p:nvPr/>
        </p:nvSpPr>
        <p:spPr bwMode="auto">
          <a:xfrm>
            <a:off x="11196638" y="2219325"/>
            <a:ext cx="368300" cy="481013"/>
          </a:xfrm>
          <a:custGeom>
            <a:gdLst>
              <a:gd fmla="*/ 172 w 232" name="T0"/>
              <a:gd fmla="*/ 0 h 303" name="T1"/>
              <a:gd fmla="*/ 0 w 232" name="T2"/>
              <a:gd fmla="*/ 0 h 303" name="T3"/>
              <a:gd fmla="*/ 0 w 232" name="T4"/>
              <a:gd fmla="*/ 303 h 303" name="T5"/>
              <a:gd fmla="*/ 232 w 232" name="T6"/>
              <a:gd fmla="*/ 303 h 303" name="T7"/>
              <a:gd fmla="*/ 232 w 232" name="T8"/>
              <a:gd fmla="*/ 59 h 303" name="T9"/>
              <a:gd fmla="*/ 232 w 232" name="T10"/>
              <a:gd fmla="*/ 59 h 303" name="T11"/>
              <a:gd fmla="*/ 172 w 232" name="T12"/>
              <a:gd fmla="*/ 0 h 303" name="T13"/>
              <a:gd fmla="*/ 198 w 232" name="T14"/>
              <a:gd fmla="*/ 270 h 303" name="T15"/>
              <a:gd fmla="*/ 33 w 232" name="T16"/>
              <a:gd fmla="*/ 270 h 303" name="T17"/>
              <a:gd fmla="*/ 33 w 232" name="T18"/>
              <a:gd fmla="*/ 35 h 303" name="T19"/>
              <a:gd fmla="*/ 139 w 232" name="T20"/>
              <a:gd fmla="*/ 35 h 303" name="T21"/>
              <a:gd fmla="*/ 139 w 232" name="T22"/>
              <a:gd fmla="*/ 92 h 303" name="T23"/>
              <a:gd fmla="*/ 198 w 232" name="T24"/>
              <a:gd fmla="*/ 92 h 303" name="T25"/>
              <a:gd fmla="*/ 198 w 232" name="T26"/>
              <a:gd fmla="*/ 270 h 303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303" w="231">
                <a:moveTo>
                  <a:pt x="172" y="0"/>
                </a:moveTo>
                <a:lnTo>
                  <a:pt x="0" y="0"/>
                </a:lnTo>
                <a:lnTo>
                  <a:pt x="0" y="303"/>
                </a:lnTo>
                <a:lnTo>
                  <a:pt x="232" y="303"/>
                </a:lnTo>
                <a:lnTo>
                  <a:pt x="232" y="59"/>
                </a:lnTo>
                <a:lnTo>
                  <a:pt x="232" y="59"/>
                </a:lnTo>
                <a:lnTo>
                  <a:pt x="172" y="0"/>
                </a:lnTo>
                <a:close/>
                <a:moveTo>
                  <a:pt x="198" y="270"/>
                </a:moveTo>
                <a:lnTo>
                  <a:pt x="33" y="270"/>
                </a:lnTo>
                <a:lnTo>
                  <a:pt x="33" y="35"/>
                </a:lnTo>
                <a:lnTo>
                  <a:pt x="139" y="35"/>
                </a:lnTo>
                <a:lnTo>
                  <a:pt x="139" y="92"/>
                </a:lnTo>
                <a:lnTo>
                  <a:pt x="198" y="92"/>
                </a:lnTo>
                <a:lnTo>
                  <a:pt x="198" y="27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101" name="Rectangle 101"/>
          <p:cNvSpPr>
            <a:spLocks noChangeArrowheads="1"/>
          </p:cNvSpPr>
          <p:nvPr/>
        </p:nvSpPr>
        <p:spPr bwMode="auto">
          <a:xfrm>
            <a:off x="11361738" y="2403475"/>
            <a:ext cx="36513" cy="6032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102" name="Freeform 102"/>
          <p:cNvSpPr>
            <a:spLocks noEditPoints="1"/>
          </p:cNvSpPr>
          <p:nvPr/>
        </p:nvSpPr>
        <p:spPr bwMode="auto">
          <a:xfrm>
            <a:off x="11342688" y="2500313"/>
            <a:ext cx="74613" cy="109538"/>
          </a:xfrm>
          <a:custGeom>
            <a:gdLst>
              <a:gd fmla="*/ 19 w 20" name="T0"/>
              <a:gd fmla="*/ 17 h 29" name="T1"/>
              <a:gd fmla="*/ 19 w 20" name="T2"/>
              <a:gd fmla="*/ 17 h 29" name="T3"/>
              <a:gd fmla="*/ 15 w 20" name="T4"/>
              <a:gd fmla="*/ 0 h 29" name="T5"/>
              <a:gd fmla="*/ 5 w 20" name="T6"/>
              <a:gd fmla="*/ 0 h 29" name="T7"/>
              <a:gd fmla="*/ 1 w 20" name="T8"/>
              <a:gd fmla="*/ 17 h 29" name="T9"/>
              <a:gd fmla="*/ 1 w 20" name="T10"/>
              <a:gd fmla="*/ 17 h 29" name="T11"/>
              <a:gd fmla="*/ 0 w 20" name="T12"/>
              <a:gd fmla="*/ 20 h 29" name="T13"/>
              <a:gd fmla="*/ 10 w 20" name="T14"/>
              <a:gd fmla="*/ 29 h 29" name="T15"/>
              <a:gd fmla="*/ 20 w 20" name="T16"/>
              <a:gd fmla="*/ 20 h 29" name="T17"/>
              <a:gd fmla="*/ 19 w 20" name="T18"/>
              <a:gd fmla="*/ 17 h 29" name="T19"/>
              <a:gd fmla="*/ 10 w 20" name="T20"/>
              <a:gd fmla="*/ 25 h 29" name="T21"/>
              <a:gd fmla="*/ 5 w 20" name="T22"/>
              <a:gd fmla="*/ 20 h 29" name="T23"/>
              <a:gd fmla="*/ 10 w 20" name="T24"/>
              <a:gd fmla="*/ 15 h 29" name="T25"/>
              <a:gd fmla="*/ 15 w 20" name="T26"/>
              <a:gd fmla="*/ 20 h 29" name="T27"/>
              <a:gd fmla="*/ 10 w 20" name="T28"/>
              <a:gd fmla="*/ 25 h 29" name="T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b="b" l="0" r="r" t="0"/>
            <a:pathLst>
              <a:path h="28" w="20">
                <a:moveTo>
                  <a:pt x="19" y="17"/>
                </a:moveTo>
                <a:cubicBezTo>
                  <a:pt x="19" y="17"/>
                  <a:pt x="19" y="17"/>
                  <a:pt x="19" y="17"/>
                </a:cubicBezTo>
                <a:cubicBezTo>
                  <a:pt x="15" y="0"/>
                  <a:pt x="15" y="0"/>
                  <a:pt x="15" y="0"/>
                </a:cubicBezTo>
                <a:cubicBezTo>
                  <a:pt x="5" y="0"/>
                  <a:pt x="5" y="0"/>
                  <a:pt x="5" y="0"/>
                </a:cubicBez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cubicBezTo>
                  <a:pt x="0" y="18"/>
                  <a:pt x="0" y="19"/>
                  <a:pt x="0" y="20"/>
                </a:cubicBezTo>
                <a:cubicBezTo>
                  <a:pt x="0" y="25"/>
                  <a:pt x="5" y="29"/>
                  <a:pt x="10" y="29"/>
                </a:cubicBezTo>
                <a:cubicBezTo>
                  <a:pt x="15" y="29"/>
                  <a:pt x="20" y="25"/>
                  <a:pt x="20" y="20"/>
                </a:cubicBezTo>
                <a:cubicBezTo>
                  <a:pt x="20" y="19"/>
                  <a:pt x="20" y="18"/>
                  <a:pt x="19" y="17"/>
                </a:cubicBezTo>
                <a:close/>
                <a:moveTo>
                  <a:pt x="10" y="25"/>
                </a:moveTo>
                <a:cubicBezTo>
                  <a:pt x="7" y="25"/>
                  <a:pt x="5" y="22"/>
                  <a:pt x="5" y="20"/>
                </a:cubicBezTo>
                <a:cubicBezTo>
                  <a:pt x="5" y="17"/>
                  <a:pt x="7" y="15"/>
                  <a:pt x="10" y="15"/>
                </a:cubicBezTo>
                <a:cubicBezTo>
                  <a:pt x="13" y="15"/>
                  <a:pt x="15" y="17"/>
                  <a:pt x="15" y="20"/>
                </a:cubicBezTo>
                <a:cubicBezTo>
                  <a:pt x="15" y="22"/>
                  <a:pt x="13" y="25"/>
                  <a:pt x="10" y="25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103" name="Freeform 103"/>
          <p:cNvSpPr>
            <a:spLocks noEditPoints="1"/>
          </p:cNvSpPr>
          <p:nvPr/>
        </p:nvSpPr>
        <p:spPr bwMode="auto">
          <a:xfrm>
            <a:off x="10234613" y="2219325"/>
            <a:ext cx="368300" cy="481013"/>
          </a:xfrm>
          <a:custGeom>
            <a:gdLst>
              <a:gd fmla="*/ 173 w 232" name="T0"/>
              <a:gd fmla="*/ 0 h 303" name="T1"/>
              <a:gd fmla="*/ 0 w 232" name="T2"/>
              <a:gd fmla="*/ 0 h 303" name="T3"/>
              <a:gd fmla="*/ 0 w 232" name="T4"/>
              <a:gd fmla="*/ 303 h 303" name="T5"/>
              <a:gd fmla="*/ 232 w 232" name="T6"/>
              <a:gd fmla="*/ 303 h 303" name="T7"/>
              <a:gd fmla="*/ 232 w 232" name="T8"/>
              <a:gd fmla="*/ 59 h 303" name="T9"/>
              <a:gd fmla="*/ 232 w 232" name="T10"/>
              <a:gd fmla="*/ 59 h 303" name="T11"/>
              <a:gd fmla="*/ 173 w 232" name="T12"/>
              <a:gd fmla="*/ 0 h 303" name="T13"/>
              <a:gd fmla="*/ 199 w 232" name="T14"/>
              <a:gd fmla="*/ 270 h 303" name="T15"/>
              <a:gd fmla="*/ 33 w 232" name="T16"/>
              <a:gd fmla="*/ 270 h 303" name="T17"/>
              <a:gd fmla="*/ 33 w 232" name="T18"/>
              <a:gd fmla="*/ 35 h 303" name="T19"/>
              <a:gd fmla="*/ 140 w 232" name="T20"/>
              <a:gd fmla="*/ 35 h 303" name="T21"/>
              <a:gd fmla="*/ 140 w 232" name="T22"/>
              <a:gd fmla="*/ 92 h 303" name="T23"/>
              <a:gd fmla="*/ 199 w 232" name="T24"/>
              <a:gd fmla="*/ 92 h 303" name="T25"/>
              <a:gd fmla="*/ 199 w 232" name="T26"/>
              <a:gd fmla="*/ 270 h 303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303" w="231">
                <a:moveTo>
                  <a:pt x="173" y="0"/>
                </a:moveTo>
                <a:lnTo>
                  <a:pt x="0" y="0"/>
                </a:lnTo>
                <a:lnTo>
                  <a:pt x="0" y="303"/>
                </a:lnTo>
                <a:lnTo>
                  <a:pt x="232" y="303"/>
                </a:lnTo>
                <a:lnTo>
                  <a:pt x="232" y="59"/>
                </a:lnTo>
                <a:lnTo>
                  <a:pt x="232" y="59"/>
                </a:lnTo>
                <a:lnTo>
                  <a:pt x="173" y="0"/>
                </a:lnTo>
                <a:close/>
                <a:moveTo>
                  <a:pt x="199" y="270"/>
                </a:moveTo>
                <a:lnTo>
                  <a:pt x="33" y="270"/>
                </a:lnTo>
                <a:lnTo>
                  <a:pt x="33" y="35"/>
                </a:lnTo>
                <a:lnTo>
                  <a:pt x="140" y="35"/>
                </a:lnTo>
                <a:lnTo>
                  <a:pt x="140" y="92"/>
                </a:lnTo>
                <a:lnTo>
                  <a:pt x="199" y="92"/>
                </a:lnTo>
                <a:lnTo>
                  <a:pt x="199" y="27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104" name="Freeform 104"/>
          <p:cNvSpPr/>
          <p:nvPr/>
        </p:nvSpPr>
        <p:spPr bwMode="auto">
          <a:xfrm>
            <a:off x="10377488" y="2470150"/>
            <a:ext cx="98425" cy="117475"/>
          </a:xfrm>
          <a:custGeom>
            <a:gdLst>
              <a:gd fmla="*/ 0 w 62" name="T0"/>
              <a:gd fmla="*/ 74 h 74" name="T1"/>
              <a:gd fmla="*/ 62 w 62" name="T2"/>
              <a:gd fmla="*/ 36 h 74" name="T3"/>
              <a:gd fmla="*/ 0 w 62" name="T4"/>
              <a:gd fmla="*/ 0 h 74" name="T5"/>
              <a:gd fmla="*/ 0 w 62" name="T6"/>
              <a:gd fmla="*/ 74 h 74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74" w="62">
                <a:moveTo>
                  <a:pt x="0" y="74"/>
                </a:moveTo>
                <a:lnTo>
                  <a:pt x="62" y="36"/>
                </a:lnTo>
                <a:lnTo>
                  <a:pt x="0" y="0"/>
                </a:lnTo>
                <a:lnTo>
                  <a:pt x="0" y="74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105" name="Freeform 105"/>
          <p:cNvSpPr>
            <a:spLocks noEditPoints="1"/>
          </p:cNvSpPr>
          <p:nvPr/>
        </p:nvSpPr>
        <p:spPr bwMode="auto">
          <a:xfrm>
            <a:off x="9274175" y="2219325"/>
            <a:ext cx="368300" cy="481013"/>
          </a:xfrm>
          <a:custGeom>
            <a:gdLst>
              <a:gd fmla="*/ 173 w 232" name="T0"/>
              <a:gd fmla="*/ 0 h 303" name="T1"/>
              <a:gd fmla="*/ 0 w 232" name="T2"/>
              <a:gd fmla="*/ 0 h 303" name="T3"/>
              <a:gd fmla="*/ 0 w 232" name="T4"/>
              <a:gd fmla="*/ 303 h 303" name="T5"/>
              <a:gd fmla="*/ 232 w 232" name="T6"/>
              <a:gd fmla="*/ 303 h 303" name="T7"/>
              <a:gd fmla="*/ 232 w 232" name="T8"/>
              <a:gd fmla="*/ 59 h 303" name="T9"/>
              <a:gd fmla="*/ 232 w 232" name="T10"/>
              <a:gd fmla="*/ 59 h 303" name="T11"/>
              <a:gd fmla="*/ 173 w 232" name="T12"/>
              <a:gd fmla="*/ 0 h 303" name="T13"/>
              <a:gd fmla="*/ 199 w 232" name="T14"/>
              <a:gd fmla="*/ 270 h 303" name="T15"/>
              <a:gd fmla="*/ 33 w 232" name="T16"/>
              <a:gd fmla="*/ 270 h 303" name="T17"/>
              <a:gd fmla="*/ 33 w 232" name="T18"/>
              <a:gd fmla="*/ 35 h 303" name="T19"/>
              <a:gd fmla="*/ 139 w 232" name="T20"/>
              <a:gd fmla="*/ 35 h 303" name="T21"/>
              <a:gd fmla="*/ 139 w 232" name="T22"/>
              <a:gd fmla="*/ 92 h 303" name="T23"/>
              <a:gd fmla="*/ 199 w 232" name="T24"/>
              <a:gd fmla="*/ 92 h 303" name="T25"/>
              <a:gd fmla="*/ 199 w 232" name="T26"/>
              <a:gd fmla="*/ 270 h 303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303" w="231">
                <a:moveTo>
                  <a:pt x="173" y="0"/>
                </a:moveTo>
                <a:lnTo>
                  <a:pt x="0" y="0"/>
                </a:lnTo>
                <a:lnTo>
                  <a:pt x="0" y="303"/>
                </a:lnTo>
                <a:lnTo>
                  <a:pt x="232" y="303"/>
                </a:lnTo>
                <a:lnTo>
                  <a:pt x="232" y="59"/>
                </a:lnTo>
                <a:lnTo>
                  <a:pt x="232" y="59"/>
                </a:lnTo>
                <a:lnTo>
                  <a:pt x="173" y="0"/>
                </a:lnTo>
                <a:close/>
                <a:moveTo>
                  <a:pt x="199" y="270"/>
                </a:moveTo>
                <a:lnTo>
                  <a:pt x="33" y="270"/>
                </a:lnTo>
                <a:lnTo>
                  <a:pt x="33" y="35"/>
                </a:lnTo>
                <a:lnTo>
                  <a:pt x="139" y="35"/>
                </a:lnTo>
                <a:lnTo>
                  <a:pt x="139" y="92"/>
                </a:lnTo>
                <a:lnTo>
                  <a:pt x="199" y="92"/>
                </a:lnTo>
                <a:lnTo>
                  <a:pt x="199" y="27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106" name="Freeform 106"/>
          <p:cNvSpPr/>
          <p:nvPr/>
        </p:nvSpPr>
        <p:spPr bwMode="auto">
          <a:xfrm>
            <a:off x="9367838" y="2436813"/>
            <a:ext cx="150813" cy="157163"/>
          </a:xfrm>
          <a:custGeom>
            <a:gdLst>
              <a:gd fmla="*/ 13 w 40" name="T0"/>
              <a:gd fmla="*/ 30 h 42" name="T1"/>
              <a:gd fmla="*/ 7 w 40" name="T2"/>
              <a:gd fmla="*/ 30 h 42" name="T3"/>
              <a:gd fmla="*/ 1 w 40" name="T4"/>
              <a:gd fmla="*/ 37 h 42" name="T5"/>
              <a:gd fmla="*/ 10 w 40" name="T6"/>
              <a:gd fmla="*/ 41 h 42" name="T7"/>
              <a:gd fmla="*/ 16 w 40" name="T8"/>
              <a:gd fmla="*/ 35 h 42" name="T9"/>
              <a:gd fmla="*/ 16 w 40" name="T10"/>
              <a:gd fmla="*/ 35 h 42" name="T11"/>
              <a:gd fmla="*/ 16 w 40" name="T12"/>
              <a:gd fmla="*/ 15 h 42" name="T13"/>
              <a:gd fmla="*/ 37 w 40" name="T14"/>
              <a:gd fmla="*/ 11 h 42" name="T15"/>
              <a:gd fmla="*/ 37 w 40" name="T16"/>
              <a:gd fmla="*/ 26 h 42" name="T17"/>
              <a:gd fmla="*/ 31 w 40" name="T18"/>
              <a:gd fmla="*/ 26 h 42" name="T19"/>
              <a:gd fmla="*/ 25 w 40" name="T20"/>
              <a:gd fmla="*/ 33 h 42" name="T21"/>
              <a:gd fmla="*/ 34 w 40" name="T22"/>
              <a:gd fmla="*/ 37 h 42" name="T23"/>
              <a:gd fmla="*/ 40 w 40" name="T24"/>
              <a:gd fmla="*/ 31 h 42" name="T25"/>
              <a:gd fmla="*/ 40 w 40" name="T26"/>
              <a:gd fmla="*/ 31 h 42" name="T27"/>
              <a:gd fmla="*/ 40 w 40" name="T28"/>
              <a:gd fmla="*/ 0 h 42" name="T29"/>
              <a:gd fmla="*/ 13 w 40" name="T30"/>
              <a:gd fmla="*/ 6 h 42" name="T31"/>
              <a:gd fmla="*/ 13 w 40" name="T32"/>
              <a:gd fmla="*/ 30 h 42" name="T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b="b" l="0" r="r" t="0"/>
            <a:pathLst>
              <a:path h="42" w="40">
                <a:moveTo>
                  <a:pt x="13" y="30"/>
                </a:moveTo>
                <a:cubicBezTo>
                  <a:pt x="11" y="29"/>
                  <a:pt x="9" y="29"/>
                  <a:pt x="7" y="30"/>
                </a:cubicBezTo>
                <a:cubicBezTo>
                  <a:pt x="3" y="31"/>
                  <a:pt x="0" y="34"/>
                  <a:pt x="1" y="37"/>
                </a:cubicBezTo>
                <a:cubicBezTo>
                  <a:pt x="2" y="40"/>
                  <a:pt x="6" y="42"/>
                  <a:pt x="10" y="41"/>
                </a:cubicBezTo>
                <a:cubicBezTo>
                  <a:pt x="13" y="40"/>
                  <a:pt x="16" y="37"/>
                  <a:pt x="16" y="35"/>
                </a:cubicBezTo>
                <a:cubicBezTo>
                  <a:pt x="16" y="35"/>
                  <a:pt x="16" y="35"/>
                  <a:pt x="16" y="35"/>
                </a:cubicBezTo>
                <a:cubicBezTo>
                  <a:pt x="16" y="15"/>
                  <a:pt x="16" y="15"/>
                  <a:pt x="16" y="15"/>
                </a:cubicBezTo>
                <a:cubicBezTo>
                  <a:pt x="37" y="11"/>
                  <a:pt x="37" y="11"/>
                  <a:pt x="37" y="11"/>
                </a:cubicBezTo>
                <a:cubicBezTo>
                  <a:pt x="37" y="26"/>
                  <a:pt x="37" y="26"/>
                  <a:pt x="37" y="26"/>
                </a:cubicBezTo>
                <a:cubicBezTo>
                  <a:pt x="35" y="26"/>
                  <a:pt x="33" y="25"/>
                  <a:pt x="31" y="26"/>
                </a:cubicBezTo>
                <a:cubicBezTo>
                  <a:pt x="27" y="27"/>
                  <a:pt x="24" y="30"/>
                  <a:pt x="25" y="33"/>
                </a:cubicBezTo>
                <a:cubicBezTo>
                  <a:pt x="26" y="36"/>
                  <a:pt x="30" y="38"/>
                  <a:pt x="34" y="37"/>
                </a:cubicBezTo>
                <a:cubicBezTo>
                  <a:pt x="37" y="36"/>
                  <a:pt x="40" y="34"/>
                  <a:pt x="40" y="31"/>
                </a:cubicBezTo>
                <a:cubicBezTo>
                  <a:pt x="40" y="31"/>
                  <a:pt x="40" y="31"/>
                  <a:pt x="40" y="31"/>
                </a:cubicBezTo>
                <a:cubicBezTo>
                  <a:pt x="40" y="0"/>
                  <a:pt x="40" y="0"/>
                  <a:pt x="40" y="0"/>
                </a:cubicBezTo>
                <a:cubicBezTo>
                  <a:pt x="13" y="6"/>
                  <a:pt x="13" y="6"/>
                  <a:pt x="13" y="6"/>
                </a:cubicBezTo>
                <a:lnTo>
                  <a:pt x="13" y="3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107" name="Freeform 107"/>
          <p:cNvSpPr>
            <a:spLocks noEditPoints="1"/>
          </p:cNvSpPr>
          <p:nvPr/>
        </p:nvSpPr>
        <p:spPr bwMode="auto">
          <a:xfrm>
            <a:off x="8312150" y="2219325"/>
            <a:ext cx="368300" cy="481013"/>
          </a:xfrm>
          <a:custGeom>
            <a:gdLst>
              <a:gd fmla="*/ 173 w 232" name="T0"/>
              <a:gd fmla="*/ 0 h 303" name="T1"/>
              <a:gd fmla="*/ 0 w 232" name="T2"/>
              <a:gd fmla="*/ 0 h 303" name="T3"/>
              <a:gd fmla="*/ 0 w 232" name="T4"/>
              <a:gd fmla="*/ 303 h 303" name="T5"/>
              <a:gd fmla="*/ 232 w 232" name="T6"/>
              <a:gd fmla="*/ 303 h 303" name="T7"/>
              <a:gd fmla="*/ 232 w 232" name="T8"/>
              <a:gd fmla="*/ 59 h 303" name="T9"/>
              <a:gd fmla="*/ 232 w 232" name="T10"/>
              <a:gd fmla="*/ 59 h 303" name="T11"/>
              <a:gd fmla="*/ 173 w 232" name="T12"/>
              <a:gd fmla="*/ 0 h 303" name="T13"/>
              <a:gd fmla="*/ 199 w 232" name="T14"/>
              <a:gd fmla="*/ 270 h 303" name="T15"/>
              <a:gd fmla="*/ 34 w 232" name="T16"/>
              <a:gd fmla="*/ 270 h 303" name="T17"/>
              <a:gd fmla="*/ 34 w 232" name="T18"/>
              <a:gd fmla="*/ 35 h 303" name="T19"/>
              <a:gd fmla="*/ 140 w 232" name="T20"/>
              <a:gd fmla="*/ 35 h 303" name="T21"/>
              <a:gd fmla="*/ 140 w 232" name="T22"/>
              <a:gd fmla="*/ 92 h 303" name="T23"/>
              <a:gd fmla="*/ 199 w 232" name="T24"/>
              <a:gd fmla="*/ 92 h 303" name="T25"/>
              <a:gd fmla="*/ 199 w 232" name="T26"/>
              <a:gd fmla="*/ 270 h 303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303" w="231">
                <a:moveTo>
                  <a:pt x="173" y="0"/>
                </a:moveTo>
                <a:lnTo>
                  <a:pt x="0" y="0"/>
                </a:lnTo>
                <a:lnTo>
                  <a:pt x="0" y="303"/>
                </a:lnTo>
                <a:lnTo>
                  <a:pt x="232" y="303"/>
                </a:lnTo>
                <a:lnTo>
                  <a:pt x="232" y="59"/>
                </a:lnTo>
                <a:lnTo>
                  <a:pt x="232" y="59"/>
                </a:lnTo>
                <a:lnTo>
                  <a:pt x="173" y="0"/>
                </a:lnTo>
                <a:close/>
                <a:moveTo>
                  <a:pt x="199" y="270"/>
                </a:moveTo>
                <a:lnTo>
                  <a:pt x="34" y="270"/>
                </a:lnTo>
                <a:lnTo>
                  <a:pt x="34" y="35"/>
                </a:lnTo>
                <a:lnTo>
                  <a:pt x="140" y="35"/>
                </a:lnTo>
                <a:lnTo>
                  <a:pt x="140" y="92"/>
                </a:lnTo>
                <a:lnTo>
                  <a:pt x="199" y="92"/>
                </a:lnTo>
                <a:lnTo>
                  <a:pt x="199" y="27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108" name="Oval 108"/>
          <p:cNvSpPr>
            <a:spLocks noChangeArrowheads="1"/>
          </p:cNvSpPr>
          <p:nvPr/>
        </p:nvSpPr>
        <p:spPr bwMode="auto">
          <a:xfrm>
            <a:off x="8402638" y="2486025"/>
            <a:ext cx="41275" cy="41275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109" name="Freeform 109"/>
          <p:cNvSpPr/>
          <p:nvPr/>
        </p:nvSpPr>
        <p:spPr bwMode="auto">
          <a:xfrm>
            <a:off x="8410575" y="2505075"/>
            <a:ext cx="179388" cy="85725"/>
          </a:xfrm>
          <a:custGeom>
            <a:gdLst>
              <a:gd fmla="*/ 45 w 113" name="T0"/>
              <a:gd fmla="*/ 30 h 54" name="T1"/>
              <a:gd fmla="*/ 33 w 113" name="T2"/>
              <a:gd fmla="*/ 14 h 54" name="T3"/>
              <a:gd fmla="*/ 0 w 113" name="T4"/>
              <a:gd fmla="*/ 54 h 54" name="T5"/>
              <a:gd fmla="*/ 113 w 113" name="T6"/>
              <a:gd fmla="*/ 54 h 54" name="T7"/>
              <a:gd fmla="*/ 69 w 113" name="T8"/>
              <a:gd fmla="*/ 0 h 54" name="T9"/>
              <a:gd fmla="*/ 45 w 113" name="T10"/>
              <a:gd fmla="*/ 30 h 54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54" w="113">
                <a:moveTo>
                  <a:pt x="45" y="30"/>
                </a:moveTo>
                <a:lnTo>
                  <a:pt x="33" y="14"/>
                </a:lnTo>
                <a:lnTo>
                  <a:pt x="0" y="54"/>
                </a:lnTo>
                <a:lnTo>
                  <a:pt x="113" y="54"/>
                </a:lnTo>
                <a:lnTo>
                  <a:pt x="69" y="0"/>
                </a:lnTo>
                <a:lnTo>
                  <a:pt x="45" y="3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110" name="Freeform 110"/>
          <p:cNvSpPr>
            <a:spLocks noEditPoints="1"/>
          </p:cNvSpPr>
          <p:nvPr/>
        </p:nvSpPr>
        <p:spPr bwMode="auto">
          <a:xfrm>
            <a:off x="7351713" y="2219325"/>
            <a:ext cx="368300" cy="481013"/>
          </a:xfrm>
          <a:custGeom>
            <a:gdLst>
              <a:gd fmla="*/ 173 w 232" name="T0"/>
              <a:gd fmla="*/ 0 h 303" name="T1"/>
              <a:gd fmla="*/ 0 w 232" name="T2"/>
              <a:gd fmla="*/ 0 h 303" name="T3"/>
              <a:gd fmla="*/ 0 w 232" name="T4"/>
              <a:gd fmla="*/ 303 h 303" name="T5"/>
              <a:gd fmla="*/ 232 w 232" name="T6"/>
              <a:gd fmla="*/ 303 h 303" name="T7"/>
              <a:gd fmla="*/ 232 w 232" name="T8"/>
              <a:gd fmla="*/ 59 h 303" name="T9"/>
              <a:gd fmla="*/ 173 w 232" name="T10"/>
              <a:gd fmla="*/ 0 h 303" name="T11"/>
              <a:gd fmla="*/ 199 w 232" name="T12"/>
              <a:gd fmla="*/ 270 h 303" name="T13"/>
              <a:gd fmla="*/ 33 w 232" name="T14"/>
              <a:gd fmla="*/ 270 h 303" name="T15"/>
              <a:gd fmla="*/ 33 w 232" name="T16"/>
              <a:gd fmla="*/ 35 h 303" name="T17"/>
              <a:gd fmla="*/ 140 w 232" name="T18"/>
              <a:gd fmla="*/ 35 h 303" name="T19"/>
              <a:gd fmla="*/ 140 w 232" name="T20"/>
              <a:gd fmla="*/ 92 h 303" name="T21"/>
              <a:gd fmla="*/ 199 w 232" name="T22"/>
              <a:gd fmla="*/ 92 h 303" name="T23"/>
              <a:gd fmla="*/ 199 w 232" name="T24"/>
              <a:gd fmla="*/ 270 h 303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303" w="231">
                <a:moveTo>
                  <a:pt x="173" y="0"/>
                </a:moveTo>
                <a:lnTo>
                  <a:pt x="0" y="0"/>
                </a:lnTo>
                <a:lnTo>
                  <a:pt x="0" y="303"/>
                </a:lnTo>
                <a:lnTo>
                  <a:pt x="232" y="303"/>
                </a:lnTo>
                <a:lnTo>
                  <a:pt x="232" y="59"/>
                </a:lnTo>
                <a:lnTo>
                  <a:pt x="173" y="0"/>
                </a:lnTo>
                <a:close/>
                <a:moveTo>
                  <a:pt x="199" y="270"/>
                </a:moveTo>
                <a:lnTo>
                  <a:pt x="33" y="270"/>
                </a:lnTo>
                <a:lnTo>
                  <a:pt x="33" y="35"/>
                </a:lnTo>
                <a:lnTo>
                  <a:pt x="140" y="35"/>
                </a:lnTo>
                <a:lnTo>
                  <a:pt x="140" y="92"/>
                </a:lnTo>
                <a:lnTo>
                  <a:pt x="199" y="92"/>
                </a:lnTo>
                <a:lnTo>
                  <a:pt x="199" y="27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111" name="Rectangle 111"/>
          <p:cNvSpPr>
            <a:spLocks noChangeArrowheads="1"/>
          </p:cNvSpPr>
          <p:nvPr/>
        </p:nvSpPr>
        <p:spPr bwMode="auto">
          <a:xfrm>
            <a:off x="7461250" y="2406650"/>
            <a:ext cx="74613" cy="381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112" name="Rectangle 112"/>
          <p:cNvSpPr>
            <a:spLocks noChangeArrowheads="1"/>
          </p:cNvSpPr>
          <p:nvPr/>
        </p:nvSpPr>
        <p:spPr bwMode="auto">
          <a:xfrm>
            <a:off x="7461250" y="2481263"/>
            <a:ext cx="149225" cy="3492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113" name="Rectangle 113"/>
          <p:cNvSpPr>
            <a:spLocks noChangeArrowheads="1"/>
          </p:cNvSpPr>
          <p:nvPr/>
        </p:nvSpPr>
        <p:spPr bwMode="auto">
          <a:xfrm>
            <a:off x="7461250" y="2552700"/>
            <a:ext cx="149225" cy="381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114" name="Freeform 114"/>
          <p:cNvSpPr/>
          <p:nvPr/>
        </p:nvSpPr>
        <p:spPr bwMode="auto">
          <a:xfrm>
            <a:off x="6391275" y="2219325"/>
            <a:ext cx="366713" cy="481013"/>
          </a:xfrm>
          <a:custGeom>
            <a:gdLst>
              <a:gd fmla="*/ 172 w 231" name="T0"/>
              <a:gd fmla="*/ 0 h 303" name="T1"/>
              <a:gd fmla="*/ 0 w 231" name="T2"/>
              <a:gd fmla="*/ 0 h 303" name="T3"/>
              <a:gd fmla="*/ 0 w 231" name="T4"/>
              <a:gd fmla="*/ 303 h 303" name="T5"/>
              <a:gd fmla="*/ 89 w 231" name="T6"/>
              <a:gd fmla="*/ 303 h 303" name="T7"/>
              <a:gd fmla="*/ 89 w 231" name="T8"/>
              <a:gd fmla="*/ 270 h 303" name="T9"/>
              <a:gd fmla="*/ 33 w 231" name="T10"/>
              <a:gd fmla="*/ 270 h 303" name="T11"/>
              <a:gd fmla="*/ 33 w 231" name="T12"/>
              <a:gd fmla="*/ 35 h 303" name="T13"/>
              <a:gd fmla="*/ 139 w 231" name="T14"/>
              <a:gd fmla="*/ 35 h 303" name="T15"/>
              <a:gd fmla="*/ 139 w 231" name="T16"/>
              <a:gd fmla="*/ 92 h 303" name="T17"/>
              <a:gd fmla="*/ 198 w 231" name="T18"/>
              <a:gd fmla="*/ 92 h 303" name="T19"/>
              <a:gd fmla="*/ 198 w 231" name="T20"/>
              <a:gd fmla="*/ 161 h 303" name="T21"/>
              <a:gd fmla="*/ 231 w 231" name="T22"/>
              <a:gd fmla="*/ 161 h 303" name="T23"/>
              <a:gd fmla="*/ 231 w 231" name="T24"/>
              <a:gd fmla="*/ 59 h 303" name="T25"/>
              <a:gd fmla="*/ 172 w 231" name="T26"/>
              <a:gd fmla="*/ 0 h 303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303" w="231">
                <a:moveTo>
                  <a:pt x="172" y="0"/>
                </a:moveTo>
                <a:lnTo>
                  <a:pt x="0" y="0"/>
                </a:lnTo>
                <a:lnTo>
                  <a:pt x="0" y="303"/>
                </a:lnTo>
                <a:lnTo>
                  <a:pt x="89" y="303"/>
                </a:lnTo>
                <a:lnTo>
                  <a:pt x="89" y="270"/>
                </a:lnTo>
                <a:lnTo>
                  <a:pt x="33" y="270"/>
                </a:lnTo>
                <a:lnTo>
                  <a:pt x="33" y="35"/>
                </a:lnTo>
                <a:lnTo>
                  <a:pt x="139" y="35"/>
                </a:lnTo>
                <a:lnTo>
                  <a:pt x="139" y="92"/>
                </a:lnTo>
                <a:lnTo>
                  <a:pt x="198" y="92"/>
                </a:lnTo>
                <a:lnTo>
                  <a:pt x="198" y="161"/>
                </a:lnTo>
                <a:lnTo>
                  <a:pt x="231" y="161"/>
                </a:lnTo>
                <a:lnTo>
                  <a:pt x="231" y="59"/>
                </a:lnTo>
                <a:lnTo>
                  <a:pt x="172" y="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115" name="Rectangle 115"/>
          <p:cNvSpPr>
            <a:spLocks noChangeArrowheads="1"/>
          </p:cNvSpPr>
          <p:nvPr/>
        </p:nvSpPr>
        <p:spPr bwMode="auto">
          <a:xfrm>
            <a:off x="6597650" y="2590800"/>
            <a:ext cx="160338" cy="5715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116" name="Freeform 116"/>
          <p:cNvSpPr/>
          <p:nvPr/>
        </p:nvSpPr>
        <p:spPr bwMode="auto">
          <a:xfrm>
            <a:off x="5429250" y="2219325"/>
            <a:ext cx="368300" cy="481013"/>
          </a:xfrm>
          <a:custGeom>
            <a:gdLst>
              <a:gd fmla="*/ 173 w 232" name="T0"/>
              <a:gd fmla="*/ 0 h 303" name="T1"/>
              <a:gd fmla="*/ 0 w 232" name="T2"/>
              <a:gd fmla="*/ 0 h 303" name="T3"/>
              <a:gd fmla="*/ 0 w 232" name="T4"/>
              <a:gd fmla="*/ 303 h 303" name="T5"/>
              <a:gd fmla="*/ 90 w 232" name="T6"/>
              <a:gd fmla="*/ 303 h 303" name="T7"/>
              <a:gd fmla="*/ 90 w 232" name="T8"/>
              <a:gd fmla="*/ 270 h 303" name="T9"/>
              <a:gd fmla="*/ 33 w 232" name="T10"/>
              <a:gd fmla="*/ 270 h 303" name="T11"/>
              <a:gd fmla="*/ 33 w 232" name="T12"/>
              <a:gd fmla="*/ 35 h 303" name="T13"/>
              <a:gd fmla="*/ 140 w 232" name="T14"/>
              <a:gd fmla="*/ 35 h 303" name="T15"/>
              <a:gd fmla="*/ 140 w 232" name="T16"/>
              <a:gd fmla="*/ 92 h 303" name="T17"/>
              <a:gd fmla="*/ 199 w 232" name="T18"/>
              <a:gd fmla="*/ 92 h 303" name="T19"/>
              <a:gd fmla="*/ 199 w 232" name="T20"/>
              <a:gd fmla="*/ 161 h 303" name="T21"/>
              <a:gd fmla="*/ 232 w 232" name="T22"/>
              <a:gd fmla="*/ 161 h 303" name="T23"/>
              <a:gd fmla="*/ 232 w 232" name="T24"/>
              <a:gd fmla="*/ 59 h 303" name="T25"/>
              <a:gd fmla="*/ 232 w 232" name="T26"/>
              <a:gd fmla="*/ 59 h 303" name="T27"/>
              <a:gd fmla="*/ 173 w 232" name="T28"/>
              <a:gd fmla="*/ 0 h 303" name="T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b="b" l="0" r="r" t="0"/>
            <a:pathLst>
              <a:path h="303" w="231">
                <a:moveTo>
                  <a:pt x="173" y="0"/>
                </a:moveTo>
                <a:lnTo>
                  <a:pt x="0" y="0"/>
                </a:lnTo>
                <a:lnTo>
                  <a:pt x="0" y="303"/>
                </a:lnTo>
                <a:lnTo>
                  <a:pt x="90" y="303"/>
                </a:lnTo>
                <a:lnTo>
                  <a:pt x="90" y="270"/>
                </a:lnTo>
                <a:lnTo>
                  <a:pt x="33" y="270"/>
                </a:lnTo>
                <a:lnTo>
                  <a:pt x="33" y="35"/>
                </a:lnTo>
                <a:lnTo>
                  <a:pt x="140" y="35"/>
                </a:lnTo>
                <a:lnTo>
                  <a:pt x="140" y="92"/>
                </a:lnTo>
                <a:lnTo>
                  <a:pt x="199" y="92"/>
                </a:lnTo>
                <a:lnTo>
                  <a:pt x="199" y="161"/>
                </a:lnTo>
                <a:lnTo>
                  <a:pt x="232" y="161"/>
                </a:lnTo>
                <a:lnTo>
                  <a:pt x="232" y="59"/>
                </a:lnTo>
                <a:lnTo>
                  <a:pt x="232" y="59"/>
                </a:lnTo>
                <a:lnTo>
                  <a:pt x="173" y="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117" name="Freeform 117"/>
          <p:cNvSpPr/>
          <p:nvPr/>
        </p:nvSpPr>
        <p:spPr bwMode="auto">
          <a:xfrm>
            <a:off x="5635625" y="2538413"/>
            <a:ext cx="161925" cy="161925"/>
          </a:xfrm>
          <a:custGeom>
            <a:gdLst>
              <a:gd fmla="*/ 69 w 102" name="T0"/>
              <a:gd fmla="*/ 0 h 102" name="T1"/>
              <a:gd fmla="*/ 33 w 102" name="T2"/>
              <a:gd fmla="*/ 0 h 102" name="T3"/>
              <a:gd fmla="*/ 33 w 102" name="T4"/>
              <a:gd fmla="*/ 33 h 102" name="T5"/>
              <a:gd fmla="*/ 0 w 102" name="T6"/>
              <a:gd fmla="*/ 33 h 102" name="T7"/>
              <a:gd fmla="*/ 0 w 102" name="T8"/>
              <a:gd fmla="*/ 69 h 102" name="T9"/>
              <a:gd fmla="*/ 33 w 102" name="T10"/>
              <a:gd fmla="*/ 69 h 102" name="T11"/>
              <a:gd fmla="*/ 33 w 102" name="T12"/>
              <a:gd fmla="*/ 102 h 102" name="T13"/>
              <a:gd fmla="*/ 69 w 102" name="T14"/>
              <a:gd fmla="*/ 102 h 102" name="T15"/>
              <a:gd fmla="*/ 69 w 102" name="T16"/>
              <a:gd fmla="*/ 69 h 102" name="T17"/>
              <a:gd fmla="*/ 102 w 102" name="T18"/>
              <a:gd fmla="*/ 69 h 102" name="T19"/>
              <a:gd fmla="*/ 102 w 102" name="T20"/>
              <a:gd fmla="*/ 33 h 102" name="T21"/>
              <a:gd fmla="*/ 69 w 102" name="T22"/>
              <a:gd fmla="*/ 33 h 102" name="T23"/>
              <a:gd fmla="*/ 69 w 102" name="T24"/>
              <a:gd fmla="*/ 0 h 102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02" w="102">
                <a:moveTo>
                  <a:pt x="69" y="0"/>
                </a:moveTo>
                <a:lnTo>
                  <a:pt x="33" y="0"/>
                </a:lnTo>
                <a:lnTo>
                  <a:pt x="33" y="33"/>
                </a:lnTo>
                <a:lnTo>
                  <a:pt x="0" y="33"/>
                </a:lnTo>
                <a:lnTo>
                  <a:pt x="0" y="69"/>
                </a:lnTo>
                <a:lnTo>
                  <a:pt x="33" y="69"/>
                </a:lnTo>
                <a:lnTo>
                  <a:pt x="33" y="102"/>
                </a:lnTo>
                <a:lnTo>
                  <a:pt x="69" y="102"/>
                </a:lnTo>
                <a:lnTo>
                  <a:pt x="69" y="69"/>
                </a:lnTo>
                <a:lnTo>
                  <a:pt x="102" y="69"/>
                </a:lnTo>
                <a:lnTo>
                  <a:pt x="102" y="33"/>
                </a:lnTo>
                <a:lnTo>
                  <a:pt x="69" y="33"/>
                </a:lnTo>
                <a:lnTo>
                  <a:pt x="69" y="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118" name="Freeform 118"/>
          <p:cNvSpPr/>
          <p:nvPr/>
        </p:nvSpPr>
        <p:spPr bwMode="auto">
          <a:xfrm>
            <a:off x="4460875" y="2219325"/>
            <a:ext cx="266700" cy="387350"/>
          </a:xfrm>
          <a:custGeom>
            <a:gdLst>
              <a:gd fmla="*/ 168 w 168" name="T0"/>
              <a:gd fmla="*/ 28 h 244" name="T1"/>
              <a:gd fmla="*/ 140 w 168" name="T2"/>
              <a:gd fmla="*/ 0 h 244" name="T3"/>
              <a:gd fmla="*/ 0 w 168" name="T4"/>
              <a:gd fmla="*/ 0 h 244" name="T5"/>
              <a:gd fmla="*/ 0 w 168" name="T6"/>
              <a:gd fmla="*/ 244 h 244" name="T7"/>
              <a:gd fmla="*/ 26 w 168" name="T8"/>
              <a:gd fmla="*/ 244 h 244" name="T9"/>
              <a:gd fmla="*/ 26 w 168" name="T10"/>
              <a:gd fmla="*/ 28 h 244" name="T11"/>
              <a:gd fmla="*/ 26 w 168" name="T12"/>
              <a:gd fmla="*/ 28 h 244" name="T13"/>
              <a:gd fmla="*/ 168 w 168" name="T14"/>
              <a:gd fmla="*/ 28 h 244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244" w="168">
                <a:moveTo>
                  <a:pt x="168" y="28"/>
                </a:moveTo>
                <a:lnTo>
                  <a:pt x="140" y="0"/>
                </a:lnTo>
                <a:lnTo>
                  <a:pt x="0" y="0"/>
                </a:lnTo>
                <a:lnTo>
                  <a:pt x="0" y="244"/>
                </a:lnTo>
                <a:lnTo>
                  <a:pt x="26" y="244"/>
                </a:lnTo>
                <a:lnTo>
                  <a:pt x="26" y="28"/>
                </a:lnTo>
                <a:lnTo>
                  <a:pt x="26" y="28"/>
                </a:lnTo>
                <a:lnTo>
                  <a:pt x="168" y="28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119" name="Freeform 119"/>
          <p:cNvSpPr>
            <a:spLocks noEditPoints="1"/>
          </p:cNvSpPr>
          <p:nvPr/>
        </p:nvSpPr>
        <p:spPr bwMode="auto">
          <a:xfrm>
            <a:off x="4551363" y="2312988"/>
            <a:ext cx="292100" cy="387350"/>
          </a:xfrm>
          <a:custGeom>
            <a:gdLst>
              <a:gd fmla="*/ 139 w 184" name="T0"/>
              <a:gd fmla="*/ 0 h 244" name="T1"/>
              <a:gd fmla="*/ 0 w 184" name="T2"/>
              <a:gd fmla="*/ 0 h 244" name="T3"/>
              <a:gd fmla="*/ 0 w 184" name="T4"/>
              <a:gd fmla="*/ 244 h 244" name="T5"/>
              <a:gd fmla="*/ 184 w 184" name="T6"/>
              <a:gd fmla="*/ 244 h 244" name="T7"/>
              <a:gd fmla="*/ 184 w 184" name="T8"/>
              <a:gd fmla="*/ 47 h 244" name="T9"/>
              <a:gd fmla="*/ 139 w 184" name="T10"/>
              <a:gd fmla="*/ 0 h 244" name="T11"/>
              <a:gd fmla="*/ 158 w 184" name="T12"/>
              <a:gd fmla="*/ 218 h 244" name="T13"/>
              <a:gd fmla="*/ 26 w 184" name="T14"/>
              <a:gd fmla="*/ 218 h 244" name="T15"/>
              <a:gd fmla="*/ 26 w 184" name="T16"/>
              <a:gd fmla="*/ 28 h 244" name="T17"/>
              <a:gd fmla="*/ 111 w 184" name="T18"/>
              <a:gd fmla="*/ 28 h 244" name="T19"/>
              <a:gd fmla="*/ 111 w 184" name="T20"/>
              <a:gd fmla="*/ 73 h 244" name="T21"/>
              <a:gd fmla="*/ 158 w 184" name="T22"/>
              <a:gd fmla="*/ 73 h 244" name="T23"/>
              <a:gd fmla="*/ 158 w 184" name="T24"/>
              <a:gd fmla="*/ 218 h 244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244" w="184">
                <a:moveTo>
                  <a:pt x="139" y="0"/>
                </a:moveTo>
                <a:lnTo>
                  <a:pt x="0" y="0"/>
                </a:lnTo>
                <a:lnTo>
                  <a:pt x="0" y="244"/>
                </a:lnTo>
                <a:lnTo>
                  <a:pt x="184" y="244"/>
                </a:lnTo>
                <a:lnTo>
                  <a:pt x="184" y="47"/>
                </a:lnTo>
                <a:lnTo>
                  <a:pt x="139" y="0"/>
                </a:lnTo>
                <a:close/>
                <a:moveTo>
                  <a:pt x="158" y="218"/>
                </a:moveTo>
                <a:lnTo>
                  <a:pt x="26" y="218"/>
                </a:lnTo>
                <a:lnTo>
                  <a:pt x="26" y="28"/>
                </a:lnTo>
                <a:lnTo>
                  <a:pt x="111" y="28"/>
                </a:lnTo>
                <a:lnTo>
                  <a:pt x="111" y="73"/>
                </a:lnTo>
                <a:lnTo>
                  <a:pt x="158" y="73"/>
                </a:lnTo>
                <a:lnTo>
                  <a:pt x="158" y="218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120" name="Freeform 120"/>
          <p:cNvSpPr>
            <a:spLocks noEditPoints="1"/>
          </p:cNvSpPr>
          <p:nvPr/>
        </p:nvSpPr>
        <p:spPr bwMode="auto">
          <a:xfrm>
            <a:off x="3506788" y="2219325"/>
            <a:ext cx="368300" cy="481013"/>
          </a:xfrm>
          <a:custGeom>
            <a:gdLst>
              <a:gd fmla="*/ 173 w 232" name="T0"/>
              <a:gd fmla="*/ 0 h 303" name="T1"/>
              <a:gd fmla="*/ 0 w 232" name="T2"/>
              <a:gd fmla="*/ 0 h 303" name="T3"/>
              <a:gd fmla="*/ 0 w 232" name="T4"/>
              <a:gd fmla="*/ 303 h 303" name="T5"/>
              <a:gd fmla="*/ 232 w 232" name="T6"/>
              <a:gd fmla="*/ 303 h 303" name="T7"/>
              <a:gd fmla="*/ 232 w 232" name="T8"/>
              <a:gd fmla="*/ 59 h 303" name="T9"/>
              <a:gd fmla="*/ 232 w 232" name="T10"/>
              <a:gd fmla="*/ 59 h 303" name="T11"/>
              <a:gd fmla="*/ 173 w 232" name="T12"/>
              <a:gd fmla="*/ 0 h 303" name="T13"/>
              <a:gd fmla="*/ 199 w 232" name="T14"/>
              <a:gd fmla="*/ 270 h 303" name="T15"/>
              <a:gd fmla="*/ 33 w 232" name="T16"/>
              <a:gd fmla="*/ 270 h 303" name="T17"/>
              <a:gd fmla="*/ 33 w 232" name="T18"/>
              <a:gd fmla="*/ 35 h 303" name="T19"/>
              <a:gd fmla="*/ 140 w 232" name="T20"/>
              <a:gd fmla="*/ 35 h 303" name="T21"/>
              <a:gd fmla="*/ 140 w 232" name="T22"/>
              <a:gd fmla="*/ 92 h 303" name="T23"/>
              <a:gd fmla="*/ 199 w 232" name="T24"/>
              <a:gd fmla="*/ 92 h 303" name="T25"/>
              <a:gd fmla="*/ 199 w 232" name="T26"/>
              <a:gd fmla="*/ 270 h 303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303" w="231">
                <a:moveTo>
                  <a:pt x="173" y="0"/>
                </a:moveTo>
                <a:lnTo>
                  <a:pt x="0" y="0"/>
                </a:lnTo>
                <a:lnTo>
                  <a:pt x="0" y="303"/>
                </a:lnTo>
                <a:lnTo>
                  <a:pt x="232" y="303"/>
                </a:lnTo>
                <a:lnTo>
                  <a:pt x="232" y="59"/>
                </a:lnTo>
                <a:lnTo>
                  <a:pt x="232" y="59"/>
                </a:lnTo>
                <a:lnTo>
                  <a:pt x="173" y="0"/>
                </a:lnTo>
                <a:close/>
                <a:moveTo>
                  <a:pt x="199" y="270"/>
                </a:moveTo>
                <a:lnTo>
                  <a:pt x="33" y="270"/>
                </a:lnTo>
                <a:lnTo>
                  <a:pt x="33" y="35"/>
                </a:lnTo>
                <a:lnTo>
                  <a:pt x="140" y="35"/>
                </a:lnTo>
                <a:lnTo>
                  <a:pt x="140" y="92"/>
                </a:lnTo>
                <a:lnTo>
                  <a:pt x="199" y="92"/>
                </a:lnTo>
                <a:lnTo>
                  <a:pt x="199" y="27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121" name="Freeform 121"/>
          <p:cNvSpPr/>
          <p:nvPr/>
        </p:nvSpPr>
        <p:spPr bwMode="auto">
          <a:xfrm>
            <a:off x="2546350" y="2219325"/>
            <a:ext cx="368300" cy="481013"/>
          </a:xfrm>
          <a:custGeom>
            <a:gdLst>
              <a:gd fmla="*/ 128 w 232" name="T0"/>
              <a:gd fmla="*/ 104 h 303" name="T1"/>
              <a:gd fmla="*/ 128 w 232" name="T2"/>
              <a:gd fmla="*/ 0 h 303" name="T3"/>
              <a:gd fmla="*/ 0 w 232" name="T4"/>
              <a:gd fmla="*/ 0 h 303" name="T5"/>
              <a:gd fmla="*/ 0 w 232" name="T6"/>
              <a:gd fmla="*/ 303 h 303" name="T7"/>
              <a:gd fmla="*/ 232 w 232" name="T8"/>
              <a:gd fmla="*/ 303 h 303" name="T9"/>
              <a:gd fmla="*/ 232 w 232" name="T10"/>
              <a:gd fmla="*/ 104 h 303" name="T11"/>
              <a:gd fmla="*/ 128 w 232" name="T12"/>
              <a:gd fmla="*/ 104 h 303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303" w="231">
                <a:moveTo>
                  <a:pt x="128" y="104"/>
                </a:moveTo>
                <a:lnTo>
                  <a:pt x="128" y="0"/>
                </a:lnTo>
                <a:lnTo>
                  <a:pt x="0" y="0"/>
                </a:lnTo>
                <a:lnTo>
                  <a:pt x="0" y="303"/>
                </a:lnTo>
                <a:lnTo>
                  <a:pt x="232" y="303"/>
                </a:lnTo>
                <a:lnTo>
                  <a:pt x="232" y="104"/>
                </a:lnTo>
                <a:lnTo>
                  <a:pt x="128" y="104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122" name="Freeform 122"/>
          <p:cNvSpPr/>
          <p:nvPr/>
        </p:nvSpPr>
        <p:spPr bwMode="auto">
          <a:xfrm>
            <a:off x="2786063" y="2238375"/>
            <a:ext cx="109538" cy="107950"/>
          </a:xfrm>
          <a:custGeom>
            <a:gdLst>
              <a:gd fmla="*/ 0 w 69" name="T0"/>
              <a:gd fmla="*/ 0 h 68" name="T1"/>
              <a:gd fmla="*/ 0 w 69" name="T2"/>
              <a:gd fmla="*/ 68 h 68" name="T3"/>
              <a:gd fmla="*/ 69 w 69" name="T4"/>
              <a:gd fmla="*/ 68 h 68" name="T5"/>
              <a:gd fmla="*/ 0 w 69" name="T6"/>
              <a:gd fmla="*/ 0 h 68" name="T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b="b" l="0" r="r" t="0"/>
            <a:pathLst>
              <a:path h="68" w="69">
                <a:moveTo>
                  <a:pt x="0" y="0"/>
                </a:moveTo>
                <a:lnTo>
                  <a:pt x="0" y="68"/>
                </a:lnTo>
                <a:lnTo>
                  <a:pt x="69" y="6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123" name="Freeform 123"/>
          <p:cNvSpPr>
            <a:spLocks noEditPoints="1"/>
          </p:cNvSpPr>
          <p:nvPr/>
        </p:nvSpPr>
        <p:spPr bwMode="auto">
          <a:xfrm>
            <a:off x="1528763" y="2268538"/>
            <a:ext cx="481013" cy="382588"/>
          </a:xfrm>
          <a:custGeom>
            <a:gdLst>
              <a:gd fmla="*/ 140 w 303" name="T0"/>
              <a:gd fmla="*/ 33 h 241" name="T1"/>
              <a:gd fmla="*/ 92 w 303" name="T2"/>
              <a:gd fmla="*/ 0 h 241" name="T3"/>
              <a:gd fmla="*/ 0 w 303" name="T4"/>
              <a:gd fmla="*/ 0 h 241" name="T5"/>
              <a:gd fmla="*/ 0 w 303" name="T6"/>
              <a:gd fmla="*/ 241 h 241" name="T7"/>
              <a:gd fmla="*/ 303 w 303" name="T8"/>
              <a:gd fmla="*/ 241 h 241" name="T9"/>
              <a:gd fmla="*/ 303 w 303" name="T10"/>
              <a:gd fmla="*/ 33 h 241" name="T11"/>
              <a:gd fmla="*/ 140 w 303" name="T12"/>
              <a:gd fmla="*/ 33 h 241" name="T13"/>
              <a:gd fmla="*/ 267 w 303" name="T14"/>
              <a:gd fmla="*/ 208 h 241" name="T15"/>
              <a:gd fmla="*/ 35 w 303" name="T16"/>
              <a:gd fmla="*/ 208 h 241" name="T17"/>
              <a:gd fmla="*/ 35 w 303" name="T18"/>
              <a:gd fmla="*/ 33 h 241" name="T19"/>
              <a:gd fmla="*/ 80 w 303" name="T20"/>
              <a:gd fmla="*/ 33 h 241" name="T21"/>
              <a:gd fmla="*/ 128 w 303" name="T22"/>
              <a:gd fmla="*/ 68 h 241" name="T23"/>
              <a:gd fmla="*/ 267 w 303" name="T24"/>
              <a:gd fmla="*/ 68 h 241" name="T25"/>
              <a:gd fmla="*/ 267 w 303" name="T26"/>
              <a:gd fmla="*/ 208 h 241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241" w="303">
                <a:moveTo>
                  <a:pt x="140" y="33"/>
                </a:moveTo>
                <a:lnTo>
                  <a:pt x="92" y="0"/>
                </a:lnTo>
                <a:lnTo>
                  <a:pt x="0" y="0"/>
                </a:lnTo>
                <a:lnTo>
                  <a:pt x="0" y="241"/>
                </a:lnTo>
                <a:lnTo>
                  <a:pt x="303" y="241"/>
                </a:lnTo>
                <a:lnTo>
                  <a:pt x="303" y="33"/>
                </a:lnTo>
                <a:lnTo>
                  <a:pt x="140" y="33"/>
                </a:lnTo>
                <a:close/>
                <a:moveTo>
                  <a:pt x="267" y="208"/>
                </a:moveTo>
                <a:lnTo>
                  <a:pt x="35" y="208"/>
                </a:lnTo>
                <a:lnTo>
                  <a:pt x="35" y="33"/>
                </a:lnTo>
                <a:lnTo>
                  <a:pt x="80" y="33"/>
                </a:lnTo>
                <a:lnTo>
                  <a:pt x="128" y="68"/>
                </a:lnTo>
                <a:lnTo>
                  <a:pt x="267" y="68"/>
                </a:lnTo>
                <a:lnTo>
                  <a:pt x="267" y="208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124" name="Freeform 124"/>
          <p:cNvSpPr/>
          <p:nvPr/>
        </p:nvSpPr>
        <p:spPr bwMode="auto">
          <a:xfrm>
            <a:off x="568325" y="2268538"/>
            <a:ext cx="479425" cy="382588"/>
          </a:xfrm>
          <a:custGeom>
            <a:gdLst>
              <a:gd fmla="*/ 139 w 302" name="T0"/>
              <a:gd fmla="*/ 33 h 241" name="T1"/>
              <a:gd fmla="*/ 92 w 302" name="T2"/>
              <a:gd fmla="*/ 0 h 241" name="T3"/>
              <a:gd fmla="*/ 0 w 302" name="T4"/>
              <a:gd fmla="*/ 0 h 241" name="T5"/>
              <a:gd fmla="*/ 0 w 302" name="T6"/>
              <a:gd fmla="*/ 241 h 241" name="T7"/>
              <a:gd fmla="*/ 302 w 302" name="T8"/>
              <a:gd fmla="*/ 241 h 241" name="T9"/>
              <a:gd fmla="*/ 302 w 302" name="T10"/>
              <a:gd fmla="*/ 33 h 241" name="T11"/>
              <a:gd fmla="*/ 139 w 302" name="T12"/>
              <a:gd fmla="*/ 33 h 241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241" w="302">
                <a:moveTo>
                  <a:pt x="139" y="33"/>
                </a:moveTo>
                <a:lnTo>
                  <a:pt x="92" y="0"/>
                </a:lnTo>
                <a:lnTo>
                  <a:pt x="0" y="0"/>
                </a:lnTo>
                <a:lnTo>
                  <a:pt x="0" y="241"/>
                </a:lnTo>
                <a:lnTo>
                  <a:pt x="302" y="241"/>
                </a:lnTo>
                <a:lnTo>
                  <a:pt x="302" y="33"/>
                </a:lnTo>
                <a:lnTo>
                  <a:pt x="139" y="33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grpSp>
        <p:nvGrpSpPr>
          <p:cNvPr id="179" name="组合 178"/>
          <p:cNvGrpSpPr/>
          <p:nvPr/>
        </p:nvGrpSpPr>
        <p:grpSpPr>
          <a:xfrm>
            <a:off x="11139488" y="1350963"/>
            <a:ext cx="481013" cy="293688"/>
            <a:chOff x="11139488" y="1350963"/>
            <a:chExt cx="481013" cy="293688"/>
          </a:xfrm>
        </p:grpSpPr>
        <p:sp>
          <p:nvSpPr>
            <p:cNvPr id="125" name="Freeform 125"/>
            <p:cNvSpPr/>
            <p:nvPr/>
          </p:nvSpPr>
          <p:spPr bwMode="auto">
            <a:xfrm>
              <a:off x="11139488" y="1350963"/>
              <a:ext cx="481013" cy="184150"/>
            </a:xfrm>
            <a:custGeom>
              <a:gdLst>
                <a:gd fmla="*/ 303 w 303" name="T0"/>
                <a:gd fmla="*/ 57 h 116" name="T1"/>
                <a:gd fmla="*/ 152 w 303" name="T2"/>
                <a:gd fmla="*/ 0 h 116" name="T3"/>
                <a:gd fmla="*/ 0 w 303" name="T4"/>
                <a:gd fmla="*/ 57 h 116" name="T5"/>
                <a:gd fmla="*/ 152 w 303" name="T6"/>
                <a:gd fmla="*/ 116 h 116" name="T7"/>
                <a:gd fmla="*/ 303 w 303" name="T8"/>
                <a:gd fmla="*/ 57 h 116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15" w="303">
                  <a:moveTo>
                    <a:pt x="303" y="57"/>
                  </a:moveTo>
                  <a:lnTo>
                    <a:pt x="152" y="0"/>
                  </a:lnTo>
                  <a:lnTo>
                    <a:pt x="0" y="57"/>
                  </a:lnTo>
                  <a:lnTo>
                    <a:pt x="152" y="116"/>
                  </a:lnTo>
                  <a:lnTo>
                    <a:pt x="303" y="57"/>
                  </a:ln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26" name="Freeform 126"/>
            <p:cNvSpPr/>
            <p:nvPr/>
          </p:nvSpPr>
          <p:spPr bwMode="auto">
            <a:xfrm>
              <a:off x="11233150" y="1516063"/>
              <a:ext cx="293688" cy="128588"/>
            </a:xfrm>
            <a:custGeom>
              <a:gdLst>
                <a:gd fmla="*/ 39 w 78" name="T0"/>
                <a:gd fmla="*/ 15 h 34" name="T1"/>
                <a:gd fmla="*/ 0 w 78" name="T2"/>
                <a:gd fmla="*/ 0 h 34" name="T3"/>
                <a:gd fmla="*/ 0 w 78" name="T4"/>
                <a:gd fmla="*/ 20 h 34" name="T5"/>
                <a:gd fmla="*/ 39 w 78" name="T6"/>
                <a:gd fmla="*/ 34 h 34" name="T7"/>
                <a:gd fmla="*/ 78 w 78" name="T8"/>
                <a:gd fmla="*/ 20 h 34" name="T9"/>
                <a:gd fmla="*/ 78 w 78" name="T10"/>
                <a:gd fmla="*/ 0 h 34" name="T11"/>
                <a:gd fmla="*/ 39 w 78" name="T12"/>
                <a:gd fmla="*/ 15 h 34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4" w="78">
                  <a:moveTo>
                    <a:pt x="39" y="1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8"/>
                    <a:pt x="17" y="34"/>
                    <a:pt x="39" y="34"/>
                  </a:cubicBezTo>
                  <a:cubicBezTo>
                    <a:pt x="61" y="34"/>
                    <a:pt x="78" y="28"/>
                    <a:pt x="78" y="20"/>
                  </a:cubicBezTo>
                  <a:cubicBezTo>
                    <a:pt x="78" y="0"/>
                    <a:pt x="78" y="0"/>
                    <a:pt x="78" y="0"/>
                  </a:cubicBezTo>
                  <a:lnTo>
                    <a:pt x="39" y="15"/>
                  </a:lnTo>
                  <a:close/>
                </a:path>
              </a:pathLst>
            </a:custGeom>
            <a:solidFill>
              <a:schemeClr val="bg2">
                <a:lumMod val="10000"/>
              </a:schemeClr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sp>
        <p:nvSpPr>
          <p:cNvPr id="127" name="Rectangle 127"/>
          <p:cNvSpPr>
            <a:spLocks noChangeArrowheads="1"/>
          </p:cNvSpPr>
          <p:nvPr/>
        </p:nvSpPr>
        <p:spPr bwMode="auto">
          <a:xfrm>
            <a:off x="10328275" y="1358900"/>
            <a:ext cx="184150" cy="36513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128" name="Rectangle 128"/>
          <p:cNvSpPr>
            <a:spLocks noChangeArrowheads="1"/>
          </p:cNvSpPr>
          <p:nvPr/>
        </p:nvSpPr>
        <p:spPr bwMode="auto">
          <a:xfrm>
            <a:off x="10328275" y="1433513"/>
            <a:ext cx="106363" cy="381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129" name="Freeform 129"/>
          <p:cNvSpPr>
            <a:spLocks noEditPoints="1"/>
          </p:cNvSpPr>
          <p:nvPr/>
        </p:nvSpPr>
        <p:spPr bwMode="auto">
          <a:xfrm>
            <a:off x="10344150" y="1535113"/>
            <a:ext cx="150813" cy="203200"/>
          </a:xfrm>
          <a:custGeom>
            <a:gdLst>
              <a:gd fmla="*/ 20 w 40" name="T0"/>
              <a:gd fmla="*/ 0 h 54" name="T1"/>
              <a:gd fmla="*/ 0 w 40" name="T2"/>
              <a:gd fmla="*/ 20 h 54" name="T3"/>
              <a:gd fmla="*/ 10 w 40" name="T4"/>
              <a:gd fmla="*/ 37 h 54" name="T5"/>
              <a:gd fmla="*/ 10 w 40" name="T6"/>
              <a:gd fmla="*/ 54 h 54" name="T7"/>
              <a:gd fmla="*/ 20 w 40" name="T8"/>
              <a:gd fmla="*/ 45 h 54" name="T9"/>
              <a:gd fmla="*/ 30 w 40" name="T10"/>
              <a:gd fmla="*/ 54 h 54" name="T11"/>
              <a:gd fmla="*/ 30 w 40" name="T12"/>
              <a:gd fmla="*/ 37 h 54" name="T13"/>
              <a:gd fmla="*/ 40 w 40" name="T14"/>
              <a:gd fmla="*/ 20 h 54" name="T15"/>
              <a:gd fmla="*/ 20 w 40" name="T16"/>
              <a:gd fmla="*/ 0 h 54" name="T17"/>
              <a:gd fmla="*/ 20 w 40" name="T18"/>
              <a:gd fmla="*/ 30 h 54" name="T19"/>
              <a:gd fmla="*/ 10 w 40" name="T20"/>
              <a:gd fmla="*/ 20 h 54" name="T21"/>
              <a:gd fmla="*/ 20 w 40" name="T22"/>
              <a:gd fmla="*/ 10 h 54" name="T23"/>
              <a:gd fmla="*/ 30 w 40" name="T24"/>
              <a:gd fmla="*/ 20 h 54" name="T25"/>
              <a:gd fmla="*/ 20 w 40" name="T26"/>
              <a:gd fmla="*/ 30 h 54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54" w="40">
                <a:moveTo>
                  <a:pt x="20" y="0"/>
                </a:moveTo>
                <a:cubicBezTo>
                  <a:pt x="9" y="0"/>
                  <a:pt x="0" y="9"/>
                  <a:pt x="0" y="20"/>
                </a:cubicBezTo>
                <a:cubicBezTo>
                  <a:pt x="0" y="27"/>
                  <a:pt x="4" y="33"/>
                  <a:pt x="10" y="37"/>
                </a:cubicBezTo>
                <a:cubicBezTo>
                  <a:pt x="10" y="54"/>
                  <a:pt x="10" y="54"/>
                  <a:pt x="10" y="54"/>
                </a:cubicBezTo>
                <a:cubicBezTo>
                  <a:pt x="20" y="45"/>
                  <a:pt x="20" y="45"/>
                  <a:pt x="20" y="45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37"/>
                  <a:pt x="30" y="37"/>
                  <a:pt x="30" y="37"/>
                </a:cubicBezTo>
                <a:cubicBezTo>
                  <a:pt x="36" y="33"/>
                  <a:pt x="40" y="27"/>
                  <a:pt x="40" y="20"/>
                </a:cubicBezTo>
                <a:cubicBezTo>
                  <a:pt x="40" y="9"/>
                  <a:pt x="31" y="0"/>
                  <a:pt x="20" y="0"/>
                </a:cubicBezTo>
                <a:close/>
                <a:moveTo>
                  <a:pt x="20" y="30"/>
                </a:moveTo>
                <a:cubicBezTo>
                  <a:pt x="15" y="30"/>
                  <a:pt x="10" y="25"/>
                  <a:pt x="10" y="20"/>
                </a:cubicBezTo>
                <a:cubicBezTo>
                  <a:pt x="10" y="14"/>
                  <a:pt x="15" y="10"/>
                  <a:pt x="20" y="10"/>
                </a:cubicBezTo>
                <a:cubicBezTo>
                  <a:pt x="25" y="10"/>
                  <a:pt x="30" y="14"/>
                  <a:pt x="30" y="20"/>
                </a:cubicBezTo>
                <a:cubicBezTo>
                  <a:pt x="30" y="25"/>
                  <a:pt x="25" y="30"/>
                  <a:pt x="20" y="3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130" name="Freeform 130"/>
          <p:cNvSpPr/>
          <p:nvPr/>
        </p:nvSpPr>
        <p:spPr bwMode="auto">
          <a:xfrm>
            <a:off x="10234613" y="1257300"/>
            <a:ext cx="368300" cy="450850"/>
          </a:xfrm>
          <a:custGeom>
            <a:gdLst>
              <a:gd fmla="*/ 0 w 232" name="T0"/>
              <a:gd fmla="*/ 0 h 284" name="T1"/>
              <a:gd fmla="*/ 0 w 232" name="T2"/>
              <a:gd fmla="*/ 284 h 284" name="T3"/>
              <a:gd fmla="*/ 59 w 232" name="T4"/>
              <a:gd fmla="*/ 284 h 284" name="T5"/>
              <a:gd fmla="*/ 59 w 232" name="T6"/>
              <a:gd fmla="*/ 263 h 284" name="T7"/>
              <a:gd fmla="*/ 24 w 232" name="T8"/>
              <a:gd fmla="*/ 263 h 284" name="T9"/>
              <a:gd fmla="*/ 24 w 232" name="T10"/>
              <a:gd fmla="*/ 23 h 284" name="T11"/>
              <a:gd fmla="*/ 208 w 232" name="T12"/>
              <a:gd fmla="*/ 23 h 284" name="T13"/>
              <a:gd fmla="*/ 208 w 232" name="T14"/>
              <a:gd fmla="*/ 263 h 284" name="T15"/>
              <a:gd fmla="*/ 173 w 232" name="T16"/>
              <a:gd fmla="*/ 263 h 284" name="T17"/>
              <a:gd fmla="*/ 173 w 232" name="T18"/>
              <a:gd fmla="*/ 284 h 284" name="T19"/>
              <a:gd fmla="*/ 232 w 232" name="T20"/>
              <a:gd fmla="*/ 284 h 284" name="T21"/>
              <a:gd fmla="*/ 232 w 232" name="T22"/>
              <a:gd fmla="*/ 0 h 284" name="T23"/>
              <a:gd fmla="*/ 0 w 232" name="T24"/>
              <a:gd fmla="*/ 0 h 284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284" w="231">
                <a:moveTo>
                  <a:pt x="0" y="0"/>
                </a:moveTo>
                <a:lnTo>
                  <a:pt x="0" y="284"/>
                </a:lnTo>
                <a:lnTo>
                  <a:pt x="59" y="284"/>
                </a:lnTo>
                <a:lnTo>
                  <a:pt x="59" y="263"/>
                </a:lnTo>
                <a:lnTo>
                  <a:pt x="24" y="263"/>
                </a:lnTo>
                <a:lnTo>
                  <a:pt x="24" y="23"/>
                </a:lnTo>
                <a:lnTo>
                  <a:pt x="208" y="23"/>
                </a:lnTo>
                <a:lnTo>
                  <a:pt x="208" y="263"/>
                </a:lnTo>
                <a:lnTo>
                  <a:pt x="173" y="263"/>
                </a:lnTo>
                <a:lnTo>
                  <a:pt x="173" y="284"/>
                </a:lnTo>
                <a:lnTo>
                  <a:pt x="232" y="284"/>
                </a:lnTo>
                <a:lnTo>
                  <a:pt x="23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131" name="Oval 131"/>
          <p:cNvSpPr>
            <a:spLocks noChangeArrowheads="1"/>
          </p:cNvSpPr>
          <p:nvPr/>
        </p:nvSpPr>
        <p:spPr bwMode="auto">
          <a:xfrm>
            <a:off x="9420225" y="1460500"/>
            <a:ext cx="74613" cy="74613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132" name="Freeform 132"/>
          <p:cNvSpPr/>
          <p:nvPr/>
        </p:nvSpPr>
        <p:spPr bwMode="auto">
          <a:xfrm>
            <a:off x="9477375" y="1516063"/>
            <a:ext cx="96838" cy="98425"/>
          </a:xfrm>
          <a:custGeom>
            <a:gdLst>
              <a:gd fmla="*/ 14 w 26" name="T0"/>
              <a:gd fmla="*/ 0 h 26" name="T1"/>
              <a:gd fmla="*/ 13 w 26" name="T2"/>
              <a:gd fmla="*/ 3 h 26" name="T3"/>
              <a:gd fmla="*/ 9 w 26" name="T4"/>
              <a:gd fmla="*/ 9 h 26" name="T5"/>
              <a:gd fmla="*/ 2 w 26" name="T6"/>
              <a:gd fmla="*/ 13 h 26" name="T7"/>
              <a:gd fmla="*/ 0 w 26" name="T8"/>
              <a:gd fmla="*/ 14 h 26" name="T9"/>
              <a:gd fmla="*/ 0 w 26" name="T10"/>
              <a:gd fmla="*/ 14 h 26" name="T11"/>
              <a:gd fmla="*/ 12 w 26" name="T12"/>
              <a:gd fmla="*/ 26 h 26" name="T13"/>
              <a:gd fmla="*/ 13 w 26" name="T14"/>
              <a:gd fmla="*/ 13 h 26" name="T15"/>
              <a:gd fmla="*/ 26 w 26" name="T16"/>
              <a:gd fmla="*/ 12 h 26" name="T17"/>
              <a:gd fmla="*/ 14 w 26" name="T18"/>
              <a:gd fmla="*/ 0 h 26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26" w="26">
                <a:moveTo>
                  <a:pt x="14" y="0"/>
                </a:moveTo>
                <a:cubicBezTo>
                  <a:pt x="13" y="1"/>
                  <a:pt x="13" y="2"/>
                  <a:pt x="13" y="3"/>
                </a:cubicBezTo>
                <a:cubicBezTo>
                  <a:pt x="12" y="5"/>
                  <a:pt x="10" y="7"/>
                  <a:pt x="9" y="9"/>
                </a:cubicBezTo>
                <a:cubicBezTo>
                  <a:pt x="7" y="11"/>
                  <a:pt x="5" y="12"/>
                  <a:pt x="2" y="13"/>
                </a:cubicBezTo>
                <a:cubicBezTo>
                  <a:pt x="2" y="13"/>
                  <a:pt x="1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12" y="26"/>
                  <a:pt x="12" y="26"/>
                  <a:pt x="12" y="26"/>
                </a:cubicBezTo>
                <a:cubicBezTo>
                  <a:pt x="13" y="13"/>
                  <a:pt x="13" y="13"/>
                  <a:pt x="13" y="13"/>
                </a:cubicBezTo>
                <a:cubicBezTo>
                  <a:pt x="26" y="12"/>
                  <a:pt x="26" y="12"/>
                  <a:pt x="26" y="12"/>
                </a:cubicBezTo>
                <a:cubicBezTo>
                  <a:pt x="14" y="0"/>
                  <a:pt x="14" y="0"/>
                  <a:pt x="14" y="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133" name="Freeform 133"/>
          <p:cNvSpPr/>
          <p:nvPr/>
        </p:nvSpPr>
        <p:spPr bwMode="auto">
          <a:xfrm>
            <a:off x="9210675" y="1504950"/>
            <a:ext cx="239713" cy="241300"/>
          </a:xfrm>
          <a:custGeom>
            <a:gdLst>
              <a:gd fmla="*/ 52 w 64" name="T0"/>
              <a:gd fmla="*/ 12 h 64" name="T1"/>
              <a:gd fmla="*/ 48 w 64" name="T2"/>
              <a:gd fmla="*/ 6 h 64" name="T3"/>
              <a:gd fmla="*/ 46 w 64" name="T4"/>
              <a:gd fmla="*/ 0 h 64" name="T5"/>
              <a:gd fmla="*/ 4 w 64" name="T6"/>
              <a:gd fmla="*/ 30 h 64" name="T7"/>
              <a:gd fmla="*/ 11 w 64" name="T8"/>
              <a:gd fmla="*/ 53 h 64" name="T9"/>
              <a:gd fmla="*/ 34 w 64" name="T10"/>
              <a:gd fmla="*/ 60 h 64" name="T11"/>
              <a:gd fmla="*/ 64 w 64" name="T12"/>
              <a:gd fmla="*/ 18 h 64" name="T13"/>
              <a:gd fmla="*/ 58 w 64" name="T14"/>
              <a:gd fmla="*/ 16 h 64" name="T15"/>
              <a:gd fmla="*/ 52 w 64" name="T16"/>
              <a:gd fmla="*/ 12 h 64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64" w="64">
                <a:moveTo>
                  <a:pt x="52" y="12"/>
                </a:moveTo>
                <a:cubicBezTo>
                  <a:pt x="50" y="10"/>
                  <a:pt x="49" y="8"/>
                  <a:pt x="48" y="6"/>
                </a:cubicBezTo>
                <a:cubicBezTo>
                  <a:pt x="47" y="4"/>
                  <a:pt x="46" y="2"/>
                  <a:pt x="46" y="0"/>
                </a:cubicBezTo>
                <a:cubicBezTo>
                  <a:pt x="30" y="12"/>
                  <a:pt x="4" y="30"/>
                  <a:pt x="4" y="30"/>
                </a:cubicBezTo>
                <a:cubicBezTo>
                  <a:pt x="0" y="34"/>
                  <a:pt x="3" y="44"/>
                  <a:pt x="11" y="53"/>
                </a:cubicBezTo>
                <a:cubicBezTo>
                  <a:pt x="20" y="61"/>
                  <a:pt x="30" y="64"/>
                  <a:pt x="34" y="60"/>
                </a:cubicBezTo>
                <a:cubicBezTo>
                  <a:pt x="34" y="60"/>
                  <a:pt x="53" y="34"/>
                  <a:pt x="64" y="18"/>
                </a:cubicBezTo>
                <a:cubicBezTo>
                  <a:pt x="62" y="17"/>
                  <a:pt x="60" y="17"/>
                  <a:pt x="58" y="16"/>
                </a:cubicBezTo>
                <a:cubicBezTo>
                  <a:pt x="56" y="15"/>
                  <a:pt x="54" y="14"/>
                  <a:pt x="52" y="12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134" name="Freeform 134"/>
          <p:cNvSpPr/>
          <p:nvPr/>
        </p:nvSpPr>
        <p:spPr bwMode="auto">
          <a:xfrm>
            <a:off x="9466263" y="1249363"/>
            <a:ext cx="239713" cy="241300"/>
          </a:xfrm>
          <a:custGeom>
            <a:gdLst>
              <a:gd fmla="*/ 53 w 64" name="T0"/>
              <a:gd fmla="*/ 11 h 64" name="T1"/>
              <a:gd fmla="*/ 30 w 64" name="T2"/>
              <a:gd fmla="*/ 4 h 64" name="T3"/>
              <a:gd fmla="*/ 0 w 64" name="T4"/>
              <a:gd fmla="*/ 46 h 64" name="T5"/>
              <a:gd fmla="*/ 5 w 64" name="T6"/>
              <a:gd fmla="*/ 48 h 64" name="T7"/>
              <a:gd fmla="*/ 12 w 64" name="T8"/>
              <a:gd fmla="*/ 52 h 64" name="T9"/>
              <a:gd fmla="*/ 16 w 64" name="T10"/>
              <a:gd fmla="*/ 58 h 64" name="T11"/>
              <a:gd fmla="*/ 17 w 64" name="T12"/>
              <a:gd fmla="*/ 64 h 64" name="T13"/>
              <a:gd fmla="*/ 60 w 64" name="T14"/>
              <a:gd fmla="*/ 34 h 64" name="T15"/>
              <a:gd fmla="*/ 53 w 64" name="T16"/>
              <a:gd fmla="*/ 11 h 64" name="T1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b="b" l="0" r="r" t="0"/>
            <a:pathLst>
              <a:path h="64" w="64">
                <a:moveTo>
                  <a:pt x="53" y="11"/>
                </a:moveTo>
                <a:cubicBezTo>
                  <a:pt x="44" y="3"/>
                  <a:pt x="34" y="0"/>
                  <a:pt x="30" y="4"/>
                </a:cubicBezTo>
                <a:cubicBezTo>
                  <a:pt x="30" y="4"/>
                  <a:pt x="11" y="30"/>
                  <a:pt x="0" y="46"/>
                </a:cubicBezTo>
                <a:cubicBezTo>
                  <a:pt x="2" y="47"/>
                  <a:pt x="4" y="47"/>
                  <a:pt x="5" y="48"/>
                </a:cubicBezTo>
                <a:cubicBezTo>
                  <a:pt x="8" y="49"/>
                  <a:pt x="10" y="50"/>
                  <a:pt x="12" y="52"/>
                </a:cubicBezTo>
                <a:cubicBezTo>
                  <a:pt x="13" y="54"/>
                  <a:pt x="15" y="56"/>
                  <a:pt x="16" y="58"/>
                </a:cubicBezTo>
                <a:cubicBezTo>
                  <a:pt x="17" y="60"/>
                  <a:pt x="17" y="62"/>
                  <a:pt x="17" y="64"/>
                </a:cubicBezTo>
                <a:cubicBezTo>
                  <a:pt x="33" y="53"/>
                  <a:pt x="60" y="34"/>
                  <a:pt x="60" y="34"/>
                </a:cubicBezTo>
                <a:cubicBezTo>
                  <a:pt x="64" y="30"/>
                  <a:pt x="61" y="20"/>
                  <a:pt x="53" y="11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grpSp>
        <p:nvGrpSpPr>
          <p:cNvPr id="177" name="组合 176"/>
          <p:cNvGrpSpPr/>
          <p:nvPr/>
        </p:nvGrpSpPr>
        <p:grpSpPr>
          <a:xfrm>
            <a:off x="8331200" y="1257300"/>
            <a:ext cx="330200" cy="481013"/>
            <a:chOff x="8331200" y="1257300"/>
            <a:chExt cx="330200" cy="481013"/>
          </a:xfrm>
          <a:solidFill>
            <a:schemeClr val="bg2">
              <a:lumMod val="10000"/>
            </a:schemeClr>
          </a:solidFill>
        </p:grpSpPr>
        <p:sp>
          <p:nvSpPr>
            <p:cNvPr id="135" name="Oval 135"/>
            <p:cNvSpPr>
              <a:spLocks noChangeArrowheads="1"/>
            </p:cNvSpPr>
            <p:nvPr/>
          </p:nvSpPr>
          <p:spPr bwMode="auto">
            <a:xfrm>
              <a:off x="8440738" y="1365250"/>
              <a:ext cx="112713" cy="1127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36" name="Freeform 136"/>
            <p:cNvSpPr>
              <a:spLocks noEditPoints="1"/>
            </p:cNvSpPr>
            <p:nvPr/>
          </p:nvSpPr>
          <p:spPr bwMode="auto">
            <a:xfrm>
              <a:off x="8331200" y="1257300"/>
              <a:ext cx="330200" cy="330200"/>
            </a:xfrm>
            <a:custGeom>
              <a:gdLst>
                <a:gd fmla="*/ 88 w 88" name="T0"/>
                <a:gd fmla="*/ 44 h 88" name="T1"/>
                <a:gd fmla="*/ 79 w 88" name="T2"/>
                <a:gd fmla="*/ 35 h 88" name="T3"/>
                <a:gd fmla="*/ 82 w 88" name="T4"/>
                <a:gd fmla="*/ 22 h 88" name="T5"/>
                <a:gd fmla="*/ 70 w 88" name="T6"/>
                <a:gd fmla="*/ 19 h 88" name="T7"/>
                <a:gd fmla="*/ 66 w 88" name="T8"/>
                <a:gd fmla="*/ 6 h 88" name="T9"/>
                <a:gd fmla="*/ 53 w 88" name="T10"/>
                <a:gd fmla="*/ 9 h 88" name="T11"/>
                <a:gd fmla="*/ 44 w 88" name="T12"/>
                <a:gd fmla="*/ 0 h 88" name="T13"/>
                <a:gd fmla="*/ 35 w 88" name="T14"/>
                <a:gd fmla="*/ 9 h 88" name="T15"/>
                <a:gd fmla="*/ 22 w 88" name="T16"/>
                <a:gd fmla="*/ 6 h 88" name="T17"/>
                <a:gd fmla="*/ 18 w 88" name="T18"/>
                <a:gd fmla="*/ 19 h 88" name="T19"/>
                <a:gd fmla="*/ 6 w 88" name="T20"/>
                <a:gd fmla="*/ 22 h 88" name="T21"/>
                <a:gd fmla="*/ 9 w 88" name="T22"/>
                <a:gd fmla="*/ 35 h 88" name="T23"/>
                <a:gd fmla="*/ 0 w 88" name="T24"/>
                <a:gd fmla="*/ 44 h 88" name="T25"/>
                <a:gd fmla="*/ 9 w 88" name="T26"/>
                <a:gd fmla="*/ 54 h 88" name="T27"/>
                <a:gd fmla="*/ 6 w 88" name="T28"/>
                <a:gd fmla="*/ 66 h 88" name="T29"/>
                <a:gd fmla="*/ 18 w 88" name="T30"/>
                <a:gd fmla="*/ 70 h 88" name="T31"/>
                <a:gd fmla="*/ 22 w 88" name="T32"/>
                <a:gd fmla="*/ 82 h 88" name="T33"/>
                <a:gd fmla="*/ 35 w 88" name="T34"/>
                <a:gd fmla="*/ 79 h 88" name="T35"/>
                <a:gd fmla="*/ 44 w 88" name="T36"/>
                <a:gd fmla="*/ 88 h 88" name="T37"/>
                <a:gd fmla="*/ 53 w 88" name="T38"/>
                <a:gd fmla="*/ 79 h 88" name="T39"/>
                <a:gd fmla="*/ 66 w 88" name="T40"/>
                <a:gd fmla="*/ 82 h 88" name="T41"/>
                <a:gd fmla="*/ 70 w 88" name="T42"/>
                <a:gd fmla="*/ 70 h 88" name="T43"/>
                <a:gd fmla="*/ 82 w 88" name="T44"/>
                <a:gd fmla="*/ 66 h 88" name="T45"/>
                <a:gd fmla="*/ 79 w 88" name="T46"/>
                <a:gd fmla="*/ 54 h 88" name="T47"/>
                <a:gd fmla="*/ 88 w 88" name="T48"/>
                <a:gd fmla="*/ 44 h 88" name="T49"/>
                <a:gd fmla="*/ 44 w 88" name="T50"/>
                <a:gd fmla="*/ 69 h 88" name="T51"/>
                <a:gd fmla="*/ 19 w 88" name="T52"/>
                <a:gd fmla="*/ 44 h 88" name="T53"/>
                <a:gd fmla="*/ 44 w 88" name="T54"/>
                <a:gd fmla="*/ 20 h 88" name="T55"/>
                <a:gd fmla="*/ 69 w 88" name="T56"/>
                <a:gd fmla="*/ 44 h 88" name="T57"/>
                <a:gd fmla="*/ 44 w 88" name="T58"/>
                <a:gd fmla="*/ 69 h 88" name="T5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b="b" l="0" r="r" t="0"/>
              <a:pathLst>
                <a:path h="88" w="88">
                  <a:moveTo>
                    <a:pt x="88" y="44"/>
                  </a:moveTo>
                  <a:cubicBezTo>
                    <a:pt x="79" y="35"/>
                    <a:pt x="79" y="35"/>
                    <a:pt x="79" y="35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6" y="66"/>
                    <a:pt x="6" y="66"/>
                    <a:pt x="6" y="66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35" y="79"/>
                    <a:pt x="35" y="79"/>
                    <a:pt x="35" y="79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53" y="79"/>
                    <a:pt x="53" y="79"/>
                    <a:pt x="53" y="79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70" y="70"/>
                    <a:pt x="70" y="70"/>
                    <a:pt x="70" y="70"/>
                  </a:cubicBezTo>
                  <a:cubicBezTo>
                    <a:pt x="82" y="66"/>
                    <a:pt x="82" y="66"/>
                    <a:pt x="82" y="66"/>
                  </a:cubicBezTo>
                  <a:cubicBezTo>
                    <a:pt x="79" y="54"/>
                    <a:pt x="79" y="54"/>
                    <a:pt x="79" y="54"/>
                  </a:cubicBezTo>
                  <a:lnTo>
                    <a:pt x="88" y="44"/>
                  </a:lnTo>
                  <a:close/>
                  <a:moveTo>
                    <a:pt x="44" y="69"/>
                  </a:moveTo>
                  <a:cubicBezTo>
                    <a:pt x="30" y="69"/>
                    <a:pt x="19" y="58"/>
                    <a:pt x="19" y="44"/>
                  </a:cubicBezTo>
                  <a:cubicBezTo>
                    <a:pt x="19" y="31"/>
                    <a:pt x="30" y="20"/>
                    <a:pt x="44" y="20"/>
                  </a:cubicBezTo>
                  <a:cubicBezTo>
                    <a:pt x="58" y="20"/>
                    <a:pt x="69" y="31"/>
                    <a:pt x="69" y="44"/>
                  </a:cubicBezTo>
                  <a:cubicBezTo>
                    <a:pt x="69" y="58"/>
                    <a:pt x="58" y="69"/>
                    <a:pt x="44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37" name="Freeform 137"/>
            <p:cNvSpPr/>
            <p:nvPr/>
          </p:nvSpPr>
          <p:spPr bwMode="auto">
            <a:xfrm>
              <a:off x="8440738" y="1595438"/>
              <a:ext cx="112713" cy="142875"/>
            </a:xfrm>
            <a:custGeom>
              <a:gdLst>
                <a:gd fmla="*/ 52 w 71" name="T0"/>
                <a:gd fmla="*/ 12 h 90" name="T1"/>
                <a:gd fmla="*/ 35 w 71" name="T2"/>
                <a:gd fmla="*/ 28 h 90" name="T3"/>
                <a:gd fmla="*/ 19 w 71" name="T4"/>
                <a:gd fmla="*/ 12 h 90" name="T5"/>
                <a:gd fmla="*/ 7 w 71" name="T6"/>
                <a:gd fmla="*/ 0 h 90" name="T7"/>
                <a:gd fmla="*/ 0 w 71" name="T8"/>
                <a:gd fmla="*/ 2 h 90" name="T9"/>
                <a:gd fmla="*/ 0 w 71" name="T10"/>
                <a:gd fmla="*/ 90 h 90" name="T11"/>
                <a:gd fmla="*/ 35 w 71" name="T12"/>
                <a:gd fmla="*/ 57 h 90" name="T13"/>
                <a:gd fmla="*/ 71 w 71" name="T14"/>
                <a:gd fmla="*/ 90 h 90" name="T15"/>
                <a:gd fmla="*/ 71 w 71" name="T16"/>
                <a:gd fmla="*/ 2 h 90" name="T17"/>
                <a:gd fmla="*/ 64 w 71" name="T18"/>
                <a:gd fmla="*/ 0 h 90" name="T19"/>
                <a:gd fmla="*/ 52 w 71" name="T20"/>
                <a:gd fmla="*/ 12 h 90" name="T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b="b" l="0" r="r" t="0"/>
              <a:pathLst>
                <a:path h="90" w="71">
                  <a:moveTo>
                    <a:pt x="52" y="12"/>
                  </a:moveTo>
                  <a:lnTo>
                    <a:pt x="35" y="28"/>
                  </a:lnTo>
                  <a:lnTo>
                    <a:pt x="19" y="12"/>
                  </a:lnTo>
                  <a:lnTo>
                    <a:pt x="7" y="0"/>
                  </a:lnTo>
                  <a:lnTo>
                    <a:pt x="0" y="2"/>
                  </a:lnTo>
                  <a:lnTo>
                    <a:pt x="0" y="90"/>
                  </a:lnTo>
                  <a:lnTo>
                    <a:pt x="35" y="57"/>
                  </a:lnTo>
                  <a:lnTo>
                    <a:pt x="71" y="90"/>
                  </a:lnTo>
                  <a:lnTo>
                    <a:pt x="71" y="2"/>
                  </a:lnTo>
                  <a:lnTo>
                    <a:pt x="64" y="0"/>
                  </a:lnTo>
                  <a:lnTo>
                    <a:pt x="52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sp>
        <p:nvSpPr>
          <p:cNvPr id="138" name="Freeform 138"/>
          <p:cNvSpPr>
            <a:spLocks noEditPoints="1"/>
          </p:cNvSpPr>
          <p:nvPr/>
        </p:nvSpPr>
        <p:spPr bwMode="auto">
          <a:xfrm>
            <a:off x="7408863" y="1257300"/>
            <a:ext cx="254000" cy="481013"/>
          </a:xfrm>
          <a:custGeom>
            <a:gdLst>
              <a:gd fmla="*/ 0 w 160" name="T0"/>
              <a:gd fmla="*/ 0 h 303" name="T1"/>
              <a:gd fmla="*/ 0 w 160" name="T2"/>
              <a:gd fmla="*/ 303 h 303" name="T3"/>
              <a:gd fmla="*/ 80 w 160" name="T4"/>
              <a:gd fmla="*/ 234 h 303" name="T5"/>
              <a:gd fmla="*/ 160 w 160" name="T6"/>
              <a:gd fmla="*/ 303 h 303" name="T7"/>
              <a:gd fmla="*/ 160 w 160" name="T8"/>
              <a:gd fmla="*/ 0 h 303" name="T9"/>
              <a:gd fmla="*/ 0 w 160" name="T10"/>
              <a:gd fmla="*/ 0 h 303" name="T11"/>
              <a:gd fmla="*/ 108 w 160" name="T12"/>
              <a:gd fmla="*/ 170 h 303" name="T13"/>
              <a:gd fmla="*/ 80 w 160" name="T14"/>
              <a:gd fmla="*/ 156 h 303" name="T15"/>
              <a:gd fmla="*/ 52 w 160" name="T16"/>
              <a:gd fmla="*/ 170 h 303" name="T17"/>
              <a:gd fmla="*/ 56 w 160" name="T18"/>
              <a:gd fmla="*/ 139 h 303" name="T19"/>
              <a:gd fmla="*/ 33 w 160" name="T20"/>
              <a:gd fmla="*/ 116 h 303" name="T21"/>
              <a:gd fmla="*/ 66 w 160" name="T22"/>
              <a:gd fmla="*/ 111 h 303" name="T23"/>
              <a:gd fmla="*/ 80 w 160" name="T24"/>
              <a:gd fmla="*/ 83 h 303" name="T25"/>
              <a:gd fmla="*/ 94 w 160" name="T26"/>
              <a:gd fmla="*/ 111 h 303" name="T27"/>
              <a:gd fmla="*/ 127 w 160" name="T28"/>
              <a:gd fmla="*/ 116 h 303" name="T29"/>
              <a:gd fmla="*/ 104 w 160" name="T30"/>
              <a:gd fmla="*/ 139 h 303" name="T31"/>
              <a:gd fmla="*/ 108 w 160" name="T32"/>
              <a:gd fmla="*/ 170 h 303" name="T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b="b" l="0" r="r" t="0"/>
            <a:pathLst>
              <a:path h="303" w="160">
                <a:moveTo>
                  <a:pt x="0" y="0"/>
                </a:moveTo>
                <a:lnTo>
                  <a:pt x="0" y="303"/>
                </a:lnTo>
                <a:lnTo>
                  <a:pt x="80" y="234"/>
                </a:lnTo>
                <a:lnTo>
                  <a:pt x="160" y="303"/>
                </a:lnTo>
                <a:lnTo>
                  <a:pt x="160" y="0"/>
                </a:lnTo>
                <a:lnTo>
                  <a:pt x="0" y="0"/>
                </a:lnTo>
                <a:close/>
                <a:moveTo>
                  <a:pt x="108" y="170"/>
                </a:moveTo>
                <a:lnTo>
                  <a:pt x="80" y="156"/>
                </a:lnTo>
                <a:lnTo>
                  <a:pt x="52" y="170"/>
                </a:lnTo>
                <a:lnTo>
                  <a:pt x="56" y="139"/>
                </a:lnTo>
                <a:lnTo>
                  <a:pt x="33" y="116"/>
                </a:lnTo>
                <a:lnTo>
                  <a:pt x="66" y="111"/>
                </a:lnTo>
                <a:lnTo>
                  <a:pt x="80" y="83"/>
                </a:lnTo>
                <a:lnTo>
                  <a:pt x="94" y="111"/>
                </a:lnTo>
                <a:lnTo>
                  <a:pt x="127" y="116"/>
                </a:lnTo>
                <a:lnTo>
                  <a:pt x="104" y="139"/>
                </a:lnTo>
                <a:lnTo>
                  <a:pt x="108" y="17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139" name="Freeform 139"/>
          <p:cNvSpPr/>
          <p:nvPr/>
        </p:nvSpPr>
        <p:spPr bwMode="auto">
          <a:xfrm>
            <a:off x="6446838" y="1257300"/>
            <a:ext cx="255588" cy="481013"/>
          </a:xfrm>
          <a:custGeom>
            <a:gdLst>
              <a:gd fmla="*/ 0 w 161" name="T0"/>
              <a:gd fmla="*/ 0 h 303" name="T1"/>
              <a:gd fmla="*/ 0 w 161" name="T2"/>
              <a:gd fmla="*/ 303 h 303" name="T3"/>
              <a:gd fmla="*/ 0 w 161" name="T4"/>
              <a:gd fmla="*/ 303 h 303" name="T5"/>
              <a:gd fmla="*/ 81 w 161" name="T6"/>
              <a:gd fmla="*/ 234 h 303" name="T7"/>
              <a:gd fmla="*/ 161 w 161" name="T8"/>
              <a:gd fmla="*/ 303 h 303" name="T9"/>
              <a:gd fmla="*/ 161 w 161" name="T10"/>
              <a:gd fmla="*/ 303 h 303" name="T11"/>
              <a:gd fmla="*/ 161 w 161" name="T12"/>
              <a:gd fmla="*/ 0 h 303" name="T13"/>
              <a:gd fmla="*/ 0 w 161" name="T14"/>
              <a:gd fmla="*/ 0 h 303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303" w="161">
                <a:moveTo>
                  <a:pt x="0" y="0"/>
                </a:moveTo>
                <a:lnTo>
                  <a:pt x="0" y="303"/>
                </a:lnTo>
                <a:lnTo>
                  <a:pt x="0" y="303"/>
                </a:lnTo>
                <a:lnTo>
                  <a:pt x="81" y="234"/>
                </a:lnTo>
                <a:lnTo>
                  <a:pt x="161" y="303"/>
                </a:lnTo>
                <a:lnTo>
                  <a:pt x="161" y="303"/>
                </a:lnTo>
                <a:lnTo>
                  <a:pt x="16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140" name="Freeform 140"/>
          <p:cNvSpPr>
            <a:spLocks noEditPoints="1"/>
          </p:cNvSpPr>
          <p:nvPr/>
        </p:nvSpPr>
        <p:spPr bwMode="auto">
          <a:xfrm>
            <a:off x="5519738" y="1282700"/>
            <a:ext cx="112713" cy="439738"/>
          </a:xfrm>
          <a:custGeom>
            <a:gdLst>
              <a:gd fmla="*/ 0 w 71" name="T0"/>
              <a:gd fmla="*/ 277 h 277" name="T1"/>
              <a:gd fmla="*/ 71 w 71" name="T2"/>
              <a:gd fmla="*/ 277 h 277" name="T3"/>
              <a:gd fmla="*/ 71 w 71" name="T4"/>
              <a:gd fmla="*/ 0 h 277" name="T5"/>
              <a:gd fmla="*/ 0 w 71" name="T6"/>
              <a:gd fmla="*/ 0 h 277" name="T7"/>
              <a:gd fmla="*/ 0 w 71" name="T8"/>
              <a:gd fmla="*/ 277 h 277" name="T9"/>
              <a:gd fmla="*/ 24 w 71" name="T10"/>
              <a:gd fmla="*/ 81 h 277" name="T11"/>
              <a:gd fmla="*/ 47 w 71" name="T12"/>
              <a:gd fmla="*/ 81 h 277" name="T13"/>
              <a:gd fmla="*/ 47 w 71" name="T14"/>
              <a:gd fmla="*/ 197 h 277" name="T15"/>
              <a:gd fmla="*/ 24 w 71" name="T16"/>
              <a:gd fmla="*/ 197 h 277" name="T17"/>
              <a:gd fmla="*/ 24 w 71" name="T18"/>
              <a:gd fmla="*/ 81 h 277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277" w="71">
                <a:moveTo>
                  <a:pt x="0" y="277"/>
                </a:moveTo>
                <a:lnTo>
                  <a:pt x="71" y="277"/>
                </a:lnTo>
                <a:lnTo>
                  <a:pt x="71" y="0"/>
                </a:lnTo>
                <a:lnTo>
                  <a:pt x="0" y="0"/>
                </a:lnTo>
                <a:lnTo>
                  <a:pt x="0" y="277"/>
                </a:lnTo>
                <a:close/>
                <a:moveTo>
                  <a:pt x="24" y="81"/>
                </a:moveTo>
                <a:lnTo>
                  <a:pt x="47" y="81"/>
                </a:lnTo>
                <a:lnTo>
                  <a:pt x="47" y="197"/>
                </a:lnTo>
                <a:lnTo>
                  <a:pt x="24" y="197"/>
                </a:lnTo>
                <a:lnTo>
                  <a:pt x="24" y="81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141" name="Freeform 141"/>
          <p:cNvSpPr>
            <a:spLocks noEditPoints="1"/>
          </p:cNvSpPr>
          <p:nvPr/>
        </p:nvSpPr>
        <p:spPr bwMode="auto">
          <a:xfrm>
            <a:off x="5670550" y="1268413"/>
            <a:ext cx="182563" cy="458788"/>
          </a:xfrm>
          <a:custGeom>
            <a:gdLst>
              <a:gd fmla="*/ 68 w 115" name="T0"/>
              <a:gd fmla="*/ 0 h 289" name="T1"/>
              <a:gd fmla="*/ 0 w 115" name="T2"/>
              <a:gd fmla="*/ 14 h 289" name="T3"/>
              <a:gd fmla="*/ 47 w 115" name="T4"/>
              <a:gd fmla="*/ 289 h 289" name="T5"/>
              <a:gd fmla="*/ 115 w 115" name="T6"/>
              <a:gd fmla="*/ 274 h 289" name="T7"/>
              <a:gd fmla="*/ 68 w 115" name="T8"/>
              <a:gd fmla="*/ 0 h 289" name="T9"/>
              <a:gd fmla="*/ 35 w 115" name="T10"/>
              <a:gd fmla="*/ 90 h 289" name="T11"/>
              <a:gd fmla="*/ 59 w 115" name="T12"/>
              <a:gd fmla="*/ 85 h 289" name="T13"/>
              <a:gd fmla="*/ 78 w 115" name="T14"/>
              <a:gd fmla="*/ 199 h 289" name="T15"/>
              <a:gd fmla="*/ 56 w 115" name="T16"/>
              <a:gd fmla="*/ 203 h 289" name="T17"/>
              <a:gd fmla="*/ 35 w 115" name="T18"/>
              <a:gd fmla="*/ 90 h 289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289" w="115">
                <a:moveTo>
                  <a:pt x="68" y="0"/>
                </a:moveTo>
                <a:lnTo>
                  <a:pt x="0" y="14"/>
                </a:lnTo>
                <a:lnTo>
                  <a:pt x="47" y="289"/>
                </a:lnTo>
                <a:lnTo>
                  <a:pt x="115" y="274"/>
                </a:lnTo>
                <a:lnTo>
                  <a:pt x="68" y="0"/>
                </a:lnTo>
                <a:close/>
                <a:moveTo>
                  <a:pt x="35" y="90"/>
                </a:moveTo>
                <a:lnTo>
                  <a:pt x="59" y="85"/>
                </a:lnTo>
                <a:lnTo>
                  <a:pt x="78" y="199"/>
                </a:lnTo>
                <a:lnTo>
                  <a:pt x="56" y="203"/>
                </a:lnTo>
                <a:lnTo>
                  <a:pt x="35" y="9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142" name="Freeform 142"/>
          <p:cNvSpPr>
            <a:spLocks noEditPoints="1"/>
          </p:cNvSpPr>
          <p:nvPr/>
        </p:nvSpPr>
        <p:spPr bwMode="auto">
          <a:xfrm>
            <a:off x="5373688" y="1279525"/>
            <a:ext cx="107950" cy="442913"/>
          </a:xfrm>
          <a:custGeom>
            <a:gdLst>
              <a:gd fmla="*/ 0 w 68" name="T0"/>
              <a:gd fmla="*/ 279 h 279" name="T1"/>
              <a:gd fmla="*/ 68 w 68" name="T2"/>
              <a:gd fmla="*/ 279 h 279" name="T3"/>
              <a:gd fmla="*/ 68 w 68" name="T4"/>
              <a:gd fmla="*/ 0 h 279" name="T5"/>
              <a:gd fmla="*/ 0 w 68" name="T6"/>
              <a:gd fmla="*/ 0 h 279" name="T7"/>
              <a:gd fmla="*/ 0 w 68" name="T8"/>
              <a:gd fmla="*/ 279 h 279" name="T9"/>
              <a:gd fmla="*/ 23 w 68" name="T10"/>
              <a:gd fmla="*/ 83 h 279" name="T11"/>
              <a:gd fmla="*/ 47 w 68" name="T12"/>
              <a:gd fmla="*/ 83 h 279" name="T13"/>
              <a:gd fmla="*/ 47 w 68" name="T14"/>
              <a:gd fmla="*/ 199 h 279" name="T15"/>
              <a:gd fmla="*/ 23 w 68" name="T16"/>
              <a:gd fmla="*/ 199 h 279" name="T17"/>
              <a:gd fmla="*/ 23 w 68" name="T18"/>
              <a:gd fmla="*/ 83 h 279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279" w="68">
                <a:moveTo>
                  <a:pt x="0" y="279"/>
                </a:moveTo>
                <a:lnTo>
                  <a:pt x="68" y="279"/>
                </a:lnTo>
                <a:lnTo>
                  <a:pt x="68" y="0"/>
                </a:lnTo>
                <a:lnTo>
                  <a:pt x="0" y="0"/>
                </a:lnTo>
                <a:lnTo>
                  <a:pt x="0" y="279"/>
                </a:lnTo>
                <a:close/>
                <a:moveTo>
                  <a:pt x="23" y="83"/>
                </a:moveTo>
                <a:lnTo>
                  <a:pt x="47" y="83"/>
                </a:lnTo>
                <a:lnTo>
                  <a:pt x="47" y="199"/>
                </a:lnTo>
                <a:lnTo>
                  <a:pt x="23" y="199"/>
                </a:lnTo>
                <a:lnTo>
                  <a:pt x="23" y="83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143" name="Freeform 143"/>
          <p:cNvSpPr>
            <a:spLocks noEditPoints="1"/>
          </p:cNvSpPr>
          <p:nvPr/>
        </p:nvSpPr>
        <p:spPr bwMode="auto">
          <a:xfrm>
            <a:off x="4411663" y="1290638"/>
            <a:ext cx="481013" cy="412750"/>
          </a:xfrm>
          <a:custGeom>
            <a:gdLst>
              <a:gd fmla="*/ 128 w 128" name="T0"/>
              <a:gd fmla="*/ 54 h 110" name="T1"/>
              <a:gd fmla="*/ 122 w 128" name="T2"/>
              <a:gd fmla="*/ 42 h 110" name="T3"/>
              <a:gd fmla="*/ 128 w 128" name="T4"/>
              <a:gd fmla="*/ 29 h 110" name="T5"/>
              <a:gd fmla="*/ 121 w 128" name="T6"/>
              <a:gd fmla="*/ 15 h 110" name="T7"/>
              <a:gd fmla="*/ 64 w 128" name="T8"/>
              <a:gd fmla="*/ 0 h 110" name="T9"/>
              <a:gd fmla="*/ 0 w 128" name="T10"/>
              <a:gd fmla="*/ 17 h 110" name="T11"/>
              <a:gd fmla="*/ 0 w 128" name="T12"/>
              <a:gd fmla="*/ 17 h 110" name="T13"/>
              <a:gd fmla="*/ 64 w 128" name="T14"/>
              <a:gd fmla="*/ 34 h 110" name="T15"/>
              <a:gd fmla="*/ 64 w 128" name="T16"/>
              <a:gd fmla="*/ 34 h 110" name="T17"/>
              <a:gd fmla="*/ 64 w 128" name="T18"/>
              <a:gd fmla="*/ 34 h 110" name="T19"/>
              <a:gd fmla="*/ 64 w 128" name="T20"/>
              <a:gd fmla="*/ 34 h 110" name="T21"/>
              <a:gd fmla="*/ 64 w 128" name="T22"/>
              <a:gd fmla="*/ 34 h 110" name="T23"/>
              <a:gd fmla="*/ 109 w 128" name="T24"/>
              <a:gd fmla="*/ 22 h 110" name="T25"/>
              <a:gd fmla="*/ 111 w 128" name="T26"/>
              <a:gd fmla="*/ 22 h 110" name="T27"/>
              <a:gd fmla="*/ 118 w 128" name="T28"/>
              <a:gd fmla="*/ 29 h 110" name="T29"/>
              <a:gd fmla="*/ 113 w 128" name="T30"/>
              <a:gd fmla="*/ 36 h 110" name="T31"/>
              <a:gd fmla="*/ 64 w 128" name="T32"/>
              <a:gd fmla="*/ 49 h 110" name="T33"/>
              <a:gd fmla="*/ 0 w 128" name="T34"/>
              <a:gd fmla="*/ 32 h 110" name="T35"/>
              <a:gd fmla="*/ 0 w 128" name="T36"/>
              <a:gd fmla="*/ 42 h 110" name="T37"/>
              <a:gd fmla="*/ 64 w 128" name="T38"/>
              <a:gd fmla="*/ 59 h 110" name="T39"/>
              <a:gd fmla="*/ 64 w 128" name="T40"/>
              <a:gd fmla="*/ 59 h 110" name="T41"/>
              <a:gd fmla="*/ 64 w 128" name="T42"/>
              <a:gd fmla="*/ 59 h 110" name="T43"/>
              <a:gd fmla="*/ 64 w 128" name="T44"/>
              <a:gd fmla="*/ 59 h 110" name="T45"/>
              <a:gd fmla="*/ 64 w 128" name="T46"/>
              <a:gd fmla="*/ 59 h 110" name="T47"/>
              <a:gd fmla="*/ 109 w 128" name="T48"/>
              <a:gd fmla="*/ 47 h 110" name="T49"/>
              <a:gd fmla="*/ 109 w 128" name="T50"/>
              <a:gd fmla="*/ 47 h 110" name="T51"/>
              <a:gd fmla="*/ 111 w 128" name="T52"/>
              <a:gd fmla="*/ 47 h 110" name="T53"/>
              <a:gd fmla="*/ 118 w 128" name="T54"/>
              <a:gd fmla="*/ 54 h 110" name="T55"/>
              <a:gd fmla="*/ 113 w 128" name="T56"/>
              <a:gd fmla="*/ 61 h 110" name="T57"/>
              <a:gd fmla="*/ 64 w 128" name="T58"/>
              <a:gd fmla="*/ 75 h 110" name="T59"/>
              <a:gd fmla="*/ 0 w 128" name="T60"/>
              <a:gd fmla="*/ 57 h 110" name="T61"/>
              <a:gd fmla="*/ 0 w 128" name="T62"/>
              <a:gd fmla="*/ 68 h 110" name="T63"/>
              <a:gd fmla="*/ 64 w 128" name="T64"/>
              <a:gd fmla="*/ 85 h 110" name="T65"/>
              <a:gd fmla="*/ 64 w 128" name="T66"/>
              <a:gd fmla="*/ 85 h 110" name="T67"/>
              <a:gd fmla="*/ 64 w 128" name="T68"/>
              <a:gd fmla="*/ 85 h 110" name="T69"/>
              <a:gd fmla="*/ 64 w 128" name="T70"/>
              <a:gd fmla="*/ 85 h 110" name="T71"/>
              <a:gd fmla="*/ 64 w 128" name="T72"/>
              <a:gd fmla="*/ 85 h 110" name="T73"/>
              <a:gd fmla="*/ 109 w 128" name="T74"/>
              <a:gd fmla="*/ 73 h 110" name="T75"/>
              <a:gd fmla="*/ 109 w 128" name="T76"/>
              <a:gd fmla="*/ 73 h 110" name="T77"/>
              <a:gd fmla="*/ 111 w 128" name="T78"/>
              <a:gd fmla="*/ 73 h 110" name="T79"/>
              <a:gd fmla="*/ 118 w 128" name="T80"/>
              <a:gd fmla="*/ 80 h 110" name="T81"/>
              <a:gd fmla="*/ 113 w 128" name="T82"/>
              <a:gd fmla="*/ 87 h 110" name="T83"/>
              <a:gd fmla="*/ 64 w 128" name="T84"/>
              <a:gd fmla="*/ 100 h 110" name="T85"/>
              <a:gd fmla="*/ 0 w 128" name="T86"/>
              <a:gd fmla="*/ 83 h 110" name="T87"/>
              <a:gd fmla="*/ 0 w 128" name="T88"/>
              <a:gd fmla="*/ 93 h 110" name="T89"/>
              <a:gd fmla="*/ 64 w 128" name="T90"/>
              <a:gd fmla="*/ 110 h 110" name="T91"/>
              <a:gd fmla="*/ 64 w 128" name="T92"/>
              <a:gd fmla="*/ 110 h 110" name="T93"/>
              <a:gd fmla="*/ 64 w 128" name="T94"/>
              <a:gd fmla="*/ 110 h 110" name="T95"/>
              <a:gd fmla="*/ 64 w 128" name="T96"/>
              <a:gd fmla="*/ 110 h 110" name="T97"/>
              <a:gd fmla="*/ 64 w 128" name="T98"/>
              <a:gd fmla="*/ 110 h 110" name="T99"/>
              <a:gd fmla="*/ 115 w 128" name="T100"/>
              <a:gd fmla="*/ 96 h 110" name="T101"/>
              <a:gd fmla="*/ 115 w 128" name="T102"/>
              <a:gd fmla="*/ 96 h 110" name="T103"/>
              <a:gd fmla="*/ 128 w 128" name="T104"/>
              <a:gd fmla="*/ 80 h 110" name="T105"/>
              <a:gd fmla="*/ 122 w 128" name="T106"/>
              <a:gd fmla="*/ 67 h 110" name="T107"/>
              <a:gd fmla="*/ 128 w 128" name="T108"/>
              <a:gd fmla="*/ 54 h 110" name="T109"/>
              <a:gd fmla="*/ 64 w 128" name="T110"/>
              <a:gd fmla="*/ 24 h 110" name="T111"/>
              <a:gd fmla="*/ 46 w 128" name="T112"/>
              <a:gd fmla="*/ 19 h 110" name="T113"/>
              <a:gd fmla="*/ 72 w 128" name="T114"/>
              <a:gd fmla="*/ 12 h 110" name="T115"/>
              <a:gd fmla="*/ 90 w 128" name="T116"/>
              <a:gd fmla="*/ 17 h 110" name="T117"/>
              <a:gd fmla="*/ 64 w 128" name="T118"/>
              <a:gd fmla="*/ 24 h 110" name="T1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b="b" l="0" r="r" t="0"/>
            <a:pathLst>
              <a:path h="110" w="128">
                <a:moveTo>
                  <a:pt x="128" y="54"/>
                </a:moveTo>
                <a:cubicBezTo>
                  <a:pt x="128" y="49"/>
                  <a:pt x="126" y="45"/>
                  <a:pt x="122" y="42"/>
                </a:cubicBezTo>
                <a:cubicBezTo>
                  <a:pt x="126" y="39"/>
                  <a:pt x="128" y="34"/>
                  <a:pt x="128" y="29"/>
                </a:cubicBezTo>
                <a:cubicBezTo>
                  <a:pt x="128" y="23"/>
                  <a:pt x="125" y="17"/>
                  <a:pt x="121" y="15"/>
                </a:cubicBezTo>
                <a:cubicBezTo>
                  <a:pt x="64" y="0"/>
                  <a:pt x="64" y="0"/>
                  <a:pt x="64" y="0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64" y="34"/>
                  <a:pt x="64" y="34"/>
                  <a:pt x="64" y="34"/>
                </a:cubicBezTo>
                <a:cubicBezTo>
                  <a:pt x="64" y="34"/>
                  <a:pt x="64" y="34"/>
                  <a:pt x="64" y="34"/>
                </a:cubicBezTo>
                <a:cubicBezTo>
                  <a:pt x="64" y="34"/>
                  <a:pt x="64" y="34"/>
                  <a:pt x="64" y="34"/>
                </a:cubicBezTo>
                <a:cubicBezTo>
                  <a:pt x="64" y="34"/>
                  <a:pt x="64" y="34"/>
                  <a:pt x="64" y="34"/>
                </a:cubicBezTo>
                <a:cubicBezTo>
                  <a:pt x="64" y="34"/>
                  <a:pt x="64" y="34"/>
                  <a:pt x="64" y="34"/>
                </a:cubicBezTo>
                <a:cubicBezTo>
                  <a:pt x="109" y="22"/>
                  <a:pt x="109" y="22"/>
                  <a:pt x="109" y="22"/>
                </a:cubicBezTo>
                <a:cubicBezTo>
                  <a:pt x="110" y="22"/>
                  <a:pt x="110" y="22"/>
                  <a:pt x="111" y="22"/>
                </a:cubicBezTo>
                <a:cubicBezTo>
                  <a:pt x="115" y="22"/>
                  <a:pt x="118" y="25"/>
                  <a:pt x="118" y="29"/>
                </a:cubicBezTo>
                <a:cubicBezTo>
                  <a:pt x="118" y="33"/>
                  <a:pt x="116" y="35"/>
                  <a:pt x="113" y="36"/>
                </a:cubicBezTo>
                <a:cubicBezTo>
                  <a:pt x="64" y="49"/>
                  <a:pt x="64" y="49"/>
                  <a:pt x="64" y="49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42"/>
                  <a:pt x="0" y="42"/>
                  <a:pt x="0" y="42"/>
                </a:cubicBezTo>
                <a:cubicBezTo>
                  <a:pt x="64" y="59"/>
                  <a:pt x="64" y="59"/>
                  <a:pt x="64" y="59"/>
                </a:cubicBezTo>
                <a:cubicBezTo>
                  <a:pt x="64" y="59"/>
                  <a:pt x="64" y="59"/>
                  <a:pt x="64" y="59"/>
                </a:cubicBezTo>
                <a:cubicBezTo>
                  <a:pt x="64" y="59"/>
                  <a:pt x="64" y="59"/>
                  <a:pt x="64" y="59"/>
                </a:cubicBezTo>
                <a:cubicBezTo>
                  <a:pt x="64" y="59"/>
                  <a:pt x="64" y="59"/>
                  <a:pt x="64" y="59"/>
                </a:cubicBezTo>
                <a:cubicBezTo>
                  <a:pt x="64" y="59"/>
                  <a:pt x="64" y="59"/>
                  <a:pt x="64" y="59"/>
                </a:cubicBezTo>
                <a:cubicBezTo>
                  <a:pt x="109" y="47"/>
                  <a:pt x="109" y="47"/>
                  <a:pt x="109" y="47"/>
                </a:cubicBezTo>
                <a:cubicBezTo>
                  <a:pt x="109" y="47"/>
                  <a:pt x="109" y="47"/>
                  <a:pt x="109" y="47"/>
                </a:cubicBezTo>
                <a:cubicBezTo>
                  <a:pt x="110" y="47"/>
                  <a:pt x="110" y="47"/>
                  <a:pt x="111" y="47"/>
                </a:cubicBezTo>
                <a:cubicBezTo>
                  <a:pt x="115" y="47"/>
                  <a:pt x="118" y="50"/>
                  <a:pt x="118" y="54"/>
                </a:cubicBezTo>
                <a:cubicBezTo>
                  <a:pt x="118" y="58"/>
                  <a:pt x="116" y="61"/>
                  <a:pt x="113" y="61"/>
                </a:cubicBezTo>
                <a:cubicBezTo>
                  <a:pt x="64" y="75"/>
                  <a:pt x="64" y="75"/>
                  <a:pt x="64" y="75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68"/>
                  <a:pt x="0" y="68"/>
                  <a:pt x="0" y="68"/>
                </a:cubicBezTo>
                <a:cubicBezTo>
                  <a:pt x="64" y="85"/>
                  <a:pt x="64" y="85"/>
                  <a:pt x="64" y="85"/>
                </a:cubicBezTo>
                <a:cubicBezTo>
                  <a:pt x="64" y="85"/>
                  <a:pt x="64" y="85"/>
                  <a:pt x="64" y="85"/>
                </a:cubicBezTo>
                <a:cubicBezTo>
                  <a:pt x="64" y="85"/>
                  <a:pt x="64" y="85"/>
                  <a:pt x="64" y="85"/>
                </a:cubicBezTo>
                <a:cubicBezTo>
                  <a:pt x="64" y="85"/>
                  <a:pt x="64" y="85"/>
                  <a:pt x="64" y="85"/>
                </a:cubicBezTo>
                <a:cubicBezTo>
                  <a:pt x="64" y="85"/>
                  <a:pt x="64" y="85"/>
                  <a:pt x="64" y="85"/>
                </a:cubicBezTo>
                <a:cubicBezTo>
                  <a:pt x="109" y="73"/>
                  <a:pt x="109" y="73"/>
                  <a:pt x="109" y="73"/>
                </a:cubicBezTo>
                <a:cubicBezTo>
                  <a:pt x="109" y="73"/>
                  <a:pt x="109" y="73"/>
                  <a:pt x="109" y="73"/>
                </a:cubicBezTo>
                <a:cubicBezTo>
                  <a:pt x="110" y="73"/>
                  <a:pt x="110" y="73"/>
                  <a:pt x="111" y="73"/>
                </a:cubicBezTo>
                <a:cubicBezTo>
                  <a:pt x="115" y="73"/>
                  <a:pt x="118" y="76"/>
                  <a:pt x="118" y="80"/>
                </a:cubicBezTo>
                <a:cubicBezTo>
                  <a:pt x="118" y="83"/>
                  <a:pt x="116" y="86"/>
                  <a:pt x="113" y="87"/>
                </a:cubicBezTo>
                <a:cubicBezTo>
                  <a:pt x="64" y="100"/>
                  <a:pt x="64" y="100"/>
                  <a:pt x="64" y="100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93"/>
                  <a:pt x="0" y="93"/>
                  <a:pt x="0" y="93"/>
                </a:cubicBezTo>
                <a:cubicBezTo>
                  <a:pt x="64" y="110"/>
                  <a:pt x="64" y="110"/>
                  <a:pt x="64" y="110"/>
                </a:cubicBezTo>
                <a:cubicBezTo>
                  <a:pt x="64" y="110"/>
                  <a:pt x="64" y="110"/>
                  <a:pt x="64" y="110"/>
                </a:cubicBezTo>
                <a:cubicBezTo>
                  <a:pt x="64" y="110"/>
                  <a:pt x="64" y="110"/>
                  <a:pt x="64" y="110"/>
                </a:cubicBezTo>
                <a:cubicBezTo>
                  <a:pt x="64" y="110"/>
                  <a:pt x="64" y="110"/>
                  <a:pt x="64" y="110"/>
                </a:cubicBezTo>
                <a:cubicBezTo>
                  <a:pt x="64" y="110"/>
                  <a:pt x="64" y="110"/>
                  <a:pt x="64" y="110"/>
                </a:cubicBezTo>
                <a:cubicBezTo>
                  <a:pt x="115" y="96"/>
                  <a:pt x="115" y="96"/>
                  <a:pt x="115" y="96"/>
                </a:cubicBezTo>
                <a:cubicBezTo>
                  <a:pt x="115" y="96"/>
                  <a:pt x="115" y="96"/>
                  <a:pt x="115" y="96"/>
                </a:cubicBezTo>
                <a:cubicBezTo>
                  <a:pt x="122" y="95"/>
                  <a:pt x="128" y="88"/>
                  <a:pt x="128" y="80"/>
                </a:cubicBezTo>
                <a:cubicBezTo>
                  <a:pt x="128" y="75"/>
                  <a:pt x="126" y="70"/>
                  <a:pt x="122" y="67"/>
                </a:cubicBezTo>
                <a:cubicBezTo>
                  <a:pt x="126" y="64"/>
                  <a:pt x="128" y="59"/>
                  <a:pt x="128" y="54"/>
                </a:cubicBezTo>
                <a:close/>
                <a:moveTo>
                  <a:pt x="64" y="24"/>
                </a:moveTo>
                <a:cubicBezTo>
                  <a:pt x="46" y="19"/>
                  <a:pt x="46" y="19"/>
                  <a:pt x="46" y="19"/>
                </a:cubicBezTo>
                <a:cubicBezTo>
                  <a:pt x="72" y="12"/>
                  <a:pt x="72" y="12"/>
                  <a:pt x="72" y="12"/>
                </a:cubicBezTo>
                <a:cubicBezTo>
                  <a:pt x="90" y="17"/>
                  <a:pt x="90" y="17"/>
                  <a:pt x="90" y="17"/>
                </a:cubicBezTo>
                <a:lnTo>
                  <a:pt x="64" y="24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144" name="Freeform 144"/>
          <p:cNvSpPr>
            <a:spLocks noEditPoints="1"/>
          </p:cNvSpPr>
          <p:nvPr/>
        </p:nvSpPr>
        <p:spPr bwMode="auto">
          <a:xfrm>
            <a:off x="3451225" y="1328738"/>
            <a:ext cx="481013" cy="338138"/>
          </a:xfrm>
          <a:custGeom>
            <a:gdLst>
              <a:gd fmla="*/ 117 w 128" name="T0"/>
              <a:gd fmla="*/ 9 h 90" name="T1"/>
              <a:gd fmla="*/ 117 w 128" name="T2"/>
              <a:gd fmla="*/ 2 h 90" name="T3"/>
              <a:gd fmla="*/ 108 w 128" name="T4"/>
              <a:gd fmla="*/ 1 h 90" name="T5"/>
              <a:gd fmla="*/ 99 w 128" name="T6"/>
              <a:gd fmla="*/ 0 h 90" name="T7"/>
              <a:gd fmla="*/ 78 w 128" name="T8"/>
              <a:gd fmla="*/ 3 h 90" name="T9"/>
              <a:gd fmla="*/ 64 w 128" name="T10"/>
              <a:gd fmla="*/ 8 h 90" name="T11"/>
              <a:gd fmla="*/ 50 w 128" name="T12"/>
              <a:gd fmla="*/ 3 h 90" name="T13"/>
              <a:gd fmla="*/ 29 w 128" name="T14"/>
              <a:gd fmla="*/ 0 h 90" name="T15"/>
              <a:gd fmla="*/ 20 w 128" name="T16"/>
              <a:gd fmla="*/ 1 h 90" name="T17"/>
              <a:gd fmla="*/ 11 w 128" name="T18"/>
              <a:gd fmla="*/ 2 h 90" name="T19"/>
              <a:gd fmla="*/ 11 w 128" name="T20"/>
              <a:gd fmla="*/ 9 h 90" name="T21"/>
              <a:gd fmla="*/ 0 w 128" name="T22"/>
              <a:gd fmla="*/ 9 h 90" name="T23"/>
              <a:gd fmla="*/ 0 w 128" name="T24"/>
              <a:gd fmla="*/ 84 h 90" name="T25"/>
              <a:gd fmla="*/ 52 w 128" name="T26"/>
              <a:gd fmla="*/ 84 h 90" name="T27"/>
              <a:gd fmla="*/ 64 w 128" name="T28"/>
              <a:gd fmla="*/ 90 h 90" name="T29"/>
              <a:gd fmla="*/ 76 w 128" name="T30"/>
              <a:gd fmla="*/ 84 h 90" name="T31"/>
              <a:gd fmla="*/ 128 w 128" name="T32"/>
              <a:gd fmla="*/ 84 h 90" name="T33"/>
              <a:gd fmla="*/ 128 w 128" name="T34"/>
              <a:gd fmla="*/ 9 h 90" name="T35"/>
              <a:gd fmla="*/ 117 w 128" name="T36"/>
              <a:gd fmla="*/ 9 h 90" name="T37"/>
              <a:gd fmla="*/ 11 w 128" name="T38"/>
              <a:gd fmla="*/ 78 h 90" name="T39"/>
              <a:gd fmla="*/ 6 w 128" name="T40"/>
              <a:gd fmla="*/ 78 h 90" name="T41"/>
              <a:gd fmla="*/ 6 w 128" name="T42"/>
              <a:gd fmla="*/ 15 h 90" name="T43"/>
              <a:gd fmla="*/ 11 w 128" name="T44"/>
              <a:gd fmla="*/ 15 h 90" name="T45"/>
              <a:gd fmla="*/ 11 w 128" name="T46"/>
              <a:gd fmla="*/ 78 h 90" name="T47"/>
              <a:gd fmla="*/ 59 w 128" name="T48"/>
              <a:gd fmla="*/ 76 h 90" name="T49"/>
              <a:gd fmla="*/ 29 w 128" name="T50"/>
              <a:gd fmla="*/ 69 h 90" name="T51"/>
              <a:gd fmla="*/ 21 w 128" name="T52"/>
              <a:gd fmla="*/ 70 h 90" name="T53"/>
              <a:gd fmla="*/ 21 w 128" name="T54"/>
              <a:gd fmla="*/ 10 h 90" name="T55"/>
              <a:gd fmla="*/ 29 w 128" name="T56"/>
              <a:gd fmla="*/ 10 h 90" name="T57"/>
              <a:gd fmla="*/ 59 w 128" name="T58"/>
              <a:gd fmla="*/ 17 h 90" name="T59"/>
              <a:gd fmla="*/ 59 w 128" name="T60"/>
              <a:gd fmla="*/ 76 h 90" name="T61"/>
              <a:gd fmla="*/ 107 w 128" name="T62"/>
              <a:gd fmla="*/ 70 h 90" name="T63"/>
              <a:gd fmla="*/ 99 w 128" name="T64"/>
              <a:gd fmla="*/ 69 h 90" name="T65"/>
              <a:gd fmla="*/ 69 w 128" name="T66"/>
              <a:gd fmla="*/ 76 h 90" name="T67"/>
              <a:gd fmla="*/ 69 w 128" name="T68"/>
              <a:gd fmla="*/ 17 h 90" name="T69"/>
              <a:gd fmla="*/ 99 w 128" name="T70"/>
              <a:gd fmla="*/ 10 h 90" name="T71"/>
              <a:gd fmla="*/ 107 w 128" name="T72"/>
              <a:gd fmla="*/ 10 h 90" name="T73"/>
              <a:gd fmla="*/ 107 w 128" name="T74"/>
              <a:gd fmla="*/ 70 h 90" name="T75"/>
              <a:gd fmla="*/ 122 w 128" name="T76"/>
              <a:gd fmla="*/ 78 h 90" name="T77"/>
              <a:gd fmla="*/ 117 w 128" name="T78"/>
              <a:gd fmla="*/ 78 h 90" name="T79"/>
              <a:gd fmla="*/ 117 w 128" name="T80"/>
              <a:gd fmla="*/ 15 h 90" name="T81"/>
              <a:gd fmla="*/ 122 w 128" name="T82"/>
              <a:gd fmla="*/ 15 h 90" name="T83"/>
              <a:gd fmla="*/ 122 w 128" name="T84"/>
              <a:gd fmla="*/ 78 h 90" name="T8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b="b" l="0" r="r" t="0"/>
            <a:pathLst>
              <a:path h="90" w="128">
                <a:moveTo>
                  <a:pt x="117" y="9"/>
                </a:moveTo>
                <a:cubicBezTo>
                  <a:pt x="117" y="2"/>
                  <a:pt x="117" y="2"/>
                  <a:pt x="117" y="2"/>
                </a:cubicBezTo>
                <a:cubicBezTo>
                  <a:pt x="108" y="1"/>
                  <a:pt x="108" y="1"/>
                  <a:pt x="108" y="1"/>
                </a:cubicBezTo>
                <a:cubicBezTo>
                  <a:pt x="105" y="0"/>
                  <a:pt x="102" y="0"/>
                  <a:pt x="99" y="0"/>
                </a:cubicBezTo>
                <a:cubicBezTo>
                  <a:pt x="92" y="0"/>
                  <a:pt x="85" y="1"/>
                  <a:pt x="78" y="3"/>
                </a:cubicBezTo>
                <a:cubicBezTo>
                  <a:pt x="73" y="4"/>
                  <a:pt x="69" y="6"/>
                  <a:pt x="64" y="8"/>
                </a:cubicBezTo>
                <a:cubicBezTo>
                  <a:pt x="59" y="6"/>
                  <a:pt x="55" y="4"/>
                  <a:pt x="50" y="3"/>
                </a:cubicBezTo>
                <a:cubicBezTo>
                  <a:pt x="43" y="1"/>
                  <a:pt x="36" y="0"/>
                  <a:pt x="29" y="0"/>
                </a:cubicBezTo>
                <a:cubicBezTo>
                  <a:pt x="26" y="0"/>
                  <a:pt x="23" y="0"/>
                  <a:pt x="20" y="1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9"/>
                  <a:pt x="11" y="9"/>
                  <a:pt x="11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84"/>
                  <a:pt x="0" y="84"/>
                  <a:pt x="0" y="84"/>
                </a:cubicBezTo>
                <a:cubicBezTo>
                  <a:pt x="52" y="84"/>
                  <a:pt x="52" y="84"/>
                  <a:pt x="52" y="84"/>
                </a:cubicBezTo>
                <a:cubicBezTo>
                  <a:pt x="54" y="85"/>
                  <a:pt x="64" y="90"/>
                  <a:pt x="64" y="90"/>
                </a:cubicBezTo>
                <a:cubicBezTo>
                  <a:pt x="64" y="90"/>
                  <a:pt x="73" y="85"/>
                  <a:pt x="76" y="84"/>
                </a:cubicBezTo>
                <a:cubicBezTo>
                  <a:pt x="128" y="84"/>
                  <a:pt x="128" y="84"/>
                  <a:pt x="128" y="84"/>
                </a:cubicBezTo>
                <a:cubicBezTo>
                  <a:pt x="128" y="9"/>
                  <a:pt x="128" y="9"/>
                  <a:pt x="128" y="9"/>
                </a:cubicBezTo>
                <a:lnTo>
                  <a:pt x="117" y="9"/>
                </a:lnTo>
                <a:close/>
                <a:moveTo>
                  <a:pt x="11" y="78"/>
                </a:moveTo>
                <a:cubicBezTo>
                  <a:pt x="6" y="78"/>
                  <a:pt x="6" y="78"/>
                  <a:pt x="6" y="78"/>
                </a:cubicBezTo>
                <a:cubicBezTo>
                  <a:pt x="6" y="15"/>
                  <a:pt x="6" y="15"/>
                  <a:pt x="6" y="15"/>
                </a:cubicBezTo>
                <a:cubicBezTo>
                  <a:pt x="11" y="15"/>
                  <a:pt x="11" y="15"/>
                  <a:pt x="11" y="15"/>
                </a:cubicBezTo>
                <a:lnTo>
                  <a:pt x="11" y="78"/>
                </a:lnTo>
                <a:close/>
                <a:moveTo>
                  <a:pt x="59" y="76"/>
                </a:moveTo>
                <a:cubicBezTo>
                  <a:pt x="50" y="72"/>
                  <a:pt x="40" y="69"/>
                  <a:pt x="29" y="69"/>
                </a:cubicBezTo>
                <a:cubicBezTo>
                  <a:pt x="26" y="69"/>
                  <a:pt x="24" y="69"/>
                  <a:pt x="21" y="70"/>
                </a:cubicBezTo>
                <a:cubicBezTo>
                  <a:pt x="21" y="10"/>
                  <a:pt x="21" y="10"/>
                  <a:pt x="21" y="10"/>
                </a:cubicBezTo>
                <a:cubicBezTo>
                  <a:pt x="24" y="10"/>
                  <a:pt x="26" y="10"/>
                  <a:pt x="29" y="10"/>
                </a:cubicBezTo>
                <a:cubicBezTo>
                  <a:pt x="40" y="10"/>
                  <a:pt x="50" y="12"/>
                  <a:pt x="59" y="17"/>
                </a:cubicBezTo>
                <a:lnTo>
                  <a:pt x="59" y="76"/>
                </a:lnTo>
                <a:close/>
                <a:moveTo>
                  <a:pt x="107" y="70"/>
                </a:moveTo>
                <a:cubicBezTo>
                  <a:pt x="104" y="69"/>
                  <a:pt x="102" y="69"/>
                  <a:pt x="99" y="69"/>
                </a:cubicBezTo>
                <a:cubicBezTo>
                  <a:pt x="88" y="69"/>
                  <a:pt x="78" y="72"/>
                  <a:pt x="69" y="76"/>
                </a:cubicBezTo>
                <a:cubicBezTo>
                  <a:pt x="69" y="17"/>
                  <a:pt x="69" y="17"/>
                  <a:pt x="69" y="17"/>
                </a:cubicBezTo>
                <a:cubicBezTo>
                  <a:pt x="78" y="12"/>
                  <a:pt x="88" y="10"/>
                  <a:pt x="99" y="10"/>
                </a:cubicBezTo>
                <a:cubicBezTo>
                  <a:pt x="102" y="10"/>
                  <a:pt x="104" y="10"/>
                  <a:pt x="107" y="10"/>
                </a:cubicBezTo>
                <a:lnTo>
                  <a:pt x="107" y="70"/>
                </a:lnTo>
                <a:close/>
                <a:moveTo>
                  <a:pt x="122" y="78"/>
                </a:moveTo>
                <a:cubicBezTo>
                  <a:pt x="117" y="78"/>
                  <a:pt x="117" y="78"/>
                  <a:pt x="117" y="78"/>
                </a:cubicBezTo>
                <a:cubicBezTo>
                  <a:pt x="117" y="15"/>
                  <a:pt x="117" y="15"/>
                  <a:pt x="117" y="15"/>
                </a:cubicBezTo>
                <a:cubicBezTo>
                  <a:pt x="122" y="15"/>
                  <a:pt x="122" y="15"/>
                  <a:pt x="122" y="15"/>
                </a:cubicBezTo>
                <a:lnTo>
                  <a:pt x="122" y="78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145" name="Freeform 145"/>
          <p:cNvSpPr>
            <a:spLocks noEditPoints="1"/>
          </p:cNvSpPr>
          <p:nvPr/>
        </p:nvSpPr>
        <p:spPr bwMode="auto">
          <a:xfrm>
            <a:off x="2527300" y="1257300"/>
            <a:ext cx="406400" cy="481013"/>
          </a:xfrm>
          <a:custGeom>
            <a:gdLst>
              <a:gd fmla="*/ 14 w 108" name="T0"/>
              <a:gd fmla="*/ 10 h 128" name="T1"/>
              <a:gd fmla="*/ 14 w 108" name="T2"/>
              <a:gd fmla="*/ 10 h 128" name="T3"/>
              <a:gd fmla="*/ 108 w 108" name="T4"/>
              <a:gd fmla="*/ 10 h 128" name="T5"/>
              <a:gd fmla="*/ 108 w 108" name="T6"/>
              <a:gd fmla="*/ 0 h 128" name="T7"/>
              <a:gd fmla="*/ 15 w 108" name="T8"/>
              <a:gd fmla="*/ 0 h 128" name="T9"/>
              <a:gd fmla="*/ 0 w 108" name="T10"/>
              <a:gd fmla="*/ 15 h 128" name="T11"/>
              <a:gd fmla="*/ 0 w 108" name="T12"/>
              <a:gd fmla="*/ 113 h 128" name="T13"/>
              <a:gd fmla="*/ 0 w 108" name="T14"/>
              <a:gd fmla="*/ 113 h 128" name="T15"/>
              <a:gd fmla="*/ 15 w 108" name="T16"/>
              <a:gd fmla="*/ 128 h 128" name="T17"/>
              <a:gd fmla="*/ 108 w 108" name="T18"/>
              <a:gd fmla="*/ 128 h 128" name="T19"/>
              <a:gd fmla="*/ 108 w 108" name="T20"/>
              <a:gd fmla="*/ 20 h 128" name="T21"/>
              <a:gd fmla="*/ 14 w 108" name="T22"/>
              <a:gd fmla="*/ 20 h 128" name="T23"/>
              <a:gd fmla="*/ 14 w 108" name="T24"/>
              <a:gd fmla="*/ 20 h 128" name="T25"/>
              <a:gd fmla="*/ 10 w 108" name="T26"/>
              <a:gd fmla="*/ 15 h 128" name="T27"/>
              <a:gd fmla="*/ 14 w 108" name="T28"/>
              <a:gd fmla="*/ 10 h 128" name="T29"/>
              <a:gd fmla="*/ 29 w 108" name="T30"/>
              <a:gd fmla="*/ 29 h 128" name="T31"/>
              <a:gd fmla="*/ 98 w 108" name="T32"/>
              <a:gd fmla="*/ 29 h 128" name="T33"/>
              <a:gd fmla="*/ 98 w 108" name="T34"/>
              <a:gd fmla="*/ 118 h 128" name="T35"/>
              <a:gd fmla="*/ 29 w 108" name="T36"/>
              <a:gd fmla="*/ 118 h 128" name="T37"/>
              <a:gd fmla="*/ 29 w 108" name="T38"/>
              <a:gd fmla="*/ 29 h 128" name="T3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b="b" l="0" r="r" t="0"/>
            <a:pathLst>
              <a:path h="128" w="108">
                <a:moveTo>
                  <a:pt x="14" y="10"/>
                </a:moveTo>
                <a:cubicBezTo>
                  <a:pt x="14" y="10"/>
                  <a:pt x="14" y="10"/>
                  <a:pt x="14" y="10"/>
                </a:cubicBezTo>
                <a:cubicBezTo>
                  <a:pt x="15" y="10"/>
                  <a:pt x="78" y="10"/>
                  <a:pt x="108" y="10"/>
                </a:cubicBezTo>
                <a:cubicBezTo>
                  <a:pt x="108" y="0"/>
                  <a:pt x="108" y="0"/>
                  <a:pt x="108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7"/>
                  <a:pt x="0" y="15"/>
                </a:cubicBezTo>
                <a:cubicBezTo>
                  <a:pt x="0" y="16"/>
                  <a:pt x="0" y="83"/>
                  <a:pt x="0" y="11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121"/>
                  <a:pt x="7" y="128"/>
                  <a:pt x="15" y="128"/>
                </a:cubicBezTo>
                <a:cubicBezTo>
                  <a:pt x="15" y="128"/>
                  <a:pt x="82" y="128"/>
                  <a:pt x="108" y="128"/>
                </a:cubicBezTo>
                <a:cubicBezTo>
                  <a:pt x="108" y="20"/>
                  <a:pt x="108" y="20"/>
                  <a:pt x="108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2" y="19"/>
                  <a:pt x="10" y="17"/>
                  <a:pt x="10" y="15"/>
                </a:cubicBezTo>
                <a:cubicBezTo>
                  <a:pt x="10" y="12"/>
                  <a:pt x="12" y="10"/>
                  <a:pt x="14" y="10"/>
                </a:cubicBezTo>
                <a:close/>
                <a:moveTo>
                  <a:pt x="29" y="29"/>
                </a:moveTo>
                <a:cubicBezTo>
                  <a:pt x="98" y="29"/>
                  <a:pt x="98" y="29"/>
                  <a:pt x="98" y="29"/>
                </a:cubicBezTo>
                <a:cubicBezTo>
                  <a:pt x="98" y="118"/>
                  <a:pt x="98" y="118"/>
                  <a:pt x="98" y="118"/>
                </a:cubicBezTo>
                <a:cubicBezTo>
                  <a:pt x="29" y="118"/>
                  <a:pt x="29" y="118"/>
                  <a:pt x="29" y="118"/>
                </a:cubicBezTo>
                <a:lnTo>
                  <a:pt x="29" y="29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146" name="Freeform 146"/>
          <p:cNvSpPr/>
          <p:nvPr/>
        </p:nvSpPr>
        <p:spPr bwMode="auto">
          <a:xfrm>
            <a:off x="1566863" y="1257300"/>
            <a:ext cx="404813" cy="481013"/>
          </a:xfrm>
          <a:custGeom>
            <a:gdLst>
              <a:gd fmla="*/ 14 w 108" name="T0"/>
              <a:gd fmla="*/ 10 h 128" name="T1"/>
              <a:gd fmla="*/ 14 w 108" name="T2"/>
              <a:gd fmla="*/ 10 h 128" name="T3"/>
              <a:gd fmla="*/ 108 w 108" name="T4"/>
              <a:gd fmla="*/ 10 h 128" name="T5"/>
              <a:gd fmla="*/ 108 w 108" name="T6"/>
              <a:gd fmla="*/ 0 h 128" name="T7"/>
              <a:gd fmla="*/ 15 w 108" name="T8"/>
              <a:gd fmla="*/ 0 h 128" name="T9"/>
              <a:gd fmla="*/ 0 w 108" name="T10"/>
              <a:gd fmla="*/ 15 h 128" name="T11"/>
              <a:gd fmla="*/ 0 w 108" name="T12"/>
              <a:gd fmla="*/ 113 h 128" name="T13"/>
              <a:gd fmla="*/ 0 w 108" name="T14"/>
              <a:gd fmla="*/ 113 h 128" name="T15"/>
              <a:gd fmla="*/ 15 w 108" name="T16"/>
              <a:gd fmla="*/ 128 h 128" name="T17"/>
              <a:gd fmla="*/ 108 w 108" name="T18"/>
              <a:gd fmla="*/ 128 h 128" name="T19"/>
              <a:gd fmla="*/ 108 w 108" name="T20"/>
              <a:gd fmla="*/ 20 h 128" name="T21"/>
              <a:gd fmla="*/ 14 w 108" name="T22"/>
              <a:gd fmla="*/ 20 h 128" name="T23"/>
              <a:gd fmla="*/ 14 w 108" name="T24"/>
              <a:gd fmla="*/ 20 h 128" name="T25"/>
              <a:gd fmla="*/ 10 w 108" name="T26"/>
              <a:gd fmla="*/ 15 h 128" name="T27"/>
              <a:gd fmla="*/ 14 w 108" name="T28"/>
              <a:gd fmla="*/ 10 h 128" name="T2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b="b" l="0" r="r" t="0"/>
            <a:pathLst>
              <a:path h="128" w="108">
                <a:moveTo>
                  <a:pt x="14" y="10"/>
                </a:moveTo>
                <a:cubicBezTo>
                  <a:pt x="14" y="10"/>
                  <a:pt x="14" y="10"/>
                  <a:pt x="14" y="10"/>
                </a:cubicBezTo>
                <a:cubicBezTo>
                  <a:pt x="15" y="10"/>
                  <a:pt x="78" y="10"/>
                  <a:pt x="108" y="10"/>
                </a:cubicBezTo>
                <a:cubicBezTo>
                  <a:pt x="108" y="0"/>
                  <a:pt x="108" y="0"/>
                  <a:pt x="108" y="0"/>
                </a:cubicBezTo>
                <a:cubicBezTo>
                  <a:pt x="15" y="0"/>
                  <a:pt x="15" y="0"/>
                  <a:pt x="15" y="0"/>
                </a:cubicBezTo>
                <a:cubicBezTo>
                  <a:pt x="7" y="0"/>
                  <a:pt x="0" y="7"/>
                  <a:pt x="0" y="15"/>
                </a:cubicBezTo>
                <a:cubicBezTo>
                  <a:pt x="0" y="16"/>
                  <a:pt x="0" y="83"/>
                  <a:pt x="0" y="113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121"/>
                  <a:pt x="7" y="128"/>
                  <a:pt x="15" y="128"/>
                </a:cubicBezTo>
                <a:cubicBezTo>
                  <a:pt x="15" y="128"/>
                  <a:pt x="82" y="128"/>
                  <a:pt x="108" y="128"/>
                </a:cubicBezTo>
                <a:cubicBezTo>
                  <a:pt x="108" y="20"/>
                  <a:pt x="108" y="20"/>
                  <a:pt x="108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2" y="19"/>
                  <a:pt x="10" y="17"/>
                  <a:pt x="10" y="15"/>
                </a:cubicBezTo>
                <a:cubicBezTo>
                  <a:pt x="10" y="12"/>
                  <a:pt x="12" y="10"/>
                  <a:pt x="14" y="1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147" name="Freeform 147"/>
          <p:cNvSpPr>
            <a:spLocks noEditPoints="1"/>
          </p:cNvSpPr>
          <p:nvPr/>
        </p:nvSpPr>
        <p:spPr bwMode="auto">
          <a:xfrm>
            <a:off x="568325" y="1312863"/>
            <a:ext cx="479425" cy="368300"/>
          </a:xfrm>
          <a:custGeom>
            <a:gdLst>
              <a:gd fmla="*/ 128 w 128" name="T0"/>
              <a:gd fmla="*/ 0 h 98" name="T1"/>
              <a:gd fmla="*/ 20 w 128" name="T2"/>
              <a:gd fmla="*/ 0 h 98" name="T3"/>
              <a:gd fmla="*/ 20 w 128" name="T4"/>
              <a:gd fmla="*/ 0 h 98" name="T5"/>
              <a:gd fmla="*/ 20 w 128" name="T6"/>
              <a:gd fmla="*/ 83 h 98" name="T7"/>
              <a:gd fmla="*/ 20 w 128" name="T8"/>
              <a:gd fmla="*/ 83 h 98" name="T9"/>
              <a:gd fmla="*/ 20 w 128" name="T10"/>
              <a:gd fmla="*/ 83 h 98" name="T11"/>
              <a:gd fmla="*/ 15 w 128" name="T12"/>
              <a:gd fmla="*/ 88 h 98" name="T13"/>
              <a:gd fmla="*/ 10 w 128" name="T14"/>
              <a:gd fmla="*/ 83 h 98" name="T15"/>
              <a:gd fmla="*/ 10 w 128" name="T16"/>
              <a:gd fmla="*/ 83 h 98" name="T17"/>
              <a:gd fmla="*/ 10 w 128" name="T18"/>
              <a:gd fmla="*/ 83 h 98" name="T19"/>
              <a:gd fmla="*/ 10 w 128" name="T20"/>
              <a:gd fmla="*/ 10 h 98" name="T21"/>
              <a:gd fmla="*/ 0 w 128" name="T22"/>
              <a:gd fmla="*/ 10 h 98" name="T23"/>
              <a:gd fmla="*/ 0 w 128" name="T24"/>
              <a:gd fmla="*/ 83 h 98" name="T25"/>
              <a:gd fmla="*/ 0 w 128" name="T26"/>
              <a:gd fmla="*/ 83 h 98" name="T27"/>
              <a:gd fmla="*/ 15 w 128" name="T28"/>
              <a:gd fmla="*/ 98 h 98" name="T29"/>
              <a:gd fmla="*/ 113 w 128" name="T30"/>
              <a:gd fmla="*/ 98 h 98" name="T31"/>
              <a:gd fmla="*/ 128 w 128" name="T32"/>
              <a:gd fmla="*/ 83 h 98" name="T33"/>
              <a:gd fmla="*/ 128 w 128" name="T34"/>
              <a:gd fmla="*/ 83 h 98" name="T35"/>
              <a:gd fmla="*/ 128 w 128" name="T36"/>
              <a:gd fmla="*/ 0 h 98" name="T37"/>
              <a:gd fmla="*/ 118 w 128" name="T38"/>
              <a:gd fmla="*/ 83 h 98" name="T39"/>
              <a:gd fmla="*/ 118 w 128" name="T40"/>
              <a:gd fmla="*/ 83 h 98" name="T41"/>
              <a:gd fmla="*/ 118 w 128" name="T42"/>
              <a:gd fmla="*/ 83 h 98" name="T43"/>
              <a:gd fmla="*/ 113 w 128" name="T44"/>
              <a:gd fmla="*/ 88 h 98" name="T45"/>
              <a:gd fmla="*/ 29 w 128" name="T46"/>
              <a:gd fmla="*/ 88 h 98" name="T47"/>
              <a:gd fmla="*/ 29 w 128" name="T48"/>
              <a:gd fmla="*/ 83 h 98" name="T49"/>
              <a:gd fmla="*/ 29 w 128" name="T50"/>
              <a:gd fmla="*/ 83 h 98" name="T51"/>
              <a:gd fmla="*/ 29 w 128" name="T52"/>
              <a:gd fmla="*/ 10 h 98" name="T53"/>
              <a:gd fmla="*/ 118 w 128" name="T54"/>
              <a:gd fmla="*/ 10 h 98" name="T55"/>
              <a:gd fmla="*/ 118 w 128" name="T56"/>
              <a:gd fmla="*/ 83 h 98" name="T5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b="b" l="0" r="r" t="0"/>
            <a:pathLst>
              <a:path h="98" w="128">
                <a:moveTo>
                  <a:pt x="128" y="0"/>
                </a:move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83"/>
                  <a:pt x="20" y="83"/>
                  <a:pt x="20" y="83"/>
                </a:cubicBezTo>
                <a:cubicBezTo>
                  <a:pt x="20" y="83"/>
                  <a:pt x="20" y="83"/>
                  <a:pt x="20" y="83"/>
                </a:cubicBezTo>
                <a:cubicBezTo>
                  <a:pt x="20" y="83"/>
                  <a:pt x="20" y="83"/>
                  <a:pt x="20" y="83"/>
                </a:cubicBezTo>
                <a:cubicBezTo>
                  <a:pt x="20" y="86"/>
                  <a:pt x="17" y="88"/>
                  <a:pt x="15" y="88"/>
                </a:cubicBezTo>
                <a:cubicBezTo>
                  <a:pt x="12" y="88"/>
                  <a:pt x="10" y="86"/>
                  <a:pt x="10" y="83"/>
                </a:cubicBezTo>
                <a:cubicBezTo>
                  <a:pt x="10" y="83"/>
                  <a:pt x="10" y="83"/>
                  <a:pt x="10" y="83"/>
                </a:cubicBezTo>
                <a:cubicBezTo>
                  <a:pt x="10" y="83"/>
                  <a:pt x="10" y="83"/>
                  <a:pt x="10" y="83"/>
                </a:cubicBezTo>
                <a:cubicBezTo>
                  <a:pt x="10" y="10"/>
                  <a:pt x="10" y="10"/>
                  <a:pt x="1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91"/>
                  <a:pt x="7" y="98"/>
                  <a:pt x="15" y="98"/>
                </a:cubicBezTo>
                <a:cubicBezTo>
                  <a:pt x="113" y="98"/>
                  <a:pt x="113" y="98"/>
                  <a:pt x="113" y="98"/>
                </a:cubicBezTo>
                <a:cubicBezTo>
                  <a:pt x="121" y="98"/>
                  <a:pt x="128" y="91"/>
                  <a:pt x="128" y="83"/>
                </a:cubicBezTo>
                <a:cubicBezTo>
                  <a:pt x="128" y="83"/>
                  <a:pt x="128" y="83"/>
                  <a:pt x="128" y="83"/>
                </a:cubicBezTo>
                <a:cubicBezTo>
                  <a:pt x="128" y="0"/>
                  <a:pt x="128" y="0"/>
                  <a:pt x="128" y="0"/>
                </a:cubicBezTo>
                <a:close/>
                <a:moveTo>
                  <a:pt x="118" y="83"/>
                </a:moveTo>
                <a:cubicBezTo>
                  <a:pt x="118" y="83"/>
                  <a:pt x="118" y="83"/>
                  <a:pt x="118" y="83"/>
                </a:cubicBezTo>
                <a:cubicBezTo>
                  <a:pt x="118" y="83"/>
                  <a:pt x="118" y="83"/>
                  <a:pt x="118" y="83"/>
                </a:cubicBezTo>
                <a:cubicBezTo>
                  <a:pt x="118" y="86"/>
                  <a:pt x="116" y="88"/>
                  <a:pt x="113" y="88"/>
                </a:cubicBezTo>
                <a:cubicBezTo>
                  <a:pt x="29" y="88"/>
                  <a:pt x="29" y="88"/>
                  <a:pt x="29" y="88"/>
                </a:cubicBezTo>
                <a:cubicBezTo>
                  <a:pt x="29" y="87"/>
                  <a:pt x="29" y="85"/>
                  <a:pt x="29" y="83"/>
                </a:cubicBezTo>
                <a:cubicBezTo>
                  <a:pt x="29" y="83"/>
                  <a:pt x="29" y="83"/>
                  <a:pt x="29" y="83"/>
                </a:cubicBezTo>
                <a:cubicBezTo>
                  <a:pt x="29" y="10"/>
                  <a:pt x="29" y="10"/>
                  <a:pt x="29" y="10"/>
                </a:cubicBezTo>
                <a:cubicBezTo>
                  <a:pt x="118" y="10"/>
                  <a:pt x="118" y="10"/>
                  <a:pt x="118" y="10"/>
                </a:cubicBezTo>
                <a:lnTo>
                  <a:pt x="118" y="83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148" name="Rectangle 148"/>
          <p:cNvSpPr>
            <a:spLocks noChangeArrowheads="1"/>
          </p:cNvSpPr>
          <p:nvPr/>
        </p:nvSpPr>
        <p:spPr bwMode="auto">
          <a:xfrm>
            <a:off x="717550" y="1477963"/>
            <a:ext cx="109538" cy="112713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149" name="Rectangle 149"/>
          <p:cNvSpPr>
            <a:spLocks noChangeArrowheads="1"/>
          </p:cNvSpPr>
          <p:nvPr/>
        </p:nvSpPr>
        <p:spPr bwMode="auto">
          <a:xfrm>
            <a:off x="717550" y="1406525"/>
            <a:ext cx="255588" cy="381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150" name="Rectangle 150"/>
          <p:cNvSpPr>
            <a:spLocks noChangeArrowheads="1"/>
          </p:cNvSpPr>
          <p:nvPr/>
        </p:nvSpPr>
        <p:spPr bwMode="auto">
          <a:xfrm>
            <a:off x="863600" y="1477963"/>
            <a:ext cx="109538" cy="381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151" name="Rectangle 151"/>
          <p:cNvSpPr>
            <a:spLocks noChangeArrowheads="1"/>
          </p:cNvSpPr>
          <p:nvPr/>
        </p:nvSpPr>
        <p:spPr bwMode="auto">
          <a:xfrm>
            <a:off x="863600" y="1554163"/>
            <a:ext cx="109538" cy="36513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152" name="Freeform 152"/>
          <p:cNvSpPr>
            <a:spLocks noEditPoints="1"/>
          </p:cNvSpPr>
          <p:nvPr/>
        </p:nvSpPr>
        <p:spPr bwMode="auto">
          <a:xfrm>
            <a:off x="11315700" y="617538"/>
            <a:ext cx="128588" cy="90488"/>
          </a:xfrm>
          <a:custGeom>
            <a:gdLst>
              <a:gd fmla="*/ 0 w 34" name="T0"/>
              <a:gd fmla="*/ 6 h 24" name="T1"/>
              <a:gd fmla="*/ 17 w 34" name="T2"/>
              <a:gd fmla="*/ 24 h 24" name="T3"/>
              <a:gd fmla="*/ 34 w 34" name="T4"/>
              <a:gd fmla="*/ 6 h 24" name="T5"/>
              <a:gd fmla="*/ 17 w 34" name="T6"/>
              <a:gd fmla="*/ 0 h 24" name="T7"/>
              <a:gd fmla="*/ 0 w 34" name="T8"/>
              <a:gd fmla="*/ 6 h 24" name="T9"/>
              <a:gd fmla="*/ 17 w 34" name="T10"/>
              <a:gd fmla="*/ 16 h 24" name="T11"/>
              <a:gd fmla="*/ 8 w 34" name="T12"/>
              <a:gd fmla="*/ 7 h 24" name="T13"/>
              <a:gd fmla="*/ 17 w 34" name="T14"/>
              <a:gd fmla="*/ 5 h 24" name="T15"/>
              <a:gd fmla="*/ 26 w 34" name="T16"/>
              <a:gd fmla="*/ 7 h 24" name="T17"/>
              <a:gd fmla="*/ 17 w 34" name="T18"/>
              <a:gd fmla="*/ 16 h 24" name="T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b="b" l="0" r="r" t="0"/>
            <a:pathLst>
              <a:path h="24" w="34">
                <a:moveTo>
                  <a:pt x="0" y="6"/>
                </a:moveTo>
                <a:cubicBezTo>
                  <a:pt x="17" y="24"/>
                  <a:pt x="17" y="24"/>
                  <a:pt x="17" y="24"/>
                </a:cubicBezTo>
                <a:cubicBezTo>
                  <a:pt x="34" y="6"/>
                  <a:pt x="34" y="6"/>
                  <a:pt x="34" y="6"/>
                </a:cubicBezTo>
                <a:cubicBezTo>
                  <a:pt x="30" y="2"/>
                  <a:pt x="24" y="0"/>
                  <a:pt x="17" y="0"/>
                </a:cubicBezTo>
                <a:cubicBezTo>
                  <a:pt x="10" y="0"/>
                  <a:pt x="4" y="2"/>
                  <a:pt x="0" y="6"/>
                </a:cubicBezTo>
                <a:close/>
                <a:moveTo>
                  <a:pt x="17" y="16"/>
                </a:moveTo>
                <a:cubicBezTo>
                  <a:pt x="8" y="7"/>
                  <a:pt x="8" y="7"/>
                  <a:pt x="8" y="7"/>
                </a:cubicBezTo>
                <a:cubicBezTo>
                  <a:pt x="11" y="6"/>
                  <a:pt x="14" y="5"/>
                  <a:pt x="17" y="5"/>
                </a:cubicBezTo>
                <a:cubicBezTo>
                  <a:pt x="20" y="5"/>
                  <a:pt x="23" y="6"/>
                  <a:pt x="26" y="7"/>
                </a:cubicBezTo>
                <a:lnTo>
                  <a:pt x="17" y="16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153" name="Freeform 153"/>
          <p:cNvSpPr>
            <a:spLocks noEditPoints="1"/>
          </p:cNvSpPr>
          <p:nvPr/>
        </p:nvSpPr>
        <p:spPr bwMode="auto">
          <a:xfrm>
            <a:off x="11229975" y="490538"/>
            <a:ext cx="300038" cy="112713"/>
          </a:xfrm>
          <a:custGeom>
            <a:gdLst>
              <a:gd fmla="*/ 0 w 80" name="T0"/>
              <a:gd fmla="*/ 16 h 30" name="T1"/>
              <a:gd fmla="*/ 13 w 80" name="T2"/>
              <a:gd fmla="*/ 30 h 30" name="T3"/>
              <a:gd fmla="*/ 40 w 80" name="T4"/>
              <a:gd fmla="*/ 20 h 30" name="T5"/>
              <a:gd fmla="*/ 67 w 80" name="T6"/>
              <a:gd fmla="*/ 30 h 30" name="T7"/>
              <a:gd fmla="*/ 80 w 80" name="T8"/>
              <a:gd fmla="*/ 16 h 30" name="T9"/>
              <a:gd fmla="*/ 40 w 80" name="T10"/>
              <a:gd fmla="*/ 0 h 30" name="T11"/>
              <a:gd fmla="*/ 0 w 80" name="T12"/>
              <a:gd fmla="*/ 16 h 30" name="T13"/>
              <a:gd fmla="*/ 66 w 80" name="T14"/>
              <a:gd fmla="*/ 23 h 30" name="T15"/>
              <a:gd fmla="*/ 40 w 80" name="T16"/>
              <a:gd fmla="*/ 14 h 30" name="T17"/>
              <a:gd fmla="*/ 14 w 80" name="T18"/>
              <a:gd fmla="*/ 23 h 30" name="T19"/>
              <a:gd fmla="*/ 8 w 80" name="T20"/>
              <a:gd fmla="*/ 16 h 30" name="T21"/>
              <a:gd fmla="*/ 40 w 80" name="T22"/>
              <a:gd fmla="*/ 6 h 30" name="T23"/>
              <a:gd fmla="*/ 72 w 80" name="T24"/>
              <a:gd fmla="*/ 16 h 30" name="T25"/>
              <a:gd fmla="*/ 66 w 80" name="T26"/>
              <a:gd fmla="*/ 23 h 30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30" w="80">
                <a:moveTo>
                  <a:pt x="0" y="16"/>
                </a:moveTo>
                <a:cubicBezTo>
                  <a:pt x="13" y="30"/>
                  <a:pt x="13" y="30"/>
                  <a:pt x="13" y="30"/>
                </a:cubicBezTo>
                <a:cubicBezTo>
                  <a:pt x="20" y="23"/>
                  <a:pt x="30" y="20"/>
                  <a:pt x="40" y="20"/>
                </a:cubicBezTo>
                <a:cubicBezTo>
                  <a:pt x="50" y="20"/>
                  <a:pt x="60" y="23"/>
                  <a:pt x="67" y="30"/>
                </a:cubicBezTo>
                <a:cubicBezTo>
                  <a:pt x="80" y="16"/>
                  <a:pt x="80" y="16"/>
                  <a:pt x="80" y="16"/>
                </a:cubicBezTo>
                <a:cubicBezTo>
                  <a:pt x="70" y="6"/>
                  <a:pt x="56" y="0"/>
                  <a:pt x="40" y="0"/>
                </a:cubicBezTo>
                <a:cubicBezTo>
                  <a:pt x="24" y="0"/>
                  <a:pt x="10" y="6"/>
                  <a:pt x="0" y="16"/>
                </a:cubicBezTo>
                <a:close/>
                <a:moveTo>
                  <a:pt x="66" y="23"/>
                </a:moveTo>
                <a:cubicBezTo>
                  <a:pt x="59" y="17"/>
                  <a:pt x="50" y="14"/>
                  <a:pt x="40" y="14"/>
                </a:cubicBezTo>
                <a:cubicBezTo>
                  <a:pt x="30" y="14"/>
                  <a:pt x="21" y="17"/>
                  <a:pt x="14" y="23"/>
                </a:cubicBezTo>
                <a:cubicBezTo>
                  <a:pt x="8" y="16"/>
                  <a:pt x="8" y="16"/>
                  <a:pt x="8" y="16"/>
                </a:cubicBezTo>
                <a:cubicBezTo>
                  <a:pt x="17" y="9"/>
                  <a:pt x="28" y="6"/>
                  <a:pt x="40" y="6"/>
                </a:cubicBezTo>
                <a:cubicBezTo>
                  <a:pt x="52" y="6"/>
                  <a:pt x="63" y="9"/>
                  <a:pt x="72" y="16"/>
                </a:cubicBezTo>
                <a:lnTo>
                  <a:pt x="66" y="23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154" name="Freeform 154"/>
          <p:cNvSpPr>
            <a:spLocks noEditPoints="1"/>
          </p:cNvSpPr>
          <p:nvPr/>
        </p:nvSpPr>
        <p:spPr bwMode="auto">
          <a:xfrm>
            <a:off x="11139488" y="361950"/>
            <a:ext cx="481013" cy="150813"/>
          </a:xfrm>
          <a:custGeom>
            <a:gdLst>
              <a:gd fmla="*/ 64 w 128" name="T0"/>
              <a:gd fmla="*/ 0 h 40" name="T1"/>
              <a:gd fmla="*/ 0 w 128" name="T2"/>
              <a:gd fmla="*/ 25 h 40" name="T3"/>
              <a:gd fmla="*/ 14 w 128" name="T4"/>
              <a:gd fmla="*/ 40 h 40" name="T5"/>
              <a:gd fmla="*/ 35 w 128" name="T6"/>
              <a:gd fmla="*/ 25 h 40" name="T7"/>
              <a:gd fmla="*/ 64 w 128" name="T8"/>
              <a:gd fmla="*/ 19 h 40" name="T9"/>
              <a:gd fmla="*/ 93 w 128" name="T10"/>
              <a:gd fmla="*/ 25 h 40" name="T11"/>
              <a:gd fmla="*/ 114 w 128" name="T12"/>
              <a:gd fmla="*/ 40 h 40" name="T13"/>
              <a:gd fmla="*/ 128 w 128" name="T14"/>
              <a:gd fmla="*/ 25 h 40" name="T15"/>
              <a:gd fmla="*/ 64 w 128" name="T16"/>
              <a:gd fmla="*/ 0 h 40" name="T17"/>
              <a:gd fmla="*/ 114 w 128" name="T18"/>
              <a:gd fmla="*/ 32 h 40" name="T19"/>
              <a:gd fmla="*/ 95 w 128" name="T20"/>
              <a:gd fmla="*/ 20 h 40" name="T21"/>
              <a:gd fmla="*/ 64 w 128" name="T22"/>
              <a:gd fmla="*/ 14 h 40" name="T23"/>
              <a:gd fmla="*/ 33 w 128" name="T24"/>
              <a:gd fmla="*/ 20 h 40" name="T25"/>
              <a:gd fmla="*/ 14 w 128" name="T26"/>
              <a:gd fmla="*/ 32 h 40" name="T27"/>
              <a:gd fmla="*/ 8 w 128" name="T28"/>
              <a:gd fmla="*/ 26 h 40" name="T29"/>
              <a:gd fmla="*/ 64 w 128" name="T30"/>
              <a:gd fmla="*/ 5 h 40" name="T31"/>
              <a:gd fmla="*/ 120 w 128" name="T32"/>
              <a:gd fmla="*/ 26 h 40" name="T33"/>
              <a:gd fmla="*/ 114 w 128" name="T34"/>
              <a:gd fmla="*/ 32 h 40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40" w="128">
                <a:moveTo>
                  <a:pt x="64" y="0"/>
                </a:moveTo>
                <a:cubicBezTo>
                  <a:pt x="39" y="0"/>
                  <a:pt x="17" y="10"/>
                  <a:pt x="0" y="25"/>
                </a:cubicBezTo>
                <a:cubicBezTo>
                  <a:pt x="14" y="40"/>
                  <a:pt x="14" y="40"/>
                  <a:pt x="14" y="40"/>
                </a:cubicBezTo>
                <a:cubicBezTo>
                  <a:pt x="20" y="33"/>
                  <a:pt x="27" y="29"/>
                  <a:pt x="35" y="25"/>
                </a:cubicBezTo>
                <a:cubicBezTo>
                  <a:pt x="45" y="21"/>
                  <a:pt x="54" y="19"/>
                  <a:pt x="64" y="19"/>
                </a:cubicBezTo>
                <a:cubicBezTo>
                  <a:pt x="74" y="19"/>
                  <a:pt x="83" y="21"/>
                  <a:pt x="93" y="25"/>
                </a:cubicBezTo>
                <a:cubicBezTo>
                  <a:pt x="101" y="29"/>
                  <a:pt x="108" y="33"/>
                  <a:pt x="114" y="40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11" y="10"/>
                  <a:pt x="89" y="0"/>
                  <a:pt x="64" y="0"/>
                </a:cubicBezTo>
                <a:close/>
                <a:moveTo>
                  <a:pt x="114" y="32"/>
                </a:moveTo>
                <a:cubicBezTo>
                  <a:pt x="108" y="27"/>
                  <a:pt x="102" y="23"/>
                  <a:pt x="95" y="20"/>
                </a:cubicBezTo>
                <a:cubicBezTo>
                  <a:pt x="85" y="16"/>
                  <a:pt x="75" y="14"/>
                  <a:pt x="64" y="14"/>
                </a:cubicBezTo>
                <a:cubicBezTo>
                  <a:pt x="53" y="14"/>
                  <a:pt x="43" y="16"/>
                  <a:pt x="33" y="20"/>
                </a:cubicBezTo>
                <a:cubicBezTo>
                  <a:pt x="26" y="23"/>
                  <a:pt x="20" y="27"/>
                  <a:pt x="14" y="32"/>
                </a:cubicBezTo>
                <a:cubicBezTo>
                  <a:pt x="8" y="26"/>
                  <a:pt x="8" y="26"/>
                  <a:pt x="8" y="26"/>
                </a:cubicBezTo>
                <a:cubicBezTo>
                  <a:pt x="24" y="13"/>
                  <a:pt x="43" y="5"/>
                  <a:pt x="64" y="5"/>
                </a:cubicBezTo>
                <a:cubicBezTo>
                  <a:pt x="85" y="5"/>
                  <a:pt x="104" y="13"/>
                  <a:pt x="120" y="26"/>
                </a:cubicBezTo>
                <a:lnTo>
                  <a:pt x="114" y="32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grpSp>
        <p:nvGrpSpPr>
          <p:cNvPr id="3" name="组合 2"/>
          <p:cNvGrpSpPr/>
          <p:nvPr/>
        </p:nvGrpSpPr>
        <p:grpSpPr>
          <a:xfrm>
            <a:off x="10179050" y="361950"/>
            <a:ext cx="481013" cy="346076"/>
            <a:chOff x="10179050" y="361950"/>
            <a:chExt cx="481013" cy="346076"/>
          </a:xfrm>
          <a:solidFill>
            <a:schemeClr val="bg2">
              <a:lumMod val="10000"/>
            </a:schemeClr>
          </a:solidFill>
        </p:grpSpPr>
        <p:sp>
          <p:nvSpPr>
            <p:cNvPr id="155" name="Freeform 155"/>
            <p:cNvSpPr/>
            <p:nvPr/>
          </p:nvSpPr>
          <p:spPr bwMode="auto">
            <a:xfrm>
              <a:off x="10355263" y="617538"/>
              <a:ext cx="127000" cy="90488"/>
            </a:xfrm>
            <a:custGeom>
              <a:gdLst>
                <a:gd fmla="*/ 0 w 34" name="T0"/>
                <a:gd fmla="*/ 6 h 24" name="T1"/>
                <a:gd fmla="*/ 17 w 34" name="T2"/>
                <a:gd fmla="*/ 24 h 24" name="T3"/>
                <a:gd fmla="*/ 34 w 34" name="T4"/>
                <a:gd fmla="*/ 6 h 24" name="T5"/>
                <a:gd fmla="*/ 17 w 34" name="T6"/>
                <a:gd fmla="*/ 0 h 24" name="T7"/>
                <a:gd fmla="*/ 0 w 34" name="T8"/>
                <a:gd fmla="*/ 6 h 24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24" w="34">
                  <a:moveTo>
                    <a:pt x="0" y="6"/>
                  </a:moveTo>
                  <a:cubicBezTo>
                    <a:pt x="17" y="24"/>
                    <a:pt x="17" y="24"/>
                    <a:pt x="17" y="24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0" y="2"/>
                    <a:pt x="24" y="0"/>
                    <a:pt x="17" y="0"/>
                  </a:cubicBezTo>
                  <a:cubicBezTo>
                    <a:pt x="10" y="0"/>
                    <a:pt x="4" y="2"/>
                    <a:pt x="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56" name="Freeform 156"/>
            <p:cNvSpPr/>
            <p:nvPr/>
          </p:nvSpPr>
          <p:spPr bwMode="auto">
            <a:xfrm>
              <a:off x="10269538" y="490538"/>
              <a:ext cx="300038" cy="112713"/>
            </a:xfrm>
            <a:custGeom>
              <a:gdLst>
                <a:gd fmla="*/ 0 w 80" name="T0"/>
                <a:gd fmla="*/ 16 h 30" name="T1"/>
                <a:gd fmla="*/ 13 w 80" name="T2"/>
                <a:gd fmla="*/ 30 h 30" name="T3"/>
                <a:gd fmla="*/ 40 w 80" name="T4"/>
                <a:gd fmla="*/ 20 h 30" name="T5"/>
                <a:gd fmla="*/ 67 w 80" name="T6"/>
                <a:gd fmla="*/ 30 h 30" name="T7"/>
                <a:gd fmla="*/ 80 w 80" name="T8"/>
                <a:gd fmla="*/ 16 h 30" name="T9"/>
                <a:gd fmla="*/ 40 w 80" name="T10"/>
                <a:gd fmla="*/ 0 h 30" name="T11"/>
                <a:gd fmla="*/ 0 w 80" name="T12"/>
                <a:gd fmla="*/ 16 h 3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0" w="80">
                  <a:moveTo>
                    <a:pt x="0" y="16"/>
                  </a:moveTo>
                  <a:cubicBezTo>
                    <a:pt x="13" y="30"/>
                    <a:pt x="13" y="30"/>
                    <a:pt x="13" y="30"/>
                  </a:cubicBezTo>
                  <a:cubicBezTo>
                    <a:pt x="20" y="23"/>
                    <a:pt x="30" y="20"/>
                    <a:pt x="40" y="20"/>
                  </a:cubicBezTo>
                  <a:cubicBezTo>
                    <a:pt x="50" y="20"/>
                    <a:pt x="60" y="23"/>
                    <a:pt x="67" y="30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70" y="6"/>
                    <a:pt x="56" y="0"/>
                    <a:pt x="40" y="0"/>
                  </a:cubicBezTo>
                  <a:cubicBezTo>
                    <a:pt x="24" y="0"/>
                    <a:pt x="10" y="6"/>
                    <a:pt x="0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  <p:sp>
          <p:nvSpPr>
            <p:cNvPr id="157" name="Freeform 157"/>
            <p:cNvSpPr/>
            <p:nvPr/>
          </p:nvSpPr>
          <p:spPr bwMode="auto">
            <a:xfrm>
              <a:off x="10179050" y="361950"/>
              <a:ext cx="481013" cy="150813"/>
            </a:xfrm>
            <a:custGeom>
              <a:gdLst>
                <a:gd fmla="*/ 64 w 128" name="T0"/>
                <a:gd fmla="*/ 0 h 40" name="T1"/>
                <a:gd fmla="*/ 0 w 128" name="T2"/>
                <a:gd fmla="*/ 25 h 40" name="T3"/>
                <a:gd fmla="*/ 14 w 128" name="T4"/>
                <a:gd fmla="*/ 40 h 40" name="T5"/>
                <a:gd fmla="*/ 35 w 128" name="T6"/>
                <a:gd fmla="*/ 25 h 40" name="T7"/>
                <a:gd fmla="*/ 64 w 128" name="T8"/>
                <a:gd fmla="*/ 19 h 40" name="T9"/>
                <a:gd fmla="*/ 93 w 128" name="T10"/>
                <a:gd fmla="*/ 25 h 40" name="T11"/>
                <a:gd fmla="*/ 114 w 128" name="T12"/>
                <a:gd fmla="*/ 40 h 40" name="T13"/>
                <a:gd fmla="*/ 128 w 128" name="T14"/>
                <a:gd fmla="*/ 25 h 40" name="T15"/>
                <a:gd fmla="*/ 64 w 128" name="T16"/>
                <a:gd fmla="*/ 0 h 4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0" w="128">
                  <a:moveTo>
                    <a:pt x="64" y="0"/>
                  </a:moveTo>
                  <a:cubicBezTo>
                    <a:pt x="39" y="0"/>
                    <a:pt x="17" y="10"/>
                    <a:pt x="0" y="25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20" y="33"/>
                    <a:pt x="27" y="29"/>
                    <a:pt x="35" y="25"/>
                  </a:cubicBezTo>
                  <a:cubicBezTo>
                    <a:pt x="44" y="21"/>
                    <a:pt x="54" y="19"/>
                    <a:pt x="64" y="19"/>
                  </a:cubicBezTo>
                  <a:cubicBezTo>
                    <a:pt x="74" y="19"/>
                    <a:pt x="83" y="21"/>
                    <a:pt x="93" y="25"/>
                  </a:cubicBezTo>
                  <a:cubicBezTo>
                    <a:pt x="101" y="29"/>
                    <a:pt x="108" y="33"/>
                    <a:pt x="114" y="40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11" y="10"/>
                    <a:pt x="89" y="0"/>
                    <a:pt x="6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t" anchorCtr="0" bIns="45720" compatLnSpc="1" lIns="91440" numCol="1" rIns="91440" tIns="45720" vert="horz" wrap="square"/>
            <a:lstStyle/>
            <a:p>
              <a:endParaRPr altLang="en-US" lang="zh-CN"/>
            </a:p>
          </p:txBody>
        </p:sp>
      </p:grpSp>
      <p:sp>
        <p:nvSpPr>
          <p:cNvPr id="158" name="Freeform 158"/>
          <p:cNvSpPr>
            <a:spLocks noEditPoints="1"/>
          </p:cNvSpPr>
          <p:nvPr/>
        </p:nvSpPr>
        <p:spPr bwMode="auto">
          <a:xfrm>
            <a:off x="9217025" y="407988"/>
            <a:ext cx="481013" cy="255588"/>
          </a:xfrm>
          <a:custGeom>
            <a:gdLst>
              <a:gd fmla="*/ 268 w 303" name="T0"/>
              <a:gd fmla="*/ 33 h 161" name="T1"/>
              <a:gd fmla="*/ 268 w 303" name="T2"/>
              <a:gd fmla="*/ 0 h 161" name="T3"/>
              <a:gd fmla="*/ 0 w 303" name="T4"/>
              <a:gd fmla="*/ 0 h 161" name="T5"/>
              <a:gd fmla="*/ 0 w 303" name="T6"/>
              <a:gd fmla="*/ 161 h 161" name="T7"/>
              <a:gd fmla="*/ 268 w 303" name="T8"/>
              <a:gd fmla="*/ 161 h 161" name="T9"/>
              <a:gd fmla="*/ 268 w 303" name="T10"/>
              <a:gd fmla="*/ 123 h 161" name="T11"/>
              <a:gd fmla="*/ 303 w 303" name="T12"/>
              <a:gd fmla="*/ 123 h 161" name="T13"/>
              <a:gd fmla="*/ 303 w 303" name="T14"/>
              <a:gd fmla="*/ 33 h 161" name="T15"/>
              <a:gd fmla="*/ 268 w 303" name="T16"/>
              <a:gd fmla="*/ 33 h 161" name="T17"/>
              <a:gd fmla="*/ 235 w 303" name="T18"/>
              <a:gd fmla="*/ 128 h 161" name="T19"/>
              <a:gd fmla="*/ 36 w 303" name="T20"/>
              <a:gd fmla="*/ 128 h 161" name="T21"/>
              <a:gd fmla="*/ 36 w 303" name="T22"/>
              <a:gd fmla="*/ 33 h 161" name="T23"/>
              <a:gd fmla="*/ 235 w 303" name="T24"/>
              <a:gd fmla="*/ 33 h 161" name="T25"/>
              <a:gd fmla="*/ 235 w 303" name="T26"/>
              <a:gd fmla="*/ 128 h 161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161" w="303">
                <a:moveTo>
                  <a:pt x="268" y="33"/>
                </a:moveTo>
                <a:lnTo>
                  <a:pt x="268" y="0"/>
                </a:lnTo>
                <a:lnTo>
                  <a:pt x="0" y="0"/>
                </a:lnTo>
                <a:lnTo>
                  <a:pt x="0" y="161"/>
                </a:lnTo>
                <a:lnTo>
                  <a:pt x="268" y="161"/>
                </a:lnTo>
                <a:lnTo>
                  <a:pt x="268" y="123"/>
                </a:lnTo>
                <a:lnTo>
                  <a:pt x="303" y="123"/>
                </a:lnTo>
                <a:lnTo>
                  <a:pt x="303" y="33"/>
                </a:lnTo>
                <a:lnTo>
                  <a:pt x="268" y="33"/>
                </a:lnTo>
                <a:close/>
                <a:moveTo>
                  <a:pt x="235" y="128"/>
                </a:moveTo>
                <a:lnTo>
                  <a:pt x="36" y="128"/>
                </a:lnTo>
                <a:lnTo>
                  <a:pt x="36" y="33"/>
                </a:lnTo>
                <a:lnTo>
                  <a:pt x="235" y="33"/>
                </a:lnTo>
                <a:lnTo>
                  <a:pt x="235" y="128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159" name="Freeform 159"/>
          <p:cNvSpPr>
            <a:spLocks noEditPoints="1"/>
          </p:cNvSpPr>
          <p:nvPr/>
        </p:nvSpPr>
        <p:spPr bwMode="auto">
          <a:xfrm>
            <a:off x="8256588" y="407988"/>
            <a:ext cx="481013" cy="255588"/>
          </a:xfrm>
          <a:custGeom>
            <a:gdLst>
              <a:gd fmla="*/ 267 w 303" name="T0"/>
              <a:gd fmla="*/ 35 h 161" name="T1"/>
              <a:gd fmla="*/ 267 w 303" name="T2"/>
              <a:gd fmla="*/ 0 h 161" name="T3"/>
              <a:gd fmla="*/ 0 w 303" name="T4"/>
              <a:gd fmla="*/ 0 h 161" name="T5"/>
              <a:gd fmla="*/ 0 w 303" name="T6"/>
              <a:gd fmla="*/ 161 h 161" name="T7"/>
              <a:gd fmla="*/ 267 w 303" name="T8"/>
              <a:gd fmla="*/ 161 h 161" name="T9"/>
              <a:gd fmla="*/ 267 w 303" name="T10"/>
              <a:gd fmla="*/ 125 h 161" name="T11"/>
              <a:gd fmla="*/ 303 w 303" name="T12"/>
              <a:gd fmla="*/ 125 h 161" name="T13"/>
              <a:gd fmla="*/ 303 w 303" name="T14"/>
              <a:gd fmla="*/ 35 h 161" name="T15"/>
              <a:gd fmla="*/ 267 w 303" name="T16"/>
              <a:gd fmla="*/ 35 h 161" name="T17"/>
              <a:gd fmla="*/ 234 w 303" name="T18"/>
              <a:gd fmla="*/ 128 h 161" name="T19"/>
              <a:gd fmla="*/ 35 w 303" name="T20"/>
              <a:gd fmla="*/ 128 h 161" name="T21"/>
              <a:gd fmla="*/ 35 w 303" name="T22"/>
              <a:gd fmla="*/ 33 h 161" name="T23"/>
              <a:gd fmla="*/ 234 w 303" name="T24"/>
              <a:gd fmla="*/ 33 h 161" name="T25"/>
              <a:gd fmla="*/ 234 w 303" name="T26"/>
              <a:gd fmla="*/ 128 h 161" name="T2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b="b" l="0" r="r" t="0"/>
            <a:pathLst>
              <a:path h="161" w="303">
                <a:moveTo>
                  <a:pt x="267" y="35"/>
                </a:moveTo>
                <a:lnTo>
                  <a:pt x="267" y="0"/>
                </a:lnTo>
                <a:lnTo>
                  <a:pt x="0" y="0"/>
                </a:lnTo>
                <a:lnTo>
                  <a:pt x="0" y="161"/>
                </a:lnTo>
                <a:lnTo>
                  <a:pt x="267" y="161"/>
                </a:lnTo>
                <a:lnTo>
                  <a:pt x="267" y="125"/>
                </a:lnTo>
                <a:lnTo>
                  <a:pt x="303" y="125"/>
                </a:lnTo>
                <a:lnTo>
                  <a:pt x="303" y="35"/>
                </a:lnTo>
                <a:lnTo>
                  <a:pt x="267" y="35"/>
                </a:lnTo>
                <a:close/>
                <a:moveTo>
                  <a:pt x="234" y="128"/>
                </a:moveTo>
                <a:lnTo>
                  <a:pt x="35" y="128"/>
                </a:lnTo>
                <a:lnTo>
                  <a:pt x="35" y="33"/>
                </a:lnTo>
                <a:lnTo>
                  <a:pt x="234" y="33"/>
                </a:lnTo>
                <a:lnTo>
                  <a:pt x="234" y="128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160" name="Rectangle 160"/>
          <p:cNvSpPr>
            <a:spLocks noChangeArrowheads="1"/>
          </p:cNvSpPr>
          <p:nvPr/>
        </p:nvSpPr>
        <p:spPr bwMode="auto">
          <a:xfrm>
            <a:off x="8482013" y="482600"/>
            <a:ext cx="52388" cy="106363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161" name="Rectangle 161"/>
          <p:cNvSpPr>
            <a:spLocks noChangeArrowheads="1"/>
          </p:cNvSpPr>
          <p:nvPr/>
        </p:nvSpPr>
        <p:spPr bwMode="auto">
          <a:xfrm>
            <a:off x="8407400" y="482600"/>
            <a:ext cx="52388" cy="106363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162" name="Rectangle 162"/>
          <p:cNvSpPr>
            <a:spLocks noChangeArrowheads="1"/>
          </p:cNvSpPr>
          <p:nvPr/>
        </p:nvSpPr>
        <p:spPr bwMode="auto">
          <a:xfrm>
            <a:off x="8331200" y="482600"/>
            <a:ext cx="52388" cy="106363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163" name="Freeform 163"/>
          <p:cNvSpPr/>
          <p:nvPr/>
        </p:nvSpPr>
        <p:spPr bwMode="auto">
          <a:xfrm>
            <a:off x="7389813" y="606425"/>
            <a:ext cx="292100" cy="169863"/>
          </a:xfrm>
          <a:custGeom>
            <a:gdLst>
              <a:gd fmla="*/ 172 w 184" name="T0"/>
              <a:gd fmla="*/ 0 h 107" name="T1"/>
              <a:gd fmla="*/ 139 w 184" name="T2"/>
              <a:gd fmla="*/ 0 h 107" name="T3"/>
              <a:gd fmla="*/ 139 w 184" name="T4"/>
              <a:gd fmla="*/ 33 h 107" name="T5"/>
              <a:gd fmla="*/ 45 w 184" name="T6"/>
              <a:gd fmla="*/ 33 h 107" name="T7"/>
              <a:gd fmla="*/ 45 w 184" name="T8"/>
              <a:gd fmla="*/ 0 h 107" name="T9"/>
              <a:gd fmla="*/ 12 w 184" name="T10"/>
              <a:gd fmla="*/ 0 h 107" name="T11"/>
              <a:gd fmla="*/ 0 w 184" name="T12"/>
              <a:gd fmla="*/ 93 h 107" name="T13"/>
              <a:gd fmla="*/ 23 w 184" name="T14"/>
              <a:gd fmla="*/ 93 h 107" name="T15"/>
              <a:gd fmla="*/ 23 w 184" name="T16"/>
              <a:gd fmla="*/ 107 h 107" name="T17"/>
              <a:gd fmla="*/ 56 w 184" name="T18"/>
              <a:gd fmla="*/ 107 h 107" name="T19"/>
              <a:gd fmla="*/ 56 w 184" name="T20"/>
              <a:gd fmla="*/ 93 h 107" name="T21"/>
              <a:gd fmla="*/ 127 w 184" name="T22"/>
              <a:gd fmla="*/ 93 h 107" name="T23"/>
              <a:gd fmla="*/ 127 w 184" name="T24"/>
              <a:gd fmla="*/ 107 h 107" name="T25"/>
              <a:gd fmla="*/ 161 w 184" name="T26"/>
              <a:gd fmla="*/ 107 h 107" name="T27"/>
              <a:gd fmla="*/ 161 w 184" name="T28"/>
              <a:gd fmla="*/ 93 h 107" name="T29"/>
              <a:gd fmla="*/ 184 w 184" name="T30"/>
              <a:gd fmla="*/ 93 h 107" name="T31"/>
              <a:gd fmla="*/ 172 w 184" name="T32"/>
              <a:gd fmla="*/ 0 h 107" name="T3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b="b" l="0" r="r" t="0"/>
            <a:pathLst>
              <a:path h="107" w="184">
                <a:moveTo>
                  <a:pt x="172" y="0"/>
                </a:moveTo>
                <a:lnTo>
                  <a:pt x="139" y="0"/>
                </a:lnTo>
                <a:lnTo>
                  <a:pt x="139" y="33"/>
                </a:lnTo>
                <a:lnTo>
                  <a:pt x="45" y="33"/>
                </a:lnTo>
                <a:lnTo>
                  <a:pt x="45" y="0"/>
                </a:lnTo>
                <a:lnTo>
                  <a:pt x="12" y="0"/>
                </a:lnTo>
                <a:lnTo>
                  <a:pt x="0" y="93"/>
                </a:lnTo>
                <a:lnTo>
                  <a:pt x="23" y="93"/>
                </a:lnTo>
                <a:lnTo>
                  <a:pt x="23" y="107"/>
                </a:lnTo>
                <a:lnTo>
                  <a:pt x="56" y="107"/>
                </a:lnTo>
                <a:lnTo>
                  <a:pt x="56" y="93"/>
                </a:lnTo>
                <a:lnTo>
                  <a:pt x="127" y="93"/>
                </a:lnTo>
                <a:lnTo>
                  <a:pt x="127" y="107"/>
                </a:lnTo>
                <a:lnTo>
                  <a:pt x="161" y="107"/>
                </a:lnTo>
                <a:lnTo>
                  <a:pt x="161" y="93"/>
                </a:lnTo>
                <a:lnTo>
                  <a:pt x="184" y="93"/>
                </a:lnTo>
                <a:lnTo>
                  <a:pt x="172" y="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164" name="Freeform 164"/>
          <p:cNvSpPr/>
          <p:nvPr/>
        </p:nvSpPr>
        <p:spPr bwMode="auto">
          <a:xfrm>
            <a:off x="7478713" y="295275"/>
            <a:ext cx="112713" cy="346075"/>
          </a:xfrm>
          <a:custGeom>
            <a:gdLst>
              <a:gd fmla="*/ 30 w 30" name="T0"/>
              <a:gd fmla="*/ 77 h 92" name="T1"/>
              <a:gd fmla="*/ 20 w 30" name="T2"/>
              <a:gd fmla="*/ 77 h 92" name="T3"/>
              <a:gd fmla="*/ 20 w 30" name="T4"/>
              <a:gd fmla="*/ 42 h 92" name="T5"/>
              <a:gd fmla="*/ 22 w 30" name="T6"/>
              <a:gd fmla="*/ 42 h 92" name="T7"/>
              <a:gd fmla="*/ 22 w 30" name="T8"/>
              <a:gd fmla="*/ 28 h 92" name="T9"/>
              <a:gd fmla="*/ 30 w 30" name="T10"/>
              <a:gd fmla="*/ 15 h 92" name="T11"/>
              <a:gd fmla="*/ 15 w 30" name="T12"/>
              <a:gd fmla="*/ 0 h 92" name="T13"/>
              <a:gd fmla="*/ 0 w 30" name="T14"/>
              <a:gd fmla="*/ 15 h 92" name="T15"/>
              <a:gd fmla="*/ 8 w 30" name="T16"/>
              <a:gd fmla="*/ 28 h 92" name="T17"/>
              <a:gd fmla="*/ 8 w 30" name="T18"/>
              <a:gd fmla="*/ 42 h 92" name="T19"/>
              <a:gd fmla="*/ 10 w 30" name="T20"/>
              <a:gd fmla="*/ 42 h 92" name="T21"/>
              <a:gd fmla="*/ 10 w 30" name="T22"/>
              <a:gd fmla="*/ 77 h 92" name="T23"/>
              <a:gd fmla="*/ 0 w 30" name="T24"/>
              <a:gd fmla="*/ 77 h 92" name="T25"/>
              <a:gd fmla="*/ 0 w 30" name="T26"/>
              <a:gd fmla="*/ 92 h 92" name="T27"/>
              <a:gd fmla="*/ 30 w 30" name="T28"/>
              <a:gd fmla="*/ 92 h 92" name="T29"/>
              <a:gd fmla="*/ 30 w 30" name="T30"/>
              <a:gd fmla="*/ 77 h 92" name="T3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b="b" l="0" r="r" t="0"/>
            <a:pathLst>
              <a:path h="92" w="30">
                <a:moveTo>
                  <a:pt x="30" y="77"/>
                </a:moveTo>
                <a:cubicBezTo>
                  <a:pt x="20" y="77"/>
                  <a:pt x="20" y="77"/>
                  <a:pt x="20" y="77"/>
                </a:cubicBezTo>
                <a:cubicBezTo>
                  <a:pt x="20" y="42"/>
                  <a:pt x="20" y="42"/>
                  <a:pt x="20" y="42"/>
                </a:cubicBezTo>
                <a:cubicBezTo>
                  <a:pt x="22" y="42"/>
                  <a:pt x="22" y="42"/>
                  <a:pt x="22" y="42"/>
                </a:cubicBezTo>
                <a:cubicBezTo>
                  <a:pt x="22" y="28"/>
                  <a:pt x="22" y="28"/>
                  <a:pt x="22" y="28"/>
                </a:cubicBezTo>
                <a:cubicBezTo>
                  <a:pt x="27" y="25"/>
                  <a:pt x="30" y="20"/>
                  <a:pt x="30" y="15"/>
                </a:cubicBezTo>
                <a:cubicBezTo>
                  <a:pt x="30" y="7"/>
                  <a:pt x="23" y="0"/>
                  <a:pt x="15" y="0"/>
                </a:cubicBezTo>
                <a:cubicBezTo>
                  <a:pt x="7" y="0"/>
                  <a:pt x="0" y="7"/>
                  <a:pt x="0" y="15"/>
                </a:cubicBezTo>
                <a:cubicBezTo>
                  <a:pt x="0" y="20"/>
                  <a:pt x="3" y="25"/>
                  <a:pt x="8" y="28"/>
                </a:cubicBezTo>
                <a:cubicBezTo>
                  <a:pt x="8" y="42"/>
                  <a:pt x="8" y="42"/>
                  <a:pt x="8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10" y="77"/>
                  <a:pt x="10" y="77"/>
                  <a:pt x="10" y="77"/>
                </a:cubicBezTo>
                <a:cubicBezTo>
                  <a:pt x="0" y="77"/>
                  <a:pt x="0" y="77"/>
                  <a:pt x="0" y="77"/>
                </a:cubicBezTo>
                <a:cubicBezTo>
                  <a:pt x="0" y="92"/>
                  <a:pt x="0" y="92"/>
                  <a:pt x="0" y="92"/>
                </a:cubicBezTo>
                <a:cubicBezTo>
                  <a:pt x="30" y="92"/>
                  <a:pt x="30" y="92"/>
                  <a:pt x="30" y="92"/>
                </a:cubicBezTo>
                <a:lnTo>
                  <a:pt x="30" y="77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165" name="Freeform 165"/>
          <p:cNvSpPr>
            <a:spLocks noEditPoints="1"/>
          </p:cNvSpPr>
          <p:nvPr/>
        </p:nvSpPr>
        <p:spPr bwMode="auto">
          <a:xfrm>
            <a:off x="6334125" y="369888"/>
            <a:ext cx="481013" cy="334963"/>
          </a:xfrm>
          <a:custGeom>
            <a:gdLst>
              <a:gd fmla="*/ 123 w 128" name="T0"/>
              <a:gd fmla="*/ 26 h 89" name="T1"/>
              <a:gd fmla="*/ 123 w 128" name="T2"/>
              <a:gd fmla="*/ 26 h 89" name="T3"/>
              <a:gd fmla="*/ 93 w 128" name="T4"/>
              <a:gd fmla="*/ 0 h 89" name="T5"/>
              <a:gd fmla="*/ 93 w 128" name="T6"/>
              <a:gd fmla="*/ 0 h 89" name="T7"/>
              <a:gd fmla="*/ 35 w 128" name="T8"/>
              <a:gd fmla="*/ 0 h 89" name="T9"/>
              <a:gd fmla="*/ 35 w 128" name="T10"/>
              <a:gd fmla="*/ 0 h 89" name="T11"/>
              <a:gd fmla="*/ 5 w 128" name="T12"/>
              <a:gd fmla="*/ 26 h 89" name="T13"/>
              <a:gd fmla="*/ 5 w 128" name="T14"/>
              <a:gd fmla="*/ 26 h 89" name="T15"/>
              <a:gd fmla="*/ 0 w 128" name="T16"/>
              <a:gd fmla="*/ 74 h 89" name="T17"/>
              <a:gd fmla="*/ 15 w 128" name="T18"/>
              <a:gd fmla="*/ 89 h 89" name="T19"/>
              <a:gd fmla="*/ 28 w 128" name="T20"/>
              <a:gd fmla="*/ 80 h 89" name="T21"/>
              <a:gd fmla="*/ 42 w 128" name="T22"/>
              <a:gd fmla="*/ 58 h 89" name="T23"/>
              <a:gd fmla="*/ 86 w 128" name="T24"/>
              <a:gd fmla="*/ 58 h 89" name="T25"/>
              <a:gd fmla="*/ 100 w 128" name="T26"/>
              <a:gd fmla="*/ 80 h 89" name="T27"/>
              <a:gd fmla="*/ 113 w 128" name="T28"/>
              <a:gd fmla="*/ 89 h 89" name="T29"/>
              <a:gd fmla="*/ 128 w 128" name="T30"/>
              <a:gd fmla="*/ 74 h 89" name="T31"/>
              <a:gd fmla="*/ 123 w 128" name="T32"/>
              <a:gd fmla="*/ 26 h 89" name="T33"/>
              <a:gd fmla="*/ 96 w 128" name="T34"/>
              <a:gd fmla="*/ 14 h 89" name="T35"/>
              <a:gd fmla="*/ 101 w 128" name="T36"/>
              <a:gd fmla="*/ 19 h 89" name="T37"/>
              <a:gd fmla="*/ 96 w 128" name="T38"/>
              <a:gd fmla="*/ 24 h 89" name="T39"/>
              <a:gd fmla="*/ 91 w 128" name="T40"/>
              <a:gd fmla="*/ 19 h 89" name="T41"/>
              <a:gd fmla="*/ 96 w 128" name="T42"/>
              <a:gd fmla="*/ 14 h 89" name="T43"/>
              <a:gd fmla="*/ 49 w 128" name="T44"/>
              <a:gd fmla="*/ 34 h 89" name="T45"/>
              <a:gd fmla="*/ 39 w 128" name="T46"/>
              <a:gd fmla="*/ 34 h 89" name="T47"/>
              <a:gd fmla="*/ 39 w 128" name="T48"/>
              <a:gd fmla="*/ 44 h 89" name="T49"/>
              <a:gd fmla="*/ 30 w 128" name="T50"/>
              <a:gd fmla="*/ 44 h 89" name="T51"/>
              <a:gd fmla="*/ 30 w 128" name="T52"/>
              <a:gd fmla="*/ 34 h 89" name="T53"/>
              <a:gd fmla="*/ 20 w 128" name="T54"/>
              <a:gd fmla="*/ 34 h 89" name="T55"/>
              <a:gd fmla="*/ 20 w 128" name="T56"/>
              <a:gd fmla="*/ 24 h 89" name="T57"/>
              <a:gd fmla="*/ 30 w 128" name="T58"/>
              <a:gd fmla="*/ 24 h 89" name="T59"/>
              <a:gd fmla="*/ 30 w 128" name="T60"/>
              <a:gd fmla="*/ 14 h 89" name="T61"/>
              <a:gd fmla="*/ 39 w 128" name="T62"/>
              <a:gd fmla="*/ 14 h 89" name="T63"/>
              <a:gd fmla="*/ 39 w 128" name="T64"/>
              <a:gd fmla="*/ 24 h 89" name="T65"/>
              <a:gd fmla="*/ 49 w 128" name="T66"/>
              <a:gd fmla="*/ 24 h 89" name="T67"/>
              <a:gd fmla="*/ 49 w 128" name="T68"/>
              <a:gd fmla="*/ 34 h 89" name="T69"/>
              <a:gd fmla="*/ 86 w 128" name="T70"/>
              <a:gd fmla="*/ 34 h 89" name="T71"/>
              <a:gd fmla="*/ 81 w 128" name="T72"/>
              <a:gd fmla="*/ 29 h 89" name="T73"/>
              <a:gd fmla="*/ 86 w 128" name="T74"/>
              <a:gd fmla="*/ 24 h 89" name="T75"/>
              <a:gd fmla="*/ 91 w 128" name="T76"/>
              <a:gd fmla="*/ 29 h 89" name="T77"/>
              <a:gd fmla="*/ 86 w 128" name="T78"/>
              <a:gd fmla="*/ 34 h 89" name="T79"/>
              <a:gd fmla="*/ 96 w 128" name="T80"/>
              <a:gd fmla="*/ 44 h 89" name="T81"/>
              <a:gd fmla="*/ 91 w 128" name="T82"/>
              <a:gd fmla="*/ 39 h 89" name="T83"/>
              <a:gd fmla="*/ 96 w 128" name="T84"/>
              <a:gd fmla="*/ 34 h 89" name="T85"/>
              <a:gd fmla="*/ 101 w 128" name="T86"/>
              <a:gd fmla="*/ 39 h 89" name="T87"/>
              <a:gd fmla="*/ 96 w 128" name="T88"/>
              <a:gd fmla="*/ 44 h 89" name="T89"/>
              <a:gd fmla="*/ 106 w 128" name="T90"/>
              <a:gd fmla="*/ 34 h 89" name="T91"/>
              <a:gd fmla="*/ 101 w 128" name="T92"/>
              <a:gd fmla="*/ 29 h 89" name="T93"/>
              <a:gd fmla="*/ 106 w 128" name="T94"/>
              <a:gd fmla="*/ 24 h 89" name="T95"/>
              <a:gd fmla="*/ 111 w 128" name="T96"/>
              <a:gd fmla="*/ 29 h 89" name="T97"/>
              <a:gd fmla="*/ 106 w 128" name="T98"/>
              <a:gd fmla="*/ 34 h 89" name="T9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b="b" l="0" r="r" t="0"/>
            <a:pathLst>
              <a:path h="89" w="128">
                <a:moveTo>
                  <a:pt x="123" y="26"/>
                </a:moveTo>
                <a:cubicBezTo>
                  <a:pt x="123" y="26"/>
                  <a:pt x="123" y="26"/>
                  <a:pt x="123" y="26"/>
                </a:cubicBezTo>
                <a:cubicBezTo>
                  <a:pt x="121" y="11"/>
                  <a:pt x="109" y="0"/>
                  <a:pt x="93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19" y="0"/>
                  <a:pt x="7" y="11"/>
                  <a:pt x="5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26"/>
                  <a:pt x="0" y="73"/>
                  <a:pt x="0" y="74"/>
                </a:cubicBezTo>
                <a:cubicBezTo>
                  <a:pt x="0" y="82"/>
                  <a:pt x="7" y="89"/>
                  <a:pt x="15" y="89"/>
                </a:cubicBezTo>
                <a:cubicBezTo>
                  <a:pt x="21" y="89"/>
                  <a:pt x="26" y="85"/>
                  <a:pt x="28" y="80"/>
                </a:cubicBezTo>
                <a:cubicBezTo>
                  <a:pt x="42" y="58"/>
                  <a:pt x="42" y="58"/>
                  <a:pt x="42" y="58"/>
                </a:cubicBezTo>
                <a:cubicBezTo>
                  <a:pt x="86" y="58"/>
                  <a:pt x="86" y="58"/>
                  <a:pt x="86" y="58"/>
                </a:cubicBezTo>
                <a:cubicBezTo>
                  <a:pt x="100" y="80"/>
                  <a:pt x="100" y="80"/>
                  <a:pt x="100" y="80"/>
                </a:cubicBezTo>
                <a:cubicBezTo>
                  <a:pt x="102" y="85"/>
                  <a:pt x="107" y="89"/>
                  <a:pt x="113" y="89"/>
                </a:cubicBezTo>
                <a:cubicBezTo>
                  <a:pt x="121" y="89"/>
                  <a:pt x="128" y="82"/>
                  <a:pt x="128" y="74"/>
                </a:cubicBezTo>
                <a:cubicBezTo>
                  <a:pt x="128" y="73"/>
                  <a:pt x="123" y="26"/>
                  <a:pt x="123" y="26"/>
                </a:cubicBezTo>
                <a:close/>
                <a:moveTo>
                  <a:pt x="96" y="14"/>
                </a:moveTo>
                <a:cubicBezTo>
                  <a:pt x="99" y="14"/>
                  <a:pt x="101" y="16"/>
                  <a:pt x="101" y="19"/>
                </a:cubicBezTo>
                <a:cubicBezTo>
                  <a:pt x="101" y="22"/>
                  <a:pt x="99" y="24"/>
                  <a:pt x="96" y="24"/>
                </a:cubicBezTo>
                <a:cubicBezTo>
                  <a:pt x="93" y="24"/>
                  <a:pt x="91" y="22"/>
                  <a:pt x="91" y="19"/>
                </a:cubicBezTo>
                <a:cubicBezTo>
                  <a:pt x="91" y="16"/>
                  <a:pt x="93" y="14"/>
                  <a:pt x="96" y="14"/>
                </a:cubicBezTo>
                <a:close/>
                <a:moveTo>
                  <a:pt x="49" y="34"/>
                </a:moveTo>
                <a:cubicBezTo>
                  <a:pt x="39" y="34"/>
                  <a:pt x="39" y="34"/>
                  <a:pt x="39" y="34"/>
                </a:cubicBezTo>
                <a:cubicBezTo>
                  <a:pt x="39" y="44"/>
                  <a:pt x="39" y="44"/>
                  <a:pt x="39" y="44"/>
                </a:cubicBezTo>
                <a:cubicBezTo>
                  <a:pt x="30" y="44"/>
                  <a:pt x="30" y="44"/>
                  <a:pt x="30" y="44"/>
                </a:cubicBezTo>
                <a:cubicBezTo>
                  <a:pt x="30" y="34"/>
                  <a:pt x="30" y="34"/>
                  <a:pt x="30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20" y="24"/>
                  <a:pt x="20" y="24"/>
                  <a:pt x="20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14"/>
                  <a:pt x="30" y="14"/>
                  <a:pt x="30" y="14"/>
                </a:cubicBezTo>
                <a:cubicBezTo>
                  <a:pt x="39" y="14"/>
                  <a:pt x="39" y="14"/>
                  <a:pt x="39" y="14"/>
                </a:cubicBezTo>
                <a:cubicBezTo>
                  <a:pt x="39" y="24"/>
                  <a:pt x="39" y="24"/>
                  <a:pt x="39" y="24"/>
                </a:cubicBezTo>
                <a:cubicBezTo>
                  <a:pt x="49" y="24"/>
                  <a:pt x="49" y="24"/>
                  <a:pt x="49" y="24"/>
                </a:cubicBezTo>
                <a:lnTo>
                  <a:pt x="49" y="34"/>
                </a:lnTo>
                <a:close/>
                <a:moveTo>
                  <a:pt x="86" y="34"/>
                </a:moveTo>
                <a:cubicBezTo>
                  <a:pt x="83" y="34"/>
                  <a:pt x="81" y="32"/>
                  <a:pt x="81" y="29"/>
                </a:cubicBezTo>
                <a:cubicBezTo>
                  <a:pt x="81" y="26"/>
                  <a:pt x="83" y="24"/>
                  <a:pt x="86" y="24"/>
                </a:cubicBezTo>
                <a:cubicBezTo>
                  <a:pt x="89" y="24"/>
                  <a:pt x="91" y="26"/>
                  <a:pt x="91" y="29"/>
                </a:cubicBezTo>
                <a:cubicBezTo>
                  <a:pt x="91" y="32"/>
                  <a:pt x="89" y="34"/>
                  <a:pt x="86" y="34"/>
                </a:cubicBezTo>
                <a:close/>
                <a:moveTo>
                  <a:pt x="96" y="44"/>
                </a:moveTo>
                <a:cubicBezTo>
                  <a:pt x="93" y="44"/>
                  <a:pt x="91" y="41"/>
                  <a:pt x="91" y="39"/>
                </a:cubicBezTo>
                <a:cubicBezTo>
                  <a:pt x="91" y="36"/>
                  <a:pt x="93" y="34"/>
                  <a:pt x="96" y="34"/>
                </a:cubicBezTo>
                <a:cubicBezTo>
                  <a:pt x="99" y="34"/>
                  <a:pt x="101" y="36"/>
                  <a:pt x="101" y="39"/>
                </a:cubicBezTo>
                <a:cubicBezTo>
                  <a:pt x="101" y="41"/>
                  <a:pt x="99" y="44"/>
                  <a:pt x="96" y="44"/>
                </a:cubicBezTo>
                <a:close/>
                <a:moveTo>
                  <a:pt x="106" y="34"/>
                </a:moveTo>
                <a:cubicBezTo>
                  <a:pt x="103" y="34"/>
                  <a:pt x="101" y="32"/>
                  <a:pt x="101" y="29"/>
                </a:cubicBezTo>
                <a:cubicBezTo>
                  <a:pt x="101" y="26"/>
                  <a:pt x="103" y="24"/>
                  <a:pt x="106" y="24"/>
                </a:cubicBezTo>
                <a:cubicBezTo>
                  <a:pt x="109" y="24"/>
                  <a:pt x="111" y="26"/>
                  <a:pt x="111" y="29"/>
                </a:cubicBezTo>
                <a:cubicBezTo>
                  <a:pt x="111" y="32"/>
                  <a:pt x="109" y="34"/>
                  <a:pt x="106" y="34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166" name="Freeform 166"/>
          <p:cNvSpPr>
            <a:spLocks noEditPoints="1"/>
          </p:cNvSpPr>
          <p:nvPr/>
        </p:nvSpPr>
        <p:spPr bwMode="auto">
          <a:xfrm>
            <a:off x="5448300" y="295275"/>
            <a:ext cx="330200" cy="481013"/>
          </a:xfrm>
          <a:custGeom>
            <a:gdLst>
              <a:gd fmla="*/ 49 w 88" name="T0"/>
              <a:gd fmla="*/ 0 h 128" name="T1"/>
              <a:gd fmla="*/ 39 w 88" name="T2"/>
              <a:gd fmla="*/ 0 h 128" name="T3"/>
              <a:gd fmla="*/ 0 w 88" name="T4"/>
              <a:gd fmla="*/ 39 h 128" name="T5"/>
              <a:gd fmla="*/ 0 w 88" name="T6"/>
              <a:gd fmla="*/ 89 h 128" name="T7"/>
              <a:gd fmla="*/ 39 w 88" name="T8"/>
              <a:gd fmla="*/ 128 h 128" name="T9"/>
              <a:gd fmla="*/ 49 w 88" name="T10"/>
              <a:gd fmla="*/ 128 h 128" name="T11"/>
              <a:gd fmla="*/ 88 w 88" name="T12"/>
              <a:gd fmla="*/ 89 h 128" name="T13"/>
              <a:gd fmla="*/ 88 w 88" name="T14"/>
              <a:gd fmla="*/ 39 h 128" name="T15"/>
              <a:gd fmla="*/ 49 w 88" name="T16"/>
              <a:gd fmla="*/ 0 h 128" name="T17"/>
              <a:gd fmla="*/ 74 w 88" name="T18"/>
              <a:gd fmla="*/ 89 h 128" name="T19"/>
              <a:gd fmla="*/ 66 w 88" name="T20"/>
              <a:gd fmla="*/ 106 h 128" name="T21"/>
              <a:gd fmla="*/ 49 w 88" name="T22"/>
              <a:gd fmla="*/ 114 h 128" name="T23"/>
              <a:gd fmla="*/ 39 w 88" name="T24"/>
              <a:gd fmla="*/ 114 h 128" name="T25"/>
              <a:gd fmla="*/ 22 w 88" name="T26"/>
              <a:gd fmla="*/ 106 h 128" name="T27"/>
              <a:gd fmla="*/ 14 w 88" name="T28"/>
              <a:gd fmla="*/ 89 h 128" name="T29"/>
              <a:gd fmla="*/ 14 w 88" name="T30"/>
              <a:gd fmla="*/ 39 h 128" name="T31"/>
              <a:gd fmla="*/ 22 w 88" name="T32"/>
              <a:gd fmla="*/ 22 h 128" name="T33"/>
              <a:gd fmla="*/ 39 w 88" name="T34"/>
              <a:gd fmla="*/ 15 h 128" name="T35"/>
              <a:gd fmla="*/ 49 w 88" name="T36"/>
              <a:gd fmla="*/ 15 h 128" name="T37"/>
              <a:gd fmla="*/ 66 w 88" name="T38"/>
              <a:gd fmla="*/ 22 h 128" name="T39"/>
              <a:gd fmla="*/ 74 w 88" name="T40"/>
              <a:gd fmla="*/ 39 h 128" name="T41"/>
              <a:gd fmla="*/ 74 w 88" name="T42"/>
              <a:gd fmla="*/ 89 h 128" name="T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b="b" l="0" r="r" t="0"/>
            <a:pathLst>
              <a:path h="128" w="88">
                <a:moveTo>
                  <a:pt x="49" y="0"/>
                </a:moveTo>
                <a:cubicBezTo>
                  <a:pt x="39" y="0"/>
                  <a:pt x="39" y="0"/>
                  <a:pt x="39" y="0"/>
                </a:cubicBezTo>
                <a:cubicBezTo>
                  <a:pt x="17" y="0"/>
                  <a:pt x="0" y="18"/>
                  <a:pt x="0" y="39"/>
                </a:cubicBezTo>
                <a:cubicBezTo>
                  <a:pt x="0" y="89"/>
                  <a:pt x="0" y="89"/>
                  <a:pt x="0" y="89"/>
                </a:cubicBezTo>
                <a:cubicBezTo>
                  <a:pt x="0" y="110"/>
                  <a:pt x="17" y="128"/>
                  <a:pt x="39" y="128"/>
                </a:cubicBezTo>
                <a:cubicBezTo>
                  <a:pt x="49" y="128"/>
                  <a:pt x="49" y="128"/>
                  <a:pt x="49" y="128"/>
                </a:cubicBezTo>
                <a:cubicBezTo>
                  <a:pt x="71" y="128"/>
                  <a:pt x="88" y="110"/>
                  <a:pt x="88" y="89"/>
                </a:cubicBezTo>
                <a:cubicBezTo>
                  <a:pt x="88" y="39"/>
                  <a:pt x="88" y="39"/>
                  <a:pt x="88" y="39"/>
                </a:cubicBezTo>
                <a:cubicBezTo>
                  <a:pt x="88" y="18"/>
                  <a:pt x="71" y="0"/>
                  <a:pt x="49" y="0"/>
                </a:cubicBezTo>
                <a:close/>
                <a:moveTo>
                  <a:pt x="74" y="89"/>
                </a:moveTo>
                <a:cubicBezTo>
                  <a:pt x="74" y="95"/>
                  <a:pt x="71" y="102"/>
                  <a:pt x="66" y="106"/>
                </a:cubicBezTo>
                <a:cubicBezTo>
                  <a:pt x="62" y="111"/>
                  <a:pt x="56" y="114"/>
                  <a:pt x="49" y="114"/>
                </a:cubicBezTo>
                <a:cubicBezTo>
                  <a:pt x="39" y="114"/>
                  <a:pt x="39" y="114"/>
                  <a:pt x="39" y="114"/>
                </a:cubicBezTo>
                <a:cubicBezTo>
                  <a:pt x="32" y="114"/>
                  <a:pt x="26" y="111"/>
                  <a:pt x="22" y="106"/>
                </a:cubicBezTo>
                <a:cubicBezTo>
                  <a:pt x="17" y="102"/>
                  <a:pt x="14" y="95"/>
                  <a:pt x="14" y="89"/>
                </a:cubicBezTo>
                <a:cubicBezTo>
                  <a:pt x="14" y="39"/>
                  <a:pt x="14" y="39"/>
                  <a:pt x="14" y="39"/>
                </a:cubicBezTo>
                <a:cubicBezTo>
                  <a:pt x="14" y="33"/>
                  <a:pt x="17" y="26"/>
                  <a:pt x="22" y="22"/>
                </a:cubicBezTo>
                <a:cubicBezTo>
                  <a:pt x="26" y="17"/>
                  <a:pt x="32" y="15"/>
                  <a:pt x="39" y="15"/>
                </a:cubicBezTo>
                <a:cubicBezTo>
                  <a:pt x="49" y="15"/>
                  <a:pt x="49" y="15"/>
                  <a:pt x="49" y="15"/>
                </a:cubicBezTo>
                <a:cubicBezTo>
                  <a:pt x="56" y="15"/>
                  <a:pt x="62" y="17"/>
                  <a:pt x="66" y="22"/>
                </a:cubicBezTo>
                <a:cubicBezTo>
                  <a:pt x="71" y="26"/>
                  <a:pt x="74" y="33"/>
                  <a:pt x="74" y="39"/>
                </a:cubicBezTo>
                <a:lnTo>
                  <a:pt x="74" y="89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167" name="Freeform 167"/>
          <p:cNvSpPr/>
          <p:nvPr/>
        </p:nvSpPr>
        <p:spPr bwMode="auto">
          <a:xfrm>
            <a:off x="5588000" y="385763"/>
            <a:ext cx="52388" cy="112713"/>
          </a:xfrm>
          <a:custGeom>
            <a:gdLst>
              <a:gd fmla="*/ 7 w 14" name="T0"/>
              <a:gd fmla="*/ 0 h 30" name="T1"/>
              <a:gd fmla="*/ 0 w 14" name="T2"/>
              <a:gd fmla="*/ 8 h 30" name="T3"/>
              <a:gd fmla="*/ 0 w 14" name="T4"/>
              <a:gd fmla="*/ 23 h 30" name="T5"/>
              <a:gd fmla="*/ 7 w 14" name="T6"/>
              <a:gd fmla="*/ 30 h 30" name="T7"/>
              <a:gd fmla="*/ 14 w 14" name="T8"/>
              <a:gd fmla="*/ 23 h 30" name="T9"/>
              <a:gd fmla="*/ 14 w 14" name="T10"/>
              <a:gd fmla="*/ 8 h 30" name="T11"/>
              <a:gd fmla="*/ 7 w 14" name="T12"/>
              <a:gd fmla="*/ 0 h 30" name="T1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b="b" l="0" r="r" t="0"/>
            <a:pathLst>
              <a:path h="30" w="14">
                <a:moveTo>
                  <a:pt x="7" y="0"/>
                </a:moveTo>
                <a:cubicBezTo>
                  <a:pt x="3" y="0"/>
                  <a:pt x="0" y="4"/>
                  <a:pt x="0" y="8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7"/>
                  <a:pt x="3" y="30"/>
                  <a:pt x="7" y="30"/>
                </a:cubicBezTo>
                <a:cubicBezTo>
                  <a:pt x="11" y="30"/>
                  <a:pt x="14" y="27"/>
                  <a:pt x="14" y="23"/>
                </a:cubicBezTo>
                <a:cubicBezTo>
                  <a:pt x="14" y="8"/>
                  <a:pt x="14" y="8"/>
                  <a:pt x="14" y="8"/>
                </a:cubicBezTo>
                <a:cubicBezTo>
                  <a:pt x="14" y="4"/>
                  <a:pt x="11" y="0"/>
                  <a:pt x="7" y="0"/>
                </a:cubicBez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168" name="Freeform 168"/>
          <p:cNvSpPr>
            <a:spLocks noEditPoints="1"/>
          </p:cNvSpPr>
          <p:nvPr/>
        </p:nvSpPr>
        <p:spPr bwMode="auto">
          <a:xfrm>
            <a:off x="4411663" y="306388"/>
            <a:ext cx="481013" cy="458788"/>
          </a:xfrm>
          <a:custGeom>
            <a:gdLst>
              <a:gd fmla="*/ 118 w 128" name="T0"/>
              <a:gd fmla="*/ 0 h 122" name="T1"/>
              <a:gd fmla="*/ 10 w 128" name="T2"/>
              <a:gd fmla="*/ 0 h 122" name="T3"/>
              <a:gd fmla="*/ 0 w 128" name="T4"/>
              <a:gd fmla="*/ 10 h 122" name="T5"/>
              <a:gd fmla="*/ 0 w 128" name="T6"/>
              <a:gd fmla="*/ 88 h 122" name="T7"/>
              <a:gd fmla="*/ 10 w 128" name="T8"/>
              <a:gd fmla="*/ 98 h 122" name="T9"/>
              <a:gd fmla="*/ 49 w 128" name="T10"/>
              <a:gd fmla="*/ 98 h 122" name="T11"/>
              <a:gd fmla="*/ 49 w 128" name="T12"/>
              <a:gd fmla="*/ 112 h 122" name="T13"/>
              <a:gd fmla="*/ 35 w 128" name="T14"/>
              <a:gd fmla="*/ 112 h 122" name="T15"/>
              <a:gd fmla="*/ 35 w 128" name="T16"/>
              <a:gd fmla="*/ 122 h 122" name="T17"/>
              <a:gd fmla="*/ 93 w 128" name="T18"/>
              <a:gd fmla="*/ 122 h 122" name="T19"/>
              <a:gd fmla="*/ 93 w 128" name="T20"/>
              <a:gd fmla="*/ 112 h 122" name="T21"/>
              <a:gd fmla="*/ 79 w 128" name="T22"/>
              <a:gd fmla="*/ 112 h 122" name="T23"/>
              <a:gd fmla="*/ 79 w 128" name="T24"/>
              <a:gd fmla="*/ 98 h 122" name="T25"/>
              <a:gd fmla="*/ 118 w 128" name="T26"/>
              <a:gd fmla="*/ 98 h 122" name="T27"/>
              <a:gd fmla="*/ 128 w 128" name="T28"/>
              <a:gd fmla="*/ 88 h 122" name="T29"/>
              <a:gd fmla="*/ 128 w 128" name="T30"/>
              <a:gd fmla="*/ 10 h 122" name="T31"/>
              <a:gd fmla="*/ 118 w 128" name="T32"/>
              <a:gd fmla="*/ 0 h 122" name="T33"/>
              <a:gd fmla="*/ 118 w 128" name="T34"/>
              <a:gd fmla="*/ 83 h 122" name="T35"/>
              <a:gd fmla="*/ 10 w 128" name="T36"/>
              <a:gd fmla="*/ 83 h 122" name="T37"/>
              <a:gd fmla="*/ 10 w 128" name="T38"/>
              <a:gd fmla="*/ 10 h 122" name="T39"/>
              <a:gd fmla="*/ 118 w 128" name="T40"/>
              <a:gd fmla="*/ 10 h 122" name="T41"/>
              <a:gd fmla="*/ 118 w 128" name="T42"/>
              <a:gd fmla="*/ 83 h 122" name="T4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b="b" l="0" r="r" t="0"/>
            <a:pathLst>
              <a:path h="122" w="128">
                <a:moveTo>
                  <a:pt x="118" y="0"/>
                </a:move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94"/>
                  <a:pt x="4" y="98"/>
                  <a:pt x="10" y="98"/>
                </a:cubicBezTo>
                <a:cubicBezTo>
                  <a:pt x="49" y="98"/>
                  <a:pt x="49" y="98"/>
                  <a:pt x="49" y="98"/>
                </a:cubicBezTo>
                <a:cubicBezTo>
                  <a:pt x="49" y="112"/>
                  <a:pt x="49" y="112"/>
                  <a:pt x="49" y="112"/>
                </a:cubicBezTo>
                <a:cubicBezTo>
                  <a:pt x="35" y="112"/>
                  <a:pt x="35" y="112"/>
                  <a:pt x="35" y="112"/>
                </a:cubicBezTo>
                <a:cubicBezTo>
                  <a:pt x="35" y="122"/>
                  <a:pt x="35" y="122"/>
                  <a:pt x="35" y="122"/>
                </a:cubicBezTo>
                <a:cubicBezTo>
                  <a:pt x="93" y="122"/>
                  <a:pt x="93" y="122"/>
                  <a:pt x="93" y="122"/>
                </a:cubicBezTo>
                <a:cubicBezTo>
                  <a:pt x="93" y="112"/>
                  <a:pt x="93" y="112"/>
                  <a:pt x="93" y="112"/>
                </a:cubicBezTo>
                <a:cubicBezTo>
                  <a:pt x="79" y="112"/>
                  <a:pt x="79" y="112"/>
                  <a:pt x="79" y="112"/>
                </a:cubicBezTo>
                <a:cubicBezTo>
                  <a:pt x="79" y="98"/>
                  <a:pt x="79" y="98"/>
                  <a:pt x="79" y="98"/>
                </a:cubicBezTo>
                <a:cubicBezTo>
                  <a:pt x="118" y="98"/>
                  <a:pt x="118" y="98"/>
                  <a:pt x="118" y="98"/>
                </a:cubicBezTo>
                <a:cubicBezTo>
                  <a:pt x="124" y="98"/>
                  <a:pt x="128" y="94"/>
                  <a:pt x="128" y="88"/>
                </a:cubicBezTo>
                <a:cubicBezTo>
                  <a:pt x="128" y="10"/>
                  <a:pt x="128" y="10"/>
                  <a:pt x="128" y="10"/>
                </a:cubicBezTo>
                <a:cubicBezTo>
                  <a:pt x="128" y="4"/>
                  <a:pt x="124" y="0"/>
                  <a:pt x="118" y="0"/>
                </a:cubicBezTo>
                <a:close/>
                <a:moveTo>
                  <a:pt x="118" y="83"/>
                </a:moveTo>
                <a:cubicBezTo>
                  <a:pt x="10" y="83"/>
                  <a:pt x="10" y="83"/>
                  <a:pt x="10" y="83"/>
                </a:cubicBezTo>
                <a:cubicBezTo>
                  <a:pt x="10" y="10"/>
                  <a:pt x="10" y="10"/>
                  <a:pt x="10" y="10"/>
                </a:cubicBezTo>
                <a:cubicBezTo>
                  <a:pt x="118" y="10"/>
                  <a:pt x="118" y="10"/>
                  <a:pt x="118" y="10"/>
                </a:cubicBezTo>
                <a:lnTo>
                  <a:pt x="118" y="83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169" name="Rectangle 169"/>
          <p:cNvSpPr>
            <a:spLocks noChangeArrowheads="1"/>
          </p:cNvSpPr>
          <p:nvPr/>
        </p:nvSpPr>
        <p:spPr bwMode="auto">
          <a:xfrm>
            <a:off x="3451225" y="655638"/>
            <a:ext cx="481013" cy="5715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170" name="Freeform 170"/>
          <p:cNvSpPr>
            <a:spLocks noEditPoints="1"/>
          </p:cNvSpPr>
          <p:nvPr/>
        </p:nvSpPr>
        <p:spPr bwMode="auto">
          <a:xfrm>
            <a:off x="3484563" y="358775"/>
            <a:ext cx="412750" cy="258763"/>
          </a:xfrm>
          <a:custGeom>
            <a:gdLst>
              <a:gd fmla="*/ 110 w 110" name="T0"/>
              <a:gd fmla="*/ 69 h 69" name="T1"/>
              <a:gd fmla="*/ 110 w 110" name="T2"/>
              <a:gd fmla="*/ 10 h 69" name="T3"/>
              <a:gd fmla="*/ 102 w 110" name="T4"/>
              <a:gd fmla="*/ 0 h 69" name="T5"/>
              <a:gd fmla="*/ 8 w 110" name="T6"/>
              <a:gd fmla="*/ 0 h 69" name="T7"/>
              <a:gd fmla="*/ 0 w 110" name="T8"/>
              <a:gd fmla="*/ 10 h 69" name="T9"/>
              <a:gd fmla="*/ 0 w 110" name="T10"/>
              <a:gd fmla="*/ 69 h 69" name="T11"/>
              <a:gd fmla="*/ 110 w 110" name="T12"/>
              <a:gd fmla="*/ 69 h 69" name="T13"/>
              <a:gd fmla="*/ 9 w 110" name="T14"/>
              <a:gd fmla="*/ 10 h 69" name="T15"/>
              <a:gd fmla="*/ 101 w 110" name="T16"/>
              <a:gd fmla="*/ 10 h 69" name="T17"/>
              <a:gd fmla="*/ 101 w 110" name="T18"/>
              <a:gd fmla="*/ 59 h 69" name="T19"/>
              <a:gd fmla="*/ 9 w 110" name="T20"/>
              <a:gd fmla="*/ 59 h 69" name="T21"/>
              <a:gd fmla="*/ 9 w 110" name="T22"/>
              <a:gd fmla="*/ 10 h 69" name="T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b="b" l="0" r="r" t="0"/>
            <a:pathLst>
              <a:path h="69" w="110">
                <a:moveTo>
                  <a:pt x="110" y="69"/>
                </a:moveTo>
                <a:cubicBezTo>
                  <a:pt x="110" y="10"/>
                  <a:pt x="110" y="10"/>
                  <a:pt x="110" y="10"/>
                </a:cubicBezTo>
                <a:cubicBezTo>
                  <a:pt x="110" y="5"/>
                  <a:pt x="107" y="0"/>
                  <a:pt x="102" y="0"/>
                </a:cubicBezTo>
                <a:cubicBezTo>
                  <a:pt x="8" y="0"/>
                  <a:pt x="8" y="0"/>
                  <a:pt x="8" y="0"/>
                </a:cubicBezTo>
                <a:cubicBezTo>
                  <a:pt x="3" y="0"/>
                  <a:pt x="0" y="5"/>
                  <a:pt x="0" y="10"/>
                </a:cubicBezTo>
                <a:cubicBezTo>
                  <a:pt x="0" y="69"/>
                  <a:pt x="0" y="69"/>
                  <a:pt x="0" y="69"/>
                </a:cubicBezTo>
                <a:lnTo>
                  <a:pt x="110" y="69"/>
                </a:lnTo>
                <a:close/>
                <a:moveTo>
                  <a:pt x="9" y="10"/>
                </a:moveTo>
                <a:cubicBezTo>
                  <a:pt x="101" y="10"/>
                  <a:pt x="101" y="10"/>
                  <a:pt x="101" y="10"/>
                </a:cubicBezTo>
                <a:cubicBezTo>
                  <a:pt x="101" y="59"/>
                  <a:pt x="101" y="59"/>
                  <a:pt x="101" y="59"/>
                </a:cubicBezTo>
                <a:cubicBezTo>
                  <a:pt x="9" y="59"/>
                  <a:pt x="9" y="59"/>
                  <a:pt x="9" y="59"/>
                </a:cubicBezTo>
                <a:lnTo>
                  <a:pt x="9" y="1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171" name="Freeform 171"/>
          <p:cNvSpPr>
            <a:spLocks noEditPoints="1"/>
          </p:cNvSpPr>
          <p:nvPr/>
        </p:nvSpPr>
        <p:spPr bwMode="auto">
          <a:xfrm>
            <a:off x="2546350" y="295275"/>
            <a:ext cx="368300" cy="481013"/>
          </a:xfrm>
          <a:custGeom>
            <a:gdLst>
              <a:gd fmla="*/ 88 w 98" name="T0"/>
              <a:gd fmla="*/ 0 h 128" name="T1"/>
              <a:gd fmla="*/ 10 w 98" name="T2"/>
              <a:gd fmla="*/ 0 h 128" name="T3"/>
              <a:gd fmla="*/ 0 w 98" name="T4"/>
              <a:gd fmla="*/ 10 h 128" name="T5"/>
              <a:gd fmla="*/ 0 w 98" name="T6"/>
              <a:gd fmla="*/ 118 h 128" name="T7"/>
              <a:gd fmla="*/ 10 w 98" name="T8"/>
              <a:gd fmla="*/ 128 h 128" name="T9"/>
              <a:gd fmla="*/ 88 w 98" name="T10"/>
              <a:gd fmla="*/ 128 h 128" name="T11"/>
              <a:gd fmla="*/ 98 w 98" name="T12"/>
              <a:gd fmla="*/ 118 h 128" name="T13"/>
              <a:gd fmla="*/ 98 w 98" name="T14"/>
              <a:gd fmla="*/ 10 h 128" name="T15"/>
              <a:gd fmla="*/ 88 w 98" name="T16"/>
              <a:gd fmla="*/ 0 h 128" name="T17"/>
              <a:gd fmla="*/ 49 w 98" name="T18"/>
              <a:gd fmla="*/ 125 h 128" name="T19"/>
              <a:gd fmla="*/ 45 w 98" name="T20"/>
              <a:gd fmla="*/ 121 h 128" name="T21"/>
              <a:gd fmla="*/ 49 w 98" name="T22"/>
              <a:gd fmla="*/ 116 h 128" name="T23"/>
              <a:gd fmla="*/ 53 w 98" name="T24"/>
              <a:gd fmla="*/ 121 h 128" name="T25"/>
              <a:gd fmla="*/ 49 w 98" name="T26"/>
              <a:gd fmla="*/ 125 h 128" name="T27"/>
              <a:gd fmla="*/ 84 w 98" name="T28"/>
              <a:gd fmla="*/ 114 h 128" name="T29"/>
              <a:gd fmla="*/ 14 w 98" name="T30"/>
              <a:gd fmla="*/ 114 h 128" name="T31"/>
              <a:gd fmla="*/ 14 w 98" name="T32"/>
              <a:gd fmla="*/ 15 h 128" name="T33"/>
              <a:gd fmla="*/ 84 w 98" name="T34"/>
              <a:gd fmla="*/ 15 h 128" name="T35"/>
              <a:gd fmla="*/ 84 w 98" name="T36"/>
              <a:gd fmla="*/ 114 h 128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128" w="98">
                <a:moveTo>
                  <a:pt x="88" y="0"/>
                </a:move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24"/>
                  <a:pt x="4" y="128"/>
                  <a:pt x="10" y="128"/>
                </a:cubicBezTo>
                <a:cubicBezTo>
                  <a:pt x="88" y="128"/>
                  <a:pt x="88" y="128"/>
                  <a:pt x="88" y="128"/>
                </a:cubicBezTo>
                <a:cubicBezTo>
                  <a:pt x="94" y="128"/>
                  <a:pt x="98" y="124"/>
                  <a:pt x="98" y="118"/>
                </a:cubicBezTo>
                <a:cubicBezTo>
                  <a:pt x="98" y="10"/>
                  <a:pt x="98" y="10"/>
                  <a:pt x="98" y="10"/>
                </a:cubicBezTo>
                <a:cubicBezTo>
                  <a:pt x="98" y="4"/>
                  <a:pt x="94" y="0"/>
                  <a:pt x="88" y="0"/>
                </a:cubicBezTo>
                <a:close/>
                <a:moveTo>
                  <a:pt x="49" y="125"/>
                </a:moveTo>
                <a:cubicBezTo>
                  <a:pt x="47" y="125"/>
                  <a:pt x="45" y="123"/>
                  <a:pt x="45" y="121"/>
                </a:cubicBezTo>
                <a:cubicBezTo>
                  <a:pt x="45" y="118"/>
                  <a:pt x="47" y="116"/>
                  <a:pt x="49" y="116"/>
                </a:cubicBezTo>
                <a:cubicBezTo>
                  <a:pt x="51" y="116"/>
                  <a:pt x="53" y="118"/>
                  <a:pt x="53" y="121"/>
                </a:cubicBezTo>
                <a:cubicBezTo>
                  <a:pt x="53" y="123"/>
                  <a:pt x="51" y="125"/>
                  <a:pt x="49" y="125"/>
                </a:cubicBezTo>
                <a:close/>
                <a:moveTo>
                  <a:pt x="84" y="114"/>
                </a:moveTo>
                <a:cubicBezTo>
                  <a:pt x="14" y="114"/>
                  <a:pt x="14" y="114"/>
                  <a:pt x="14" y="114"/>
                </a:cubicBezTo>
                <a:cubicBezTo>
                  <a:pt x="14" y="15"/>
                  <a:pt x="14" y="15"/>
                  <a:pt x="14" y="15"/>
                </a:cubicBezTo>
                <a:cubicBezTo>
                  <a:pt x="84" y="15"/>
                  <a:pt x="84" y="15"/>
                  <a:pt x="84" y="15"/>
                </a:cubicBezTo>
                <a:lnTo>
                  <a:pt x="84" y="114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172" name="Freeform 172"/>
          <p:cNvSpPr>
            <a:spLocks noEditPoints="1"/>
          </p:cNvSpPr>
          <p:nvPr/>
        </p:nvSpPr>
        <p:spPr bwMode="auto">
          <a:xfrm>
            <a:off x="1622425" y="295275"/>
            <a:ext cx="293688" cy="481013"/>
          </a:xfrm>
          <a:custGeom>
            <a:gdLst>
              <a:gd fmla="*/ 68 w 78" name="T0"/>
              <a:gd fmla="*/ 0 h 128" name="T1"/>
              <a:gd fmla="*/ 10 w 78" name="T2"/>
              <a:gd fmla="*/ 0 h 128" name="T3"/>
              <a:gd fmla="*/ 0 w 78" name="T4"/>
              <a:gd fmla="*/ 10 h 128" name="T5"/>
              <a:gd fmla="*/ 0 w 78" name="T6"/>
              <a:gd fmla="*/ 118 h 128" name="T7"/>
              <a:gd fmla="*/ 10 w 78" name="T8"/>
              <a:gd fmla="*/ 128 h 128" name="T9"/>
              <a:gd fmla="*/ 68 w 78" name="T10"/>
              <a:gd fmla="*/ 128 h 128" name="T11"/>
              <a:gd fmla="*/ 78 w 78" name="T12"/>
              <a:gd fmla="*/ 118 h 128" name="T13"/>
              <a:gd fmla="*/ 78 w 78" name="T14"/>
              <a:gd fmla="*/ 10 h 128" name="T15"/>
              <a:gd fmla="*/ 68 w 78" name="T16"/>
              <a:gd fmla="*/ 0 h 128" name="T17"/>
              <a:gd fmla="*/ 39 w 78" name="T18"/>
              <a:gd fmla="*/ 123 h 128" name="T19"/>
              <a:gd fmla="*/ 34 w 78" name="T20"/>
              <a:gd fmla="*/ 118 h 128" name="T21"/>
              <a:gd fmla="*/ 39 w 78" name="T22"/>
              <a:gd fmla="*/ 113 h 128" name="T23"/>
              <a:gd fmla="*/ 44 w 78" name="T24"/>
              <a:gd fmla="*/ 118 h 128" name="T25"/>
              <a:gd fmla="*/ 39 w 78" name="T26"/>
              <a:gd fmla="*/ 123 h 128" name="T27"/>
              <a:gd fmla="*/ 68 w 78" name="T28"/>
              <a:gd fmla="*/ 108 h 128" name="T29"/>
              <a:gd fmla="*/ 10 w 78" name="T30"/>
              <a:gd fmla="*/ 108 h 128" name="T31"/>
              <a:gd fmla="*/ 10 w 78" name="T32"/>
              <a:gd fmla="*/ 20 h 128" name="T33"/>
              <a:gd fmla="*/ 68 w 78" name="T34"/>
              <a:gd fmla="*/ 20 h 128" name="T35"/>
              <a:gd fmla="*/ 68 w 78" name="T36"/>
              <a:gd fmla="*/ 108 h 128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128" w="78">
                <a:moveTo>
                  <a:pt x="68" y="0"/>
                </a:moveTo>
                <a:cubicBezTo>
                  <a:pt x="10" y="0"/>
                  <a:pt x="10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24"/>
                  <a:pt x="4" y="128"/>
                  <a:pt x="10" y="128"/>
                </a:cubicBezTo>
                <a:cubicBezTo>
                  <a:pt x="68" y="128"/>
                  <a:pt x="68" y="128"/>
                  <a:pt x="68" y="128"/>
                </a:cubicBezTo>
                <a:cubicBezTo>
                  <a:pt x="74" y="128"/>
                  <a:pt x="78" y="124"/>
                  <a:pt x="78" y="118"/>
                </a:cubicBezTo>
                <a:cubicBezTo>
                  <a:pt x="78" y="10"/>
                  <a:pt x="78" y="10"/>
                  <a:pt x="78" y="10"/>
                </a:cubicBezTo>
                <a:cubicBezTo>
                  <a:pt x="78" y="4"/>
                  <a:pt x="74" y="0"/>
                  <a:pt x="68" y="0"/>
                </a:cubicBezTo>
                <a:close/>
                <a:moveTo>
                  <a:pt x="39" y="123"/>
                </a:moveTo>
                <a:cubicBezTo>
                  <a:pt x="36" y="123"/>
                  <a:pt x="34" y="121"/>
                  <a:pt x="34" y="118"/>
                </a:cubicBezTo>
                <a:cubicBezTo>
                  <a:pt x="34" y="115"/>
                  <a:pt x="36" y="113"/>
                  <a:pt x="39" y="113"/>
                </a:cubicBezTo>
                <a:cubicBezTo>
                  <a:pt x="42" y="113"/>
                  <a:pt x="44" y="115"/>
                  <a:pt x="44" y="118"/>
                </a:cubicBezTo>
                <a:cubicBezTo>
                  <a:pt x="44" y="121"/>
                  <a:pt x="42" y="123"/>
                  <a:pt x="39" y="123"/>
                </a:cubicBezTo>
                <a:close/>
                <a:moveTo>
                  <a:pt x="68" y="108"/>
                </a:moveTo>
                <a:cubicBezTo>
                  <a:pt x="10" y="108"/>
                  <a:pt x="10" y="108"/>
                  <a:pt x="10" y="108"/>
                </a:cubicBezTo>
                <a:cubicBezTo>
                  <a:pt x="10" y="20"/>
                  <a:pt x="10" y="20"/>
                  <a:pt x="10" y="20"/>
                </a:cubicBezTo>
                <a:cubicBezTo>
                  <a:pt x="68" y="20"/>
                  <a:pt x="68" y="20"/>
                  <a:pt x="68" y="20"/>
                </a:cubicBezTo>
                <a:lnTo>
                  <a:pt x="68" y="108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173" name="Oval 173"/>
          <p:cNvSpPr>
            <a:spLocks noChangeArrowheads="1"/>
          </p:cNvSpPr>
          <p:nvPr/>
        </p:nvSpPr>
        <p:spPr bwMode="auto">
          <a:xfrm>
            <a:off x="750888" y="592138"/>
            <a:ext cx="112713" cy="109538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  <p:sp>
        <p:nvSpPr>
          <p:cNvPr id="174" name="Freeform 174"/>
          <p:cNvSpPr>
            <a:spLocks noEditPoints="1"/>
          </p:cNvSpPr>
          <p:nvPr/>
        </p:nvSpPr>
        <p:spPr bwMode="auto">
          <a:xfrm>
            <a:off x="681038" y="295275"/>
            <a:ext cx="254000" cy="481013"/>
          </a:xfrm>
          <a:custGeom>
            <a:gdLst>
              <a:gd fmla="*/ 59 w 68" name="T0"/>
              <a:gd fmla="*/ 0 h 128" name="T1"/>
              <a:gd fmla="*/ 9 w 68" name="T2"/>
              <a:gd fmla="*/ 0 h 128" name="T3"/>
              <a:gd fmla="*/ 0 w 68" name="T4"/>
              <a:gd fmla="*/ 10 h 128" name="T5"/>
              <a:gd fmla="*/ 0 w 68" name="T6"/>
              <a:gd fmla="*/ 118 h 128" name="T7"/>
              <a:gd fmla="*/ 9 w 68" name="T8"/>
              <a:gd fmla="*/ 128 h 128" name="T9"/>
              <a:gd fmla="*/ 59 w 68" name="T10"/>
              <a:gd fmla="*/ 128 h 128" name="T11"/>
              <a:gd fmla="*/ 68 w 68" name="T12"/>
              <a:gd fmla="*/ 118 h 128" name="T13"/>
              <a:gd fmla="*/ 68 w 68" name="T14"/>
              <a:gd fmla="*/ 10 h 128" name="T15"/>
              <a:gd fmla="*/ 59 w 68" name="T16"/>
              <a:gd fmla="*/ 0 h 128" name="T17"/>
              <a:gd fmla="*/ 34 w 68" name="T18"/>
              <a:gd fmla="*/ 118 h 128" name="T19"/>
              <a:gd fmla="*/ 9 w 68" name="T20"/>
              <a:gd fmla="*/ 94 h 128" name="T21"/>
              <a:gd fmla="*/ 34 w 68" name="T22"/>
              <a:gd fmla="*/ 69 h 128" name="T23"/>
              <a:gd fmla="*/ 59 w 68" name="T24"/>
              <a:gd fmla="*/ 94 h 128" name="T25"/>
              <a:gd fmla="*/ 34 w 68" name="T26"/>
              <a:gd fmla="*/ 118 h 128" name="T27"/>
              <a:gd fmla="*/ 59 w 68" name="T28"/>
              <a:gd fmla="*/ 59 h 128" name="T29"/>
              <a:gd fmla="*/ 9 w 68" name="T30"/>
              <a:gd fmla="*/ 59 h 128" name="T31"/>
              <a:gd fmla="*/ 9 w 68" name="T32"/>
              <a:gd fmla="*/ 10 h 128" name="T33"/>
              <a:gd fmla="*/ 59 w 68" name="T34"/>
              <a:gd fmla="*/ 10 h 128" name="T35"/>
              <a:gd fmla="*/ 59 w 68" name="T36"/>
              <a:gd fmla="*/ 59 h 128" name="T37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b="b" l="0" r="r" t="0"/>
            <a:pathLst>
              <a:path h="128" w="68">
                <a:moveTo>
                  <a:pt x="59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24"/>
                  <a:pt x="4" y="128"/>
                  <a:pt x="9" y="128"/>
                </a:cubicBezTo>
                <a:cubicBezTo>
                  <a:pt x="59" y="128"/>
                  <a:pt x="59" y="128"/>
                  <a:pt x="59" y="128"/>
                </a:cubicBezTo>
                <a:cubicBezTo>
                  <a:pt x="64" y="128"/>
                  <a:pt x="68" y="124"/>
                  <a:pt x="68" y="118"/>
                </a:cubicBezTo>
                <a:cubicBezTo>
                  <a:pt x="68" y="10"/>
                  <a:pt x="68" y="10"/>
                  <a:pt x="68" y="10"/>
                </a:cubicBezTo>
                <a:cubicBezTo>
                  <a:pt x="68" y="4"/>
                  <a:pt x="64" y="0"/>
                  <a:pt x="59" y="0"/>
                </a:cubicBezTo>
                <a:close/>
                <a:moveTo>
                  <a:pt x="34" y="118"/>
                </a:moveTo>
                <a:cubicBezTo>
                  <a:pt x="20" y="118"/>
                  <a:pt x="9" y="107"/>
                  <a:pt x="9" y="94"/>
                </a:cubicBezTo>
                <a:cubicBezTo>
                  <a:pt x="9" y="80"/>
                  <a:pt x="20" y="69"/>
                  <a:pt x="34" y="69"/>
                </a:cubicBezTo>
                <a:cubicBezTo>
                  <a:pt x="48" y="69"/>
                  <a:pt x="59" y="80"/>
                  <a:pt x="59" y="94"/>
                </a:cubicBezTo>
                <a:cubicBezTo>
                  <a:pt x="59" y="107"/>
                  <a:pt x="48" y="118"/>
                  <a:pt x="34" y="118"/>
                </a:cubicBezTo>
                <a:close/>
                <a:moveTo>
                  <a:pt x="59" y="59"/>
                </a:moveTo>
                <a:cubicBezTo>
                  <a:pt x="9" y="59"/>
                  <a:pt x="9" y="59"/>
                  <a:pt x="9" y="59"/>
                </a:cubicBezTo>
                <a:cubicBezTo>
                  <a:pt x="9" y="10"/>
                  <a:pt x="9" y="10"/>
                  <a:pt x="9" y="10"/>
                </a:cubicBezTo>
                <a:cubicBezTo>
                  <a:pt x="59" y="10"/>
                  <a:pt x="59" y="10"/>
                  <a:pt x="59" y="10"/>
                </a:cubicBezTo>
                <a:lnTo>
                  <a:pt x="59" y="59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/>
          <a:lstStyle/>
          <a:p>
            <a:endParaRPr altLang="en-US" lang="zh-CN"/>
          </a:p>
        </p:txBody>
      </p:sp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8" name="组合 7"/>
          <p:cNvGrpSpPr/>
          <p:nvPr/>
        </p:nvGrpSpPr>
        <p:grpSpPr>
          <a:xfrm>
            <a:off x="914152" y="570254"/>
            <a:ext cx="3933646" cy="879895"/>
            <a:chOff x="914152" y="570254"/>
            <a:chExt cx="3933646" cy="879895"/>
          </a:xfrm>
        </p:grpSpPr>
        <p:sp>
          <p:nvSpPr>
            <p:cNvPr id="3" name="矩形 2"/>
            <p:cNvSpPr/>
            <p:nvPr/>
          </p:nvSpPr>
          <p:spPr>
            <a:xfrm>
              <a:off x="914152" y="570254"/>
              <a:ext cx="3933646" cy="879895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" name="等腰三角形 3"/>
            <p:cNvSpPr/>
            <p:nvPr/>
          </p:nvSpPr>
          <p:spPr>
            <a:xfrm>
              <a:off x="947828" y="1188954"/>
              <a:ext cx="343148" cy="240474"/>
            </a:xfrm>
            <a:prstGeom prst="triangle">
              <a:avLst>
                <a:gd fmla="val 0" name="adj"/>
              </a:avLst>
            </a:prstGeom>
            <a:solidFill>
              <a:schemeClr val="bg1"/>
            </a:solidFill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" name="等腰三角形 4"/>
            <p:cNvSpPr/>
            <p:nvPr/>
          </p:nvSpPr>
          <p:spPr>
            <a:xfrm rot="10800000">
              <a:off x="4470975" y="588013"/>
              <a:ext cx="343148" cy="240474"/>
            </a:xfrm>
            <a:prstGeom prst="triangle">
              <a:avLst>
                <a:gd fmla="val 0" name="adj"/>
              </a:avLst>
            </a:prstGeom>
            <a:solidFill>
              <a:schemeClr val="bg1"/>
            </a:solidFill>
            <a:ln w="38100"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" name="矩形 1"/>
          <p:cNvSpPr/>
          <p:nvPr/>
        </p:nvSpPr>
        <p:spPr>
          <a:xfrm>
            <a:off x="1189951" y="659987"/>
            <a:ext cx="3382049" cy="76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altLang="zh-CN" b="0" i="0" lang="en-US" sz="4400">
                <a:solidFill>
                  <a:schemeClr val="bg1"/>
                </a:solidFill>
                <a:effectLst/>
                <a:latin charset="-122" panose="02000000000000000000" pitchFamily="2" typeface="方正兰亭粗黑简体"/>
                <a:ea charset="-122" panose="02000000000000000000" pitchFamily="2" typeface="方正兰亭粗黑简体"/>
              </a:rPr>
              <a:t>CONTENT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871591" y="2610815"/>
            <a:ext cx="681375" cy="681375"/>
            <a:chOff x="2866816" y="2504421"/>
            <a:chExt cx="943184" cy="943184"/>
          </a:xfrm>
        </p:grpSpPr>
        <p:grpSp>
          <p:nvGrpSpPr>
            <p:cNvPr id="11" name="组合 10"/>
            <p:cNvGrpSpPr/>
            <p:nvPr/>
          </p:nvGrpSpPr>
          <p:grpSpPr>
            <a:xfrm>
              <a:off x="2866816" y="2504421"/>
              <a:ext cx="943184" cy="943184"/>
              <a:chOff x="3173998" y="2528145"/>
              <a:chExt cx="638355" cy="638355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3173998" y="2528145"/>
                <a:ext cx="638355" cy="638355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3234823" y="2588970"/>
                <a:ext cx="516704" cy="5167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3279524" y="2633671"/>
                <a:ext cx="427302" cy="427302"/>
              </a:xfrm>
              <a:prstGeom prst="rect">
                <a:avLst/>
              </a:prstGeom>
              <a:solidFill>
                <a:srgbClr val="1817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7" name="矩形 6"/>
            <p:cNvSpPr/>
            <p:nvPr/>
          </p:nvSpPr>
          <p:spPr>
            <a:xfrm>
              <a:off x="2976621" y="2611817"/>
              <a:ext cx="723575" cy="8016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t"/>
              <a:r>
                <a:rPr altLang="zh-CN" b="0" i="0" lang="en-US" sz="3200">
                  <a:solidFill>
                    <a:schemeClr val="bg1"/>
                  </a:solidFill>
                  <a:effectLst/>
                  <a:latin charset="-122" panose="02000000000000000000" pitchFamily="2" typeface="方正兰亭粗黑简体"/>
                  <a:ea charset="-122" panose="02000000000000000000" pitchFamily="2" typeface="方正兰亭粗黑简体"/>
                </a:rPr>
                <a:t>1</a:t>
              </a:r>
            </a:p>
          </p:txBody>
        </p:sp>
      </p:grpSp>
      <p:sp>
        <p:nvSpPr>
          <p:cNvPr id="35" name="矩形 34"/>
          <p:cNvSpPr/>
          <p:nvPr/>
        </p:nvSpPr>
        <p:spPr>
          <a:xfrm>
            <a:off x="2758062" y="2733716"/>
            <a:ext cx="23164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altLang="zh-CN" lang="en-US" sz="2400">
                <a:solidFill>
                  <a:schemeClr val="bg2">
                    <a:lumMod val="10000"/>
                  </a:schemeClr>
                </a:solidFill>
                <a:latin charset="-122" panose="02000000000000000000" pitchFamily="2" typeface="方正兰亭粗黑简体"/>
                <a:ea charset="-122" panose="02000000000000000000" pitchFamily="2" typeface="方正兰亭粗黑简体"/>
              </a:rPr>
              <a:t>ADD TITLE HERE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1871591" y="4163570"/>
            <a:ext cx="681375" cy="681375"/>
            <a:chOff x="2866816" y="2504421"/>
            <a:chExt cx="943184" cy="943184"/>
          </a:xfrm>
        </p:grpSpPr>
        <p:grpSp>
          <p:nvGrpSpPr>
            <p:cNvPr id="43" name="组合 42"/>
            <p:cNvGrpSpPr/>
            <p:nvPr/>
          </p:nvGrpSpPr>
          <p:grpSpPr>
            <a:xfrm>
              <a:off x="2866816" y="2504421"/>
              <a:ext cx="943184" cy="943184"/>
              <a:chOff x="3173998" y="2528145"/>
              <a:chExt cx="638355" cy="638355"/>
            </a:xfrm>
          </p:grpSpPr>
          <p:sp>
            <p:nvSpPr>
              <p:cNvPr id="45" name="矩形 44"/>
              <p:cNvSpPr/>
              <p:nvPr/>
            </p:nvSpPr>
            <p:spPr>
              <a:xfrm>
                <a:off x="3173998" y="2528145"/>
                <a:ext cx="638355" cy="638355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3234823" y="2588970"/>
                <a:ext cx="516704" cy="5167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7" name="矩形 46"/>
              <p:cNvSpPr/>
              <p:nvPr/>
            </p:nvSpPr>
            <p:spPr>
              <a:xfrm>
                <a:off x="3279524" y="2633671"/>
                <a:ext cx="427302" cy="427302"/>
              </a:xfrm>
              <a:prstGeom prst="rect">
                <a:avLst/>
              </a:prstGeom>
              <a:solidFill>
                <a:srgbClr val="1817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44" name="矩形 43"/>
            <p:cNvSpPr/>
            <p:nvPr/>
          </p:nvSpPr>
          <p:spPr>
            <a:xfrm>
              <a:off x="2976621" y="2611816"/>
              <a:ext cx="723575" cy="8016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t"/>
              <a:r>
                <a:rPr altLang="zh-CN" lang="en-US" sz="3200">
                  <a:solidFill>
                    <a:schemeClr val="bg1"/>
                  </a:solidFill>
                  <a:latin charset="-122" panose="02000000000000000000" pitchFamily="2" typeface="方正兰亭粗黑简体"/>
                  <a:ea charset="-122" panose="02000000000000000000" pitchFamily="2" typeface="方正兰亭粗黑简体"/>
                </a:rPr>
                <a:t>3</a:t>
              </a:r>
            </a:p>
          </p:txBody>
        </p:sp>
      </p:grpSp>
      <p:sp>
        <p:nvSpPr>
          <p:cNvPr id="42" name="矩形 41"/>
          <p:cNvSpPr/>
          <p:nvPr/>
        </p:nvSpPr>
        <p:spPr>
          <a:xfrm>
            <a:off x="2758062" y="4286471"/>
            <a:ext cx="23164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altLang="zh-CN" lang="en-US" sz="2400">
                <a:solidFill>
                  <a:schemeClr val="bg2">
                    <a:lumMod val="10000"/>
                  </a:schemeClr>
                </a:solidFill>
                <a:latin charset="-122" panose="02000000000000000000" pitchFamily="2" typeface="方正兰亭粗黑简体"/>
                <a:ea charset="-122" panose="02000000000000000000" pitchFamily="2" typeface="方正兰亭粗黑简体"/>
              </a:rPr>
              <a:t>ADD TITLE HERE</a:t>
            </a:r>
          </a:p>
        </p:txBody>
      </p:sp>
      <p:grpSp>
        <p:nvGrpSpPr>
          <p:cNvPr id="49" name="组合 48"/>
          <p:cNvGrpSpPr/>
          <p:nvPr/>
        </p:nvGrpSpPr>
        <p:grpSpPr>
          <a:xfrm>
            <a:off x="6616120" y="2610815"/>
            <a:ext cx="681375" cy="681375"/>
            <a:chOff x="2866816" y="2504421"/>
            <a:chExt cx="943184" cy="943184"/>
          </a:xfrm>
        </p:grpSpPr>
        <p:grpSp>
          <p:nvGrpSpPr>
            <p:cNvPr id="51" name="组合 50"/>
            <p:cNvGrpSpPr/>
            <p:nvPr/>
          </p:nvGrpSpPr>
          <p:grpSpPr>
            <a:xfrm>
              <a:off x="2866816" y="2504421"/>
              <a:ext cx="943184" cy="943184"/>
              <a:chOff x="3173998" y="2528145"/>
              <a:chExt cx="638355" cy="638355"/>
            </a:xfrm>
          </p:grpSpPr>
          <p:sp>
            <p:nvSpPr>
              <p:cNvPr id="53" name="矩形 52"/>
              <p:cNvSpPr/>
              <p:nvPr/>
            </p:nvSpPr>
            <p:spPr>
              <a:xfrm>
                <a:off x="3173998" y="2528145"/>
                <a:ext cx="638355" cy="638355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3234823" y="2588970"/>
                <a:ext cx="516704" cy="5167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3279524" y="2633671"/>
                <a:ext cx="427302" cy="427302"/>
              </a:xfrm>
              <a:prstGeom prst="rect">
                <a:avLst/>
              </a:prstGeom>
              <a:solidFill>
                <a:srgbClr val="1817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52" name="矩形 51"/>
            <p:cNvSpPr/>
            <p:nvPr/>
          </p:nvSpPr>
          <p:spPr>
            <a:xfrm>
              <a:off x="2976622" y="2611817"/>
              <a:ext cx="723575" cy="8016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t"/>
              <a:r>
                <a:rPr altLang="zh-CN" lang="en-US" sz="3200">
                  <a:solidFill>
                    <a:schemeClr val="bg1"/>
                  </a:solidFill>
                  <a:latin charset="-122" panose="02000000000000000000" pitchFamily="2" typeface="方正兰亭粗黑简体"/>
                  <a:ea charset="-122" panose="02000000000000000000" pitchFamily="2" typeface="方正兰亭粗黑简体"/>
                </a:rPr>
                <a:t>2</a:t>
              </a:r>
            </a:p>
          </p:txBody>
        </p:sp>
      </p:grpSp>
      <p:sp>
        <p:nvSpPr>
          <p:cNvPr id="50" name="矩形 49"/>
          <p:cNvSpPr/>
          <p:nvPr/>
        </p:nvSpPr>
        <p:spPr>
          <a:xfrm>
            <a:off x="7502592" y="2733716"/>
            <a:ext cx="23164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altLang="zh-CN" lang="en-US" sz="2400">
                <a:solidFill>
                  <a:schemeClr val="bg2">
                    <a:lumMod val="10000"/>
                  </a:schemeClr>
                </a:solidFill>
                <a:latin charset="-122" panose="02000000000000000000" pitchFamily="2" typeface="方正兰亭粗黑简体"/>
                <a:ea charset="-122" panose="02000000000000000000" pitchFamily="2" typeface="方正兰亭粗黑简体"/>
              </a:rPr>
              <a:t>ADD TITLE HERE</a:t>
            </a:r>
          </a:p>
        </p:txBody>
      </p:sp>
      <p:grpSp>
        <p:nvGrpSpPr>
          <p:cNvPr id="57" name="组合 56"/>
          <p:cNvGrpSpPr/>
          <p:nvPr/>
        </p:nvGrpSpPr>
        <p:grpSpPr>
          <a:xfrm>
            <a:off x="6616120" y="4163570"/>
            <a:ext cx="681375" cy="681375"/>
            <a:chOff x="2866816" y="2504421"/>
            <a:chExt cx="943184" cy="943184"/>
          </a:xfrm>
        </p:grpSpPr>
        <p:grpSp>
          <p:nvGrpSpPr>
            <p:cNvPr id="59" name="组合 58"/>
            <p:cNvGrpSpPr/>
            <p:nvPr/>
          </p:nvGrpSpPr>
          <p:grpSpPr>
            <a:xfrm>
              <a:off x="2866816" y="2504421"/>
              <a:ext cx="943184" cy="943184"/>
              <a:chOff x="3173998" y="2528145"/>
              <a:chExt cx="638355" cy="638355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3173998" y="2528145"/>
                <a:ext cx="638355" cy="638355"/>
              </a:xfrm>
              <a:prstGeom prst="rect">
                <a:avLst/>
              </a:prstGeom>
              <a:solidFill>
                <a:schemeClr val="bg2">
                  <a:lumMod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3234823" y="2588970"/>
                <a:ext cx="516704" cy="5167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3" name="矩形 62"/>
              <p:cNvSpPr/>
              <p:nvPr/>
            </p:nvSpPr>
            <p:spPr>
              <a:xfrm>
                <a:off x="3279524" y="2633671"/>
                <a:ext cx="427302" cy="427302"/>
              </a:xfrm>
              <a:prstGeom prst="rect">
                <a:avLst/>
              </a:prstGeom>
              <a:solidFill>
                <a:srgbClr val="18171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60" name="矩形 59"/>
            <p:cNvSpPr/>
            <p:nvPr/>
          </p:nvSpPr>
          <p:spPr>
            <a:xfrm>
              <a:off x="2976622" y="2611816"/>
              <a:ext cx="723575" cy="8016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t"/>
              <a:r>
                <a:rPr altLang="zh-CN" lang="en-US" sz="3200">
                  <a:solidFill>
                    <a:schemeClr val="bg1"/>
                  </a:solidFill>
                  <a:latin charset="-122" panose="02000000000000000000" pitchFamily="2" typeface="方正兰亭粗黑简体"/>
                  <a:ea charset="-122" panose="02000000000000000000" pitchFamily="2" typeface="方正兰亭粗黑简体"/>
                </a:rPr>
                <a:t>4</a:t>
              </a:r>
            </a:p>
          </p:txBody>
        </p:sp>
      </p:grpSp>
      <p:sp>
        <p:nvSpPr>
          <p:cNvPr id="58" name="矩形 57"/>
          <p:cNvSpPr/>
          <p:nvPr/>
        </p:nvSpPr>
        <p:spPr>
          <a:xfrm>
            <a:off x="7502592" y="4286471"/>
            <a:ext cx="23164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altLang="zh-CN" lang="en-US" sz="2400">
                <a:solidFill>
                  <a:schemeClr val="bg2">
                    <a:lumMod val="10000"/>
                  </a:schemeClr>
                </a:solidFill>
                <a:latin charset="-122" panose="02000000000000000000" pitchFamily="2" typeface="方正兰亭粗黑简体"/>
                <a:ea charset="-122" panose="02000000000000000000" pitchFamily="2" typeface="方正兰亭粗黑简体"/>
              </a:rPr>
              <a:t>ADD TITLE HERE</a:t>
            </a:r>
          </a:p>
        </p:txBody>
      </p:sp>
      <p:sp>
        <p:nvSpPr>
          <p:cNvPr id="64" name="矩形 63"/>
          <p:cNvSpPr/>
          <p:nvPr/>
        </p:nvSpPr>
        <p:spPr>
          <a:xfrm>
            <a:off x="0" y="6211019"/>
            <a:ext cx="12192001" cy="483079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42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42" presetSubtype="0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42" presetSubtype="0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42" presetSubtype="0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42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42" presetSubtype="0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42" presetSubtype="0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42" presetSubtype="0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5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5"/>
      <p:bldP grpId="0" spid="42"/>
      <p:bldP grpId="0" spid="50"/>
      <p:bldP grpId="0" spid="58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-1" y="2296900"/>
            <a:ext cx="12192001" cy="1897574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 rot="2700000">
            <a:off x="6670456" y="1567264"/>
            <a:ext cx="3356847" cy="3356847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 rot="2700000">
            <a:off x="6932279" y="1829087"/>
            <a:ext cx="2833201" cy="2833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 rot="2700000">
            <a:off x="7130013" y="2026821"/>
            <a:ext cx="2437733" cy="2437733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文本框 2"/>
          <p:cNvSpPr txBox="1"/>
          <p:nvPr/>
        </p:nvSpPr>
        <p:spPr>
          <a:xfrm>
            <a:off x="7539120" y="1922248"/>
            <a:ext cx="1236980" cy="2621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16600">
                <a:solidFill>
                  <a:schemeClr val="bg1"/>
                </a:solidFill>
                <a:latin charset="-122" panose="02000000000000000000" pitchFamily="2" typeface="方正兰亭粗黑简体"/>
                <a:ea charset="-122" panose="02000000000000000000" pitchFamily="2" typeface="方正兰亭粗黑简体"/>
              </a:rPr>
              <a:t>1</a:t>
            </a:r>
          </a:p>
        </p:txBody>
      </p:sp>
      <p:sp>
        <p:nvSpPr>
          <p:cNvPr id="12" name="矩形 11"/>
          <p:cNvSpPr/>
          <p:nvPr/>
        </p:nvSpPr>
        <p:spPr>
          <a:xfrm>
            <a:off x="1566264" y="3187628"/>
            <a:ext cx="4548786" cy="94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LIFE OF THE ELDERLY IS A WISE, LIFE IS A LEARNED TEACHER, IT OFTEN SALUTARY INFLUENCE OF EDUCATION, SILENT TO GUIDE US, GIVE US INSPIRATION IN LIFE</a:t>
            </a:r>
          </a:p>
        </p:txBody>
      </p:sp>
      <p:sp>
        <p:nvSpPr>
          <p:cNvPr id="13" name="矩形 12"/>
          <p:cNvSpPr/>
          <p:nvPr/>
        </p:nvSpPr>
        <p:spPr>
          <a:xfrm>
            <a:off x="1652166" y="2469665"/>
            <a:ext cx="4394950" cy="6159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762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1669209" y="2504293"/>
            <a:ext cx="4341814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fontAlgn="t"/>
            <a:r>
              <a:rPr altLang="zh-CN" lang="en-US" sz="3200">
                <a:solidFill>
                  <a:schemeClr val="bg2">
                    <a:lumMod val="10000"/>
                  </a:schemeClr>
                </a:solidFill>
                <a:latin charset="-122" panose="02000000000000000000" pitchFamily="2" typeface="方正兰亭粗黑简体"/>
                <a:ea charset="-122" panose="02000000000000000000" pitchFamily="2" typeface="方正兰亭粗黑简体"/>
              </a:rPr>
              <a:t>ADD TITLE HERE</a:t>
            </a:r>
          </a:p>
        </p:txBody>
      </p:sp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1" id="8" nodeType="withEffect" presetClass="entr" presetID="37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3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4" nodeType="withEffect" presetClass="entr" presetID="49" presetSubtype="0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20" nodeType="withEffect" presetClass="entr" presetID="49" presetSubtype="0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42" presetSubtype="0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2" presetSubtype="2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42" presetSubtype="0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1" spid="5"/>
      <p:bldP grpId="0" spid="6"/>
      <p:bldP grpId="0" spid="7"/>
      <p:bldP grpId="0" spid="3"/>
      <p:bldP grpId="0" spid="12"/>
      <p:bldP grpId="0" spid="13"/>
      <p:bldP grpId="0" spid="11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695325" y="329180"/>
            <a:ext cx="4429125" cy="812151"/>
            <a:chOff x="695325" y="386330"/>
            <a:chExt cx="4429125" cy="812151"/>
          </a:xfrm>
        </p:grpSpPr>
        <p:grpSp>
          <p:nvGrpSpPr>
            <p:cNvPr id="3" name="组合 2"/>
            <p:cNvGrpSpPr/>
            <p:nvPr/>
          </p:nvGrpSpPr>
          <p:grpSpPr>
            <a:xfrm>
              <a:off x="695325" y="386330"/>
              <a:ext cx="3928995" cy="738892"/>
              <a:chOff x="1328935" y="2467033"/>
              <a:chExt cx="3928995" cy="738892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1328935" y="2524550"/>
                <a:ext cx="681375" cy="681375"/>
                <a:chOff x="2866816" y="2504421"/>
                <a:chExt cx="943184" cy="943184"/>
              </a:xfrm>
            </p:grpSpPr>
            <p:grpSp>
              <p:nvGrpSpPr>
                <p:cNvPr id="8" name="组合 7"/>
                <p:cNvGrpSpPr/>
                <p:nvPr/>
              </p:nvGrpSpPr>
              <p:grpSpPr>
                <a:xfrm>
                  <a:off x="2866816" y="2504421"/>
                  <a:ext cx="943184" cy="943184"/>
                  <a:chOff x="3173998" y="2528145"/>
                  <a:chExt cx="638355" cy="638355"/>
                </a:xfrm>
              </p:grpSpPr>
              <p:sp>
                <p:nvSpPr>
                  <p:cNvPr id="10" name="矩形 9"/>
                  <p:cNvSpPr/>
                  <p:nvPr/>
                </p:nvSpPr>
                <p:spPr>
                  <a:xfrm>
                    <a:off x="3173998" y="2528145"/>
                    <a:ext cx="638355" cy="638355"/>
                  </a:xfrm>
                  <a:prstGeom prst="rect">
                    <a:avLst/>
                  </a:pr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" name="矩形 10"/>
                  <p:cNvSpPr/>
                  <p:nvPr/>
                </p:nvSpPr>
                <p:spPr>
                  <a:xfrm>
                    <a:off x="3234823" y="2588970"/>
                    <a:ext cx="516704" cy="51670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12" name="矩形 11"/>
                  <p:cNvSpPr/>
                  <p:nvPr/>
                </p:nvSpPr>
                <p:spPr>
                  <a:xfrm>
                    <a:off x="3279524" y="2633671"/>
                    <a:ext cx="427302" cy="427302"/>
                  </a:xfrm>
                  <a:prstGeom prst="rect">
                    <a:avLst/>
                  </a:pr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</p:grpSp>
            <p:sp>
              <p:nvSpPr>
                <p:cNvPr id="9" name="矩形 8"/>
                <p:cNvSpPr/>
                <p:nvPr/>
              </p:nvSpPr>
              <p:spPr>
                <a:xfrm>
                  <a:off x="2976621" y="2611817"/>
                  <a:ext cx="723575" cy="80163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fontAlgn="t"/>
                  <a:r>
                    <a:rPr altLang="zh-CN" b="0" i="0" lang="en-US" sz="3200">
                      <a:solidFill>
                        <a:schemeClr val="bg1"/>
                      </a:solidFill>
                      <a:effectLst/>
                      <a:latin charset="-122" panose="02000000000000000000" pitchFamily="2" typeface="方正兰亭粗黑简体"/>
                      <a:ea charset="-122" panose="02000000000000000000" pitchFamily="2" typeface="方正兰亭粗黑简体"/>
                    </a:rPr>
                    <a:t>1</a:t>
                  </a:r>
                </a:p>
              </p:txBody>
            </p:sp>
          </p:grpSp>
          <p:sp>
            <p:nvSpPr>
              <p:cNvPr id="7" name="矩形 6"/>
              <p:cNvSpPr/>
              <p:nvPr/>
            </p:nvSpPr>
            <p:spPr>
              <a:xfrm>
                <a:off x="2142975" y="2467033"/>
                <a:ext cx="2316480" cy="4572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t"/>
                <a:r>
                  <a:rPr altLang="zh-CN" lang="en-US" sz="2400">
                    <a:solidFill>
                      <a:schemeClr val="bg2">
                        <a:lumMod val="10000"/>
                      </a:schemeClr>
                    </a:solidFill>
                    <a:latin charset="-122" panose="02000000000000000000" pitchFamily="2" typeface="方正兰亭粗黑简体"/>
                    <a:ea charset="-122" panose="02000000000000000000" pitchFamily="2" typeface="方正兰亭粗黑简体"/>
                  </a:rPr>
                  <a:t>ADD TITLE HERE</a:t>
                </a:r>
              </a:p>
            </p:txBody>
          </p:sp>
        </p:grpSp>
        <p:sp>
          <p:nvSpPr>
            <p:cNvPr id="4" name="矩形 3"/>
            <p:cNvSpPr/>
            <p:nvPr/>
          </p:nvSpPr>
          <p:spPr>
            <a:xfrm>
              <a:off x="1494125" y="782983"/>
              <a:ext cx="3630325" cy="4114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1050">
                  <a:solidFill>
                    <a:schemeClr val="bg2">
                      <a:lumMod val="1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LIFE OF THE ELDERLY IS A WISE, LIFE IS A LEARNED TEACHER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 flipH="1">
              <a:off x="1471900" y="442576"/>
              <a:ext cx="0" cy="681375"/>
            </a:xfrm>
            <a:prstGeom prst="line">
              <a:avLst/>
            </a:prstGeom>
            <a:ln w="28575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矩形 13"/>
          <p:cNvSpPr/>
          <p:nvPr/>
        </p:nvSpPr>
        <p:spPr>
          <a:xfrm>
            <a:off x="7913600" y="1896019"/>
            <a:ext cx="1706880" cy="457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altLang="zh-CN" lang="en-US" sz="2400">
                <a:solidFill>
                  <a:schemeClr val="bg2">
                    <a:lumMod val="10000"/>
                  </a:schemeClr>
                </a:solidFill>
                <a:latin charset="-122" panose="02000000000000000000" pitchFamily="2" typeface="方正兰亭粗黑简体"/>
                <a:ea charset="-122" panose="02000000000000000000" pitchFamily="2" typeface="方正兰亭粗黑简体"/>
              </a:rPr>
              <a:t>TITLE HERE</a:t>
            </a:r>
          </a:p>
        </p:txBody>
      </p:sp>
      <p:sp>
        <p:nvSpPr>
          <p:cNvPr id="15" name="矩形 14"/>
          <p:cNvSpPr/>
          <p:nvPr/>
        </p:nvSpPr>
        <p:spPr>
          <a:xfrm>
            <a:off x="7913600" y="2763619"/>
            <a:ext cx="3206156" cy="3142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lang="en-US" sz="1400">
                <a:solidFill>
                  <a:schemeClr val="bg2">
                    <a:lumMod val="1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LIFE OF THE ELDERLY IS A WISE LIFE IS A LEARNED TEACHER, IT OFTEN SALUTARY INFLUENCE OF EDUCATION LIFE OF THE ELDERLY IS A WISE LIFE IS A LEARNED TEACHER, IT OFTEN SALUTARY INFLUENCE OF EDUCATION</a:t>
            </a:r>
          </a:p>
          <a:p>
            <a:pPr>
              <a:lnSpc>
                <a:spcPct val="130000"/>
              </a:lnSpc>
            </a:pPr>
            <a:r>
              <a:rPr altLang="zh-CN" lang="en-US" sz="1400">
                <a:solidFill>
                  <a:schemeClr val="bg2">
                    <a:lumMod val="1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LIFE OF THE ELDERLY IS A WISE LIFE IS A LEARNED TEACHER, IT OFTEN SALUTARY INFLUENCE OF EDUCATION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8029714" y="2510989"/>
            <a:ext cx="2484121" cy="0"/>
          </a:xfrm>
          <a:prstGeom prst="line">
            <a:avLst/>
          </a:prstGeom>
          <a:ln w="28575">
            <a:solidFill>
              <a:srgbClr val="18171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42469" y="2110741"/>
            <a:ext cx="5696353" cy="3557935"/>
          </a:xfrm>
          <a:prstGeom prst="rect">
            <a:avLst/>
          </a:prstGeom>
          <a:ln w="152400">
            <a:solidFill>
              <a:schemeClr val="tx1"/>
            </a:solidFill>
          </a:ln>
        </p:spPr>
      </p:pic>
      <p:sp>
        <p:nvSpPr>
          <p:cNvPr id="17" name="矩形 16"/>
          <p:cNvSpPr/>
          <p:nvPr/>
        </p:nvSpPr>
        <p:spPr>
          <a:xfrm>
            <a:off x="6640422" y="1955800"/>
            <a:ext cx="776378" cy="3862088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10" presetSubtype="0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42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42" presetSubtype="0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2363638"/>
            <a:ext cx="12192000" cy="1483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1630195" y="1695808"/>
            <a:ext cx="8931609" cy="4628791"/>
          </a:xfrm>
          <a:prstGeom prst="rect">
            <a:avLst/>
          </a:prstGeom>
          <a:solidFill>
            <a:schemeClr val="bg1"/>
          </a:solidFill>
          <a:ln w="28575">
            <a:noFill/>
          </a:ln>
          <a:effectLst>
            <a:outerShdw algn="t" blurRad="101600" dir="5400000" dist="50800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noAutofit/>
          </a:bodyPr>
          <a:lstStyle/>
          <a:p>
            <a:pPr algn="ctr"/>
            <a:endParaRPr altLang="en-US" lang="zh-CN"/>
          </a:p>
        </p:txBody>
      </p:sp>
      <p:grpSp>
        <p:nvGrpSpPr>
          <p:cNvPr id="4" name="组合 3"/>
          <p:cNvGrpSpPr/>
          <p:nvPr/>
        </p:nvGrpSpPr>
        <p:grpSpPr>
          <a:xfrm>
            <a:off x="695325" y="332543"/>
            <a:ext cx="4429125" cy="812151"/>
            <a:chOff x="695325" y="386330"/>
            <a:chExt cx="4429125" cy="812151"/>
          </a:xfrm>
        </p:grpSpPr>
        <p:grpSp>
          <p:nvGrpSpPr>
            <p:cNvPr id="6" name="组合 5"/>
            <p:cNvGrpSpPr/>
            <p:nvPr/>
          </p:nvGrpSpPr>
          <p:grpSpPr>
            <a:xfrm>
              <a:off x="695325" y="386330"/>
              <a:ext cx="3928995" cy="738892"/>
              <a:chOff x="1328935" y="2467033"/>
              <a:chExt cx="3928995" cy="738892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1328935" y="2524550"/>
                <a:ext cx="681375" cy="681375"/>
                <a:chOff x="2866816" y="2504421"/>
                <a:chExt cx="943184" cy="943184"/>
              </a:xfrm>
            </p:grpSpPr>
            <p:grpSp>
              <p:nvGrpSpPr>
                <p:cNvPr id="11" name="组合 10"/>
                <p:cNvGrpSpPr/>
                <p:nvPr/>
              </p:nvGrpSpPr>
              <p:grpSpPr>
                <a:xfrm>
                  <a:off x="2866816" y="2504421"/>
                  <a:ext cx="943184" cy="943184"/>
                  <a:chOff x="3173998" y="2528145"/>
                  <a:chExt cx="638355" cy="638355"/>
                </a:xfrm>
              </p:grpSpPr>
              <p:sp>
                <p:nvSpPr>
                  <p:cNvPr id="13" name="矩形 12"/>
                  <p:cNvSpPr/>
                  <p:nvPr/>
                </p:nvSpPr>
                <p:spPr>
                  <a:xfrm>
                    <a:off x="3173998" y="2528145"/>
                    <a:ext cx="638355" cy="63835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4" name="矩形 13"/>
                  <p:cNvSpPr/>
                  <p:nvPr/>
                </p:nvSpPr>
                <p:spPr>
                  <a:xfrm>
                    <a:off x="3234823" y="2588970"/>
                    <a:ext cx="516704" cy="516704"/>
                  </a:xfrm>
                  <a:prstGeom prst="rect">
                    <a:avLst/>
                  </a:pr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15" name="矩形 14"/>
                  <p:cNvSpPr/>
                  <p:nvPr/>
                </p:nvSpPr>
                <p:spPr>
                  <a:xfrm>
                    <a:off x="3279524" y="2633671"/>
                    <a:ext cx="427302" cy="42730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</p:grpSp>
            <p:sp>
              <p:nvSpPr>
                <p:cNvPr id="12" name="矩形 11"/>
                <p:cNvSpPr/>
                <p:nvPr/>
              </p:nvSpPr>
              <p:spPr>
                <a:xfrm>
                  <a:off x="2976621" y="2611817"/>
                  <a:ext cx="723575" cy="80163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fontAlgn="t"/>
                  <a:r>
                    <a:rPr altLang="zh-CN" lang="en-US" sz="3200">
                      <a:solidFill>
                        <a:schemeClr val="bg2">
                          <a:lumMod val="10000"/>
                        </a:schemeClr>
                      </a:solidFill>
                      <a:latin charset="-122" panose="02000000000000000000" pitchFamily="2" typeface="方正兰亭粗黑简体"/>
                      <a:ea charset="-122" panose="02000000000000000000" pitchFamily="2" typeface="方正兰亭粗黑简体"/>
                    </a:rPr>
                    <a:t>3</a:t>
                  </a:r>
                </a:p>
              </p:txBody>
            </p:sp>
          </p:grpSp>
          <p:sp>
            <p:nvSpPr>
              <p:cNvPr id="10" name="矩形 9"/>
              <p:cNvSpPr/>
              <p:nvPr/>
            </p:nvSpPr>
            <p:spPr>
              <a:xfrm>
                <a:off x="2142975" y="2467033"/>
                <a:ext cx="2316480" cy="4572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t"/>
                <a:r>
                  <a:rPr altLang="zh-CN" lang="en-US" sz="2400">
                    <a:solidFill>
                      <a:schemeClr val="bg1"/>
                    </a:solidFill>
                    <a:latin charset="-122" panose="02000000000000000000" pitchFamily="2" typeface="方正兰亭粗黑简体"/>
                    <a:ea charset="-122" panose="02000000000000000000" pitchFamily="2" typeface="方正兰亭粗黑简体"/>
                  </a:rPr>
                  <a:t>ADD TITLE HERE</a:t>
                </a:r>
              </a:p>
            </p:txBody>
          </p:sp>
        </p:grpSp>
        <p:sp>
          <p:nvSpPr>
            <p:cNvPr id="7" name="矩形 6"/>
            <p:cNvSpPr/>
            <p:nvPr/>
          </p:nvSpPr>
          <p:spPr>
            <a:xfrm>
              <a:off x="1494125" y="782983"/>
              <a:ext cx="3630325" cy="4114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105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LIFE OF THE ELDERLY IS A WISE, LIFE IS A LEARNED TEACHER</a:t>
              </a:r>
            </a:p>
          </p:txBody>
        </p:sp>
        <p:cxnSp>
          <p:nvCxnSpPr>
            <p:cNvPr id="8" name="直接连接符 7"/>
            <p:cNvCxnSpPr/>
            <p:nvPr/>
          </p:nvCxnSpPr>
          <p:spPr>
            <a:xfrm flipH="1">
              <a:off x="1471900" y="442576"/>
              <a:ext cx="0" cy="681375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>
          <a:xfrm>
            <a:off x="2223602" y="4012822"/>
            <a:ext cx="1928484" cy="1882736"/>
            <a:chOff x="3016135" y="2068799"/>
            <a:chExt cx="1928484" cy="1882736"/>
          </a:xfrm>
        </p:grpSpPr>
        <p:sp>
          <p:nvSpPr>
            <p:cNvPr id="26" name="矩形 25"/>
            <p:cNvSpPr/>
            <p:nvPr/>
          </p:nvSpPr>
          <p:spPr>
            <a:xfrm>
              <a:off x="3024026" y="2068799"/>
              <a:ext cx="1452880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t"/>
              <a:r>
                <a:rPr altLang="zh-CN" lang="en-US" sz="2000">
                  <a:solidFill>
                    <a:schemeClr val="bg2">
                      <a:lumMod val="10000"/>
                    </a:schemeClr>
                  </a:solidFill>
                  <a:latin charset="-122" panose="02000000000000000000" pitchFamily="2" typeface="方正兰亭粗黑简体"/>
                  <a:ea charset="-122" panose="02000000000000000000" pitchFamily="2" typeface="方正兰亭粗黑简体"/>
                </a:rPr>
                <a:t>TITLE HERE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3016135" y="2458819"/>
              <a:ext cx="1928484" cy="14782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zh-CN" lang="en-US" sz="1400">
                  <a:solidFill>
                    <a:schemeClr val="bg2">
                      <a:lumMod val="1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LIFE OF THE ELDERLY IS A WISE LIFE IS A LEARNED TEACHER, IT OFTEN SALUTARY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074609" y="4012822"/>
            <a:ext cx="1928484" cy="1882736"/>
            <a:chOff x="3016135" y="2068799"/>
            <a:chExt cx="1928484" cy="1882736"/>
          </a:xfrm>
        </p:grpSpPr>
        <p:sp>
          <p:nvSpPr>
            <p:cNvPr id="29" name="矩形 28"/>
            <p:cNvSpPr/>
            <p:nvPr/>
          </p:nvSpPr>
          <p:spPr>
            <a:xfrm>
              <a:off x="3024026" y="2068799"/>
              <a:ext cx="1452880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t"/>
              <a:r>
                <a:rPr altLang="zh-CN" lang="en-US" sz="2000">
                  <a:solidFill>
                    <a:schemeClr val="bg2">
                      <a:lumMod val="10000"/>
                    </a:schemeClr>
                  </a:solidFill>
                  <a:latin charset="-122" panose="02000000000000000000" pitchFamily="2" typeface="方正兰亭粗黑简体"/>
                  <a:ea charset="-122" panose="02000000000000000000" pitchFamily="2" typeface="方正兰亭粗黑简体"/>
                </a:rPr>
                <a:t>TITLE HERE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3016136" y="2458819"/>
              <a:ext cx="1928484" cy="14782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zh-CN" lang="en-US" sz="1400">
                  <a:solidFill>
                    <a:schemeClr val="bg2">
                      <a:lumMod val="1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LIFE OF THE ELDERLY IS A WISE LIFE IS A LEARNED TEACHER, IT OFTEN SALUTARY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925615" y="4012822"/>
            <a:ext cx="1928484" cy="1882736"/>
            <a:chOff x="3016135" y="2068799"/>
            <a:chExt cx="1928484" cy="1882736"/>
          </a:xfrm>
        </p:grpSpPr>
        <p:sp>
          <p:nvSpPr>
            <p:cNvPr id="32" name="矩形 31"/>
            <p:cNvSpPr/>
            <p:nvPr/>
          </p:nvSpPr>
          <p:spPr>
            <a:xfrm>
              <a:off x="3024027" y="2068799"/>
              <a:ext cx="1452880" cy="3962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t"/>
              <a:r>
                <a:rPr altLang="zh-CN" lang="en-US" sz="2000">
                  <a:solidFill>
                    <a:schemeClr val="bg2">
                      <a:lumMod val="10000"/>
                    </a:schemeClr>
                  </a:solidFill>
                  <a:latin charset="-122" panose="02000000000000000000" pitchFamily="2" typeface="方正兰亭粗黑简体"/>
                  <a:ea charset="-122" panose="02000000000000000000" pitchFamily="2" typeface="方正兰亭粗黑简体"/>
                </a:rPr>
                <a:t>TITLE HERE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3016135" y="2458819"/>
              <a:ext cx="1928484" cy="14782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altLang="zh-CN" lang="en-US" sz="1400">
                  <a:solidFill>
                    <a:schemeClr val="bg2">
                      <a:lumMod val="1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LIFE OF THE ELDERLY IS A WISE LIFE IS A LEARNED TEACHER, IT OFTEN SALUTARY</a:t>
              </a:r>
            </a:p>
          </p:txBody>
        </p:sp>
      </p:grpSp>
      <p:sp>
        <p:nvSpPr>
          <p:cNvPr id="37" name="矩形 36"/>
          <p:cNvSpPr/>
          <p:nvPr/>
        </p:nvSpPr>
        <p:spPr>
          <a:xfrm>
            <a:off x="7399267" y="4080926"/>
            <a:ext cx="130175" cy="1716624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8" name="矩形 37"/>
          <p:cNvSpPr/>
          <p:nvPr/>
        </p:nvSpPr>
        <p:spPr>
          <a:xfrm>
            <a:off x="4548260" y="4080926"/>
            <a:ext cx="130175" cy="1716624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0" name="组合 39"/>
          <p:cNvGrpSpPr/>
          <p:nvPr/>
        </p:nvGrpSpPr>
        <p:grpSpPr>
          <a:xfrm>
            <a:off x="4799016" y="1910991"/>
            <a:ext cx="2276475" cy="484792"/>
            <a:chOff x="4799016" y="2013344"/>
            <a:chExt cx="2276475" cy="484792"/>
          </a:xfrm>
        </p:grpSpPr>
        <p:sp>
          <p:nvSpPr>
            <p:cNvPr id="39" name="矩形 38"/>
            <p:cNvSpPr/>
            <p:nvPr/>
          </p:nvSpPr>
          <p:spPr>
            <a:xfrm>
              <a:off x="4799016" y="2013344"/>
              <a:ext cx="2276475" cy="479341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" name="矩形 15"/>
            <p:cNvSpPr/>
            <p:nvPr/>
          </p:nvSpPr>
          <p:spPr>
            <a:xfrm>
              <a:off x="4807777" y="2036471"/>
              <a:ext cx="1706880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t"/>
              <a:r>
                <a:rPr altLang="zh-CN" lang="en-US" sz="2400">
                  <a:solidFill>
                    <a:schemeClr val="bg1"/>
                  </a:solidFill>
                  <a:latin charset="-122" panose="02000000000000000000" pitchFamily="2" typeface="方正兰亭粗黑简体"/>
                  <a:ea charset="-122" panose="02000000000000000000" pitchFamily="2" typeface="方正兰亭粗黑简体"/>
                </a:rPr>
                <a:t>TITLE HERE</a:t>
              </a:r>
            </a:p>
          </p:txBody>
        </p:sp>
      </p:grpSp>
      <p:sp>
        <p:nvSpPr>
          <p:cNvPr id="17" name="矩形 16"/>
          <p:cNvSpPr/>
          <p:nvPr/>
        </p:nvSpPr>
        <p:spPr>
          <a:xfrm>
            <a:off x="2025958" y="2480746"/>
            <a:ext cx="7949584" cy="923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zh-CN" lang="en-US" sz="1400">
                <a:solidFill>
                  <a:schemeClr val="bg2">
                    <a:lumMod val="1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LIFE OF THE ELDERLY IS A WISE LIFE IS A LEARNED TEACHER, IT OFTEN SALUTARY INFLUENCE OF EDUCATION LIFE OF THE ELDERLY IS A WISE LIFE IS A LEARNED TEACHER, IT OFTEN SALUTARY INFLUENCE</a:t>
            </a:r>
          </a:p>
        </p:txBody>
      </p:sp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8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1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800" id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42" presetSubtype="0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42" presetSubtype="0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2" presetSubtype="1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3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2" presetSubtype="1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6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42" presetSubtype="0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42" presetSubtype="0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7" nodeType="withEffect" presetClass="entr" presetID="42" presetSubtype="0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5"/>
      <p:bldP grpId="0" spid="37"/>
      <p:bldP grpId="0" spid="38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695325" y="329180"/>
            <a:ext cx="4429125" cy="812151"/>
            <a:chOff x="695325" y="386330"/>
            <a:chExt cx="4429125" cy="812151"/>
          </a:xfrm>
        </p:grpSpPr>
        <p:grpSp>
          <p:nvGrpSpPr>
            <p:cNvPr id="3" name="组合 2"/>
            <p:cNvGrpSpPr/>
            <p:nvPr/>
          </p:nvGrpSpPr>
          <p:grpSpPr>
            <a:xfrm>
              <a:off x="695325" y="386330"/>
              <a:ext cx="3928995" cy="738892"/>
              <a:chOff x="1328935" y="2467033"/>
              <a:chExt cx="3928995" cy="738892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1328935" y="2524550"/>
                <a:ext cx="681375" cy="681375"/>
                <a:chOff x="2866816" y="2504421"/>
                <a:chExt cx="943184" cy="943184"/>
              </a:xfrm>
            </p:grpSpPr>
            <p:grpSp>
              <p:nvGrpSpPr>
                <p:cNvPr id="8" name="组合 7"/>
                <p:cNvGrpSpPr/>
                <p:nvPr/>
              </p:nvGrpSpPr>
              <p:grpSpPr>
                <a:xfrm>
                  <a:off x="2866816" y="2504421"/>
                  <a:ext cx="943184" cy="943184"/>
                  <a:chOff x="3173998" y="2528145"/>
                  <a:chExt cx="638355" cy="638355"/>
                </a:xfrm>
              </p:grpSpPr>
              <p:sp>
                <p:nvSpPr>
                  <p:cNvPr id="10" name="矩形 9"/>
                  <p:cNvSpPr/>
                  <p:nvPr/>
                </p:nvSpPr>
                <p:spPr>
                  <a:xfrm>
                    <a:off x="3173998" y="2528145"/>
                    <a:ext cx="638355" cy="638355"/>
                  </a:xfrm>
                  <a:prstGeom prst="rect">
                    <a:avLst/>
                  </a:pr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" name="矩形 10"/>
                  <p:cNvSpPr/>
                  <p:nvPr/>
                </p:nvSpPr>
                <p:spPr>
                  <a:xfrm>
                    <a:off x="3234823" y="2588970"/>
                    <a:ext cx="516704" cy="51670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12" name="矩形 11"/>
                  <p:cNvSpPr/>
                  <p:nvPr/>
                </p:nvSpPr>
                <p:spPr>
                  <a:xfrm>
                    <a:off x="3279524" y="2633671"/>
                    <a:ext cx="427302" cy="427302"/>
                  </a:xfrm>
                  <a:prstGeom prst="rect">
                    <a:avLst/>
                  </a:pr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</p:grpSp>
            <p:sp>
              <p:nvSpPr>
                <p:cNvPr id="9" name="矩形 8"/>
                <p:cNvSpPr/>
                <p:nvPr/>
              </p:nvSpPr>
              <p:spPr>
                <a:xfrm>
                  <a:off x="2976621" y="2611817"/>
                  <a:ext cx="723575" cy="80163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fontAlgn="t"/>
                  <a:r>
                    <a:rPr altLang="zh-CN" b="0" i="0" lang="en-US" sz="3200">
                      <a:solidFill>
                        <a:schemeClr val="bg1"/>
                      </a:solidFill>
                      <a:effectLst/>
                      <a:latin charset="-122" panose="02000000000000000000" pitchFamily="2" typeface="方正兰亭粗黑简体"/>
                      <a:ea charset="-122" panose="02000000000000000000" pitchFamily="2" typeface="方正兰亭粗黑简体"/>
                    </a:rPr>
                    <a:t>1</a:t>
                  </a:r>
                </a:p>
              </p:txBody>
            </p:sp>
          </p:grpSp>
          <p:sp>
            <p:nvSpPr>
              <p:cNvPr id="7" name="矩形 6"/>
              <p:cNvSpPr/>
              <p:nvPr/>
            </p:nvSpPr>
            <p:spPr>
              <a:xfrm>
                <a:off x="2142975" y="2467033"/>
                <a:ext cx="2316480" cy="4572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t"/>
                <a:r>
                  <a:rPr altLang="zh-CN" lang="en-US" sz="2400">
                    <a:solidFill>
                      <a:schemeClr val="bg2">
                        <a:lumMod val="10000"/>
                      </a:schemeClr>
                    </a:solidFill>
                    <a:latin charset="-122" panose="02000000000000000000" pitchFamily="2" typeface="方正兰亭粗黑简体"/>
                    <a:ea charset="-122" panose="02000000000000000000" pitchFamily="2" typeface="方正兰亭粗黑简体"/>
                  </a:rPr>
                  <a:t>ADD TITLE HERE</a:t>
                </a:r>
              </a:p>
            </p:txBody>
          </p:sp>
        </p:grpSp>
        <p:sp>
          <p:nvSpPr>
            <p:cNvPr id="4" name="矩形 3"/>
            <p:cNvSpPr/>
            <p:nvPr/>
          </p:nvSpPr>
          <p:spPr>
            <a:xfrm>
              <a:off x="1494125" y="782983"/>
              <a:ext cx="3630325" cy="4114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1050">
                  <a:solidFill>
                    <a:schemeClr val="bg2">
                      <a:lumMod val="1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LIFE OF THE ELDERLY IS A WISE, LIFE IS A LEARNED TEACHER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 flipH="1">
              <a:off x="1471900" y="442576"/>
              <a:ext cx="0" cy="681375"/>
            </a:xfrm>
            <a:prstGeom prst="line">
              <a:avLst/>
            </a:prstGeom>
            <a:ln w="28575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>
            <a:off x="695325" y="1823409"/>
            <a:ext cx="4429125" cy="1000664"/>
            <a:chOff x="712578" y="1880559"/>
            <a:chExt cx="4429125" cy="1000664"/>
          </a:xfrm>
        </p:grpSpPr>
        <p:sp>
          <p:nvSpPr>
            <p:cNvPr id="13" name="矩形 12"/>
            <p:cNvSpPr/>
            <p:nvPr/>
          </p:nvSpPr>
          <p:spPr>
            <a:xfrm>
              <a:off x="712578" y="1880559"/>
              <a:ext cx="4429125" cy="1000664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8" name="矩形 17"/>
            <p:cNvSpPr/>
            <p:nvPr/>
          </p:nvSpPr>
          <p:spPr>
            <a:xfrm>
              <a:off x="996740" y="2104846"/>
              <a:ext cx="3860800" cy="5520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253159" y="2092907"/>
            <a:ext cx="3291246" cy="468015"/>
            <a:chOff x="1253159" y="2092907"/>
            <a:chExt cx="3291246" cy="468015"/>
          </a:xfrm>
        </p:grpSpPr>
        <p:sp>
          <p:nvSpPr>
            <p:cNvPr id="20" name="矩形 19"/>
            <p:cNvSpPr/>
            <p:nvPr/>
          </p:nvSpPr>
          <p:spPr>
            <a:xfrm>
              <a:off x="2285453" y="2099257"/>
              <a:ext cx="1706880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t"/>
              <a:r>
                <a:rPr altLang="zh-CN" lang="en-US" sz="2400">
                  <a:solidFill>
                    <a:schemeClr val="bg2">
                      <a:lumMod val="10000"/>
                    </a:schemeClr>
                  </a:solidFill>
                  <a:latin charset="-122" panose="02000000000000000000" pitchFamily="2" typeface="方正兰亭粗黑简体"/>
                  <a:ea charset="-122" panose="02000000000000000000" pitchFamily="2" typeface="方正兰亭粗黑简体"/>
                </a:rPr>
                <a:t>TITLE HERE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1253159" y="2092907"/>
              <a:ext cx="487680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t"/>
              <a:r>
                <a:rPr altLang="zh-CN" lang="en-US" sz="2400">
                  <a:solidFill>
                    <a:schemeClr val="bg2">
                      <a:lumMod val="10000"/>
                    </a:schemeClr>
                  </a:solidFill>
                  <a:latin charset="-122" panose="02000000000000000000" pitchFamily="2" typeface="方正兰亭粗黑简体"/>
                  <a:ea charset="-122" panose="02000000000000000000" pitchFamily="2" typeface="方正兰亭粗黑简体"/>
                </a:rPr>
                <a:t>01</a:t>
              </a:r>
            </a:p>
          </p:txBody>
        </p:sp>
      </p:grpSp>
      <p:sp>
        <p:nvSpPr>
          <p:cNvPr id="22" name="矩形 21"/>
          <p:cNvSpPr/>
          <p:nvPr/>
        </p:nvSpPr>
        <p:spPr>
          <a:xfrm>
            <a:off x="6275598" y="1877133"/>
            <a:ext cx="5335588" cy="923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zh-CN" lang="en-US" sz="1400">
                <a:solidFill>
                  <a:schemeClr val="bg2">
                    <a:lumMod val="1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LIFE OF THE ELDERLY IS A WISE LIFE IS A LEARNED TEACHER, IT OFTEN SALUTARY INFLUENCE OF EDUCATION LIFE OF THE ELDERLY IS A WISE LIFE</a:t>
            </a:r>
          </a:p>
        </p:txBody>
      </p:sp>
      <p:sp>
        <p:nvSpPr>
          <p:cNvPr id="23" name="等腰三角形 22"/>
          <p:cNvSpPr/>
          <p:nvPr/>
        </p:nvSpPr>
        <p:spPr>
          <a:xfrm rot="5400000">
            <a:off x="5549179" y="2195443"/>
            <a:ext cx="297648" cy="256593"/>
          </a:xfrm>
          <a:prstGeom prst="triangl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1" name="矩形 40"/>
          <p:cNvSpPr/>
          <p:nvPr/>
        </p:nvSpPr>
        <p:spPr>
          <a:xfrm>
            <a:off x="6121984" y="1823409"/>
            <a:ext cx="62542" cy="1000664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6" name="组合 45"/>
          <p:cNvGrpSpPr/>
          <p:nvPr/>
        </p:nvGrpSpPr>
        <p:grpSpPr>
          <a:xfrm>
            <a:off x="695325" y="5157159"/>
            <a:ext cx="4429125" cy="1000664"/>
            <a:chOff x="712578" y="1880559"/>
            <a:chExt cx="4429125" cy="1000664"/>
          </a:xfrm>
        </p:grpSpPr>
        <p:sp>
          <p:nvSpPr>
            <p:cNvPr id="51" name="矩形 50"/>
            <p:cNvSpPr/>
            <p:nvPr/>
          </p:nvSpPr>
          <p:spPr>
            <a:xfrm>
              <a:off x="712578" y="1880559"/>
              <a:ext cx="4429125" cy="1000664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52" name="矩形 51"/>
            <p:cNvSpPr/>
            <p:nvPr/>
          </p:nvSpPr>
          <p:spPr>
            <a:xfrm>
              <a:off x="996740" y="2104846"/>
              <a:ext cx="3860800" cy="5520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215059" y="5426657"/>
            <a:ext cx="3329346" cy="468015"/>
            <a:chOff x="1215059" y="5426657"/>
            <a:chExt cx="3329346" cy="468015"/>
          </a:xfrm>
        </p:grpSpPr>
        <p:sp>
          <p:nvSpPr>
            <p:cNvPr id="47" name="矩形 46"/>
            <p:cNvSpPr/>
            <p:nvPr/>
          </p:nvSpPr>
          <p:spPr>
            <a:xfrm>
              <a:off x="2285453" y="5433007"/>
              <a:ext cx="1706880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t"/>
              <a:r>
                <a:rPr altLang="zh-CN" lang="en-US" sz="2400">
                  <a:solidFill>
                    <a:schemeClr val="bg2">
                      <a:lumMod val="10000"/>
                    </a:schemeClr>
                  </a:solidFill>
                  <a:latin charset="-122" panose="02000000000000000000" pitchFamily="2" typeface="方正兰亭粗黑简体"/>
                  <a:ea charset="-122" panose="02000000000000000000" pitchFamily="2" typeface="方正兰亭粗黑简体"/>
                </a:rPr>
                <a:t>TITLE HERE</a:t>
              </a:r>
            </a:p>
          </p:txBody>
        </p:sp>
        <p:sp>
          <p:nvSpPr>
            <p:cNvPr id="48" name="矩形 47"/>
            <p:cNvSpPr/>
            <p:nvPr/>
          </p:nvSpPr>
          <p:spPr>
            <a:xfrm>
              <a:off x="1215059" y="5426657"/>
              <a:ext cx="487680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t"/>
              <a:r>
                <a:rPr altLang="zh-CN" lang="en-US" sz="2400">
                  <a:solidFill>
                    <a:schemeClr val="bg2">
                      <a:lumMod val="10000"/>
                    </a:schemeClr>
                  </a:solidFill>
                  <a:latin charset="-122" panose="02000000000000000000" pitchFamily="2" typeface="方正兰亭粗黑简体"/>
                  <a:ea charset="-122" panose="02000000000000000000" pitchFamily="2" typeface="方正兰亭粗黑简体"/>
                </a:rPr>
                <a:t>03</a:t>
              </a:r>
            </a:p>
          </p:txBody>
        </p:sp>
      </p:grpSp>
      <p:sp>
        <p:nvSpPr>
          <p:cNvPr id="49" name="矩形 48"/>
          <p:cNvSpPr/>
          <p:nvPr/>
        </p:nvSpPr>
        <p:spPr>
          <a:xfrm>
            <a:off x="6275598" y="5210883"/>
            <a:ext cx="5335588" cy="923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zh-CN" lang="en-US" sz="1400">
                <a:solidFill>
                  <a:schemeClr val="bg2">
                    <a:lumMod val="1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LIFE OF THE ELDERLY IS A WISE LIFE IS A LEARNED TEACHER, IT OFTEN SALUTARY INFLUENCE OF EDUCATION LIFE OF THE ELDERLY IS A WISE LIFE</a:t>
            </a:r>
          </a:p>
        </p:txBody>
      </p:sp>
      <p:sp>
        <p:nvSpPr>
          <p:cNvPr id="50" name="等腰三角形 49"/>
          <p:cNvSpPr/>
          <p:nvPr/>
        </p:nvSpPr>
        <p:spPr>
          <a:xfrm rot="5400000">
            <a:off x="5549179" y="5529193"/>
            <a:ext cx="297648" cy="256593"/>
          </a:xfrm>
          <a:prstGeom prst="triangl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5" name="矩形 44"/>
          <p:cNvSpPr/>
          <p:nvPr/>
        </p:nvSpPr>
        <p:spPr>
          <a:xfrm>
            <a:off x="6121984" y="5157159"/>
            <a:ext cx="62542" cy="1000664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56" name="组合 55"/>
          <p:cNvGrpSpPr/>
          <p:nvPr/>
        </p:nvGrpSpPr>
        <p:grpSpPr>
          <a:xfrm flipH="1">
            <a:off x="7182060" y="3490284"/>
            <a:ext cx="4429125" cy="1000664"/>
            <a:chOff x="712578" y="1880559"/>
            <a:chExt cx="4429125" cy="1000664"/>
          </a:xfrm>
        </p:grpSpPr>
        <p:sp>
          <p:nvSpPr>
            <p:cNvPr id="61" name="矩形 60"/>
            <p:cNvSpPr/>
            <p:nvPr/>
          </p:nvSpPr>
          <p:spPr>
            <a:xfrm>
              <a:off x="712578" y="1880559"/>
              <a:ext cx="4429125" cy="1000664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2" name="矩形 61"/>
            <p:cNvSpPr/>
            <p:nvPr/>
          </p:nvSpPr>
          <p:spPr>
            <a:xfrm>
              <a:off x="996740" y="2104846"/>
              <a:ext cx="3860800" cy="5520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762105" y="3759782"/>
            <a:ext cx="3304070" cy="468015"/>
            <a:chOff x="7762105" y="3759782"/>
            <a:chExt cx="3304070" cy="468015"/>
          </a:xfrm>
        </p:grpSpPr>
        <p:sp>
          <p:nvSpPr>
            <p:cNvPr id="57" name="矩形 56"/>
            <p:cNvSpPr/>
            <p:nvPr/>
          </p:nvSpPr>
          <p:spPr>
            <a:xfrm flipH="1">
              <a:off x="8314176" y="3766132"/>
              <a:ext cx="1706880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t"/>
              <a:r>
                <a:rPr altLang="zh-CN" lang="en-US" sz="2400">
                  <a:solidFill>
                    <a:schemeClr val="bg2">
                      <a:lumMod val="10000"/>
                    </a:schemeClr>
                  </a:solidFill>
                  <a:latin charset="-122" panose="02000000000000000000" pitchFamily="2" typeface="方正兰亭粗黑简体"/>
                  <a:ea charset="-122" panose="02000000000000000000" pitchFamily="2" typeface="方正兰亭粗黑简体"/>
                </a:rPr>
                <a:t>TITLE HERE</a:t>
              </a:r>
            </a:p>
          </p:txBody>
        </p:sp>
        <p:sp>
          <p:nvSpPr>
            <p:cNvPr id="58" name="矩形 57"/>
            <p:cNvSpPr/>
            <p:nvPr/>
          </p:nvSpPr>
          <p:spPr>
            <a:xfrm flipH="1">
              <a:off x="10578494" y="3759782"/>
              <a:ext cx="487680" cy="4572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t"/>
              <a:r>
                <a:rPr altLang="zh-CN" lang="en-US" sz="2400">
                  <a:solidFill>
                    <a:schemeClr val="bg2">
                      <a:lumMod val="10000"/>
                    </a:schemeClr>
                  </a:solidFill>
                  <a:latin charset="-122" panose="02000000000000000000" pitchFamily="2" typeface="方正兰亭粗黑简体"/>
                  <a:ea charset="-122" panose="02000000000000000000" pitchFamily="2" typeface="方正兰亭粗黑简体"/>
                </a:rPr>
                <a:t>02</a:t>
              </a:r>
            </a:p>
          </p:txBody>
        </p:sp>
      </p:grpSp>
      <p:sp>
        <p:nvSpPr>
          <p:cNvPr id="59" name="矩形 58"/>
          <p:cNvSpPr/>
          <p:nvPr/>
        </p:nvSpPr>
        <p:spPr>
          <a:xfrm flipH="1">
            <a:off x="695325" y="3544008"/>
            <a:ext cx="5335588" cy="923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altLang="zh-CN" lang="en-US" sz="1400">
                <a:solidFill>
                  <a:schemeClr val="bg2">
                    <a:lumMod val="1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LIFE OF THE ELDERLY IS A WISE LIFE IS A LEARNED TEACHER, IT OFTEN SALUTARY INFLUENCE OF EDUCATION LIFE OF THE ELDERLY IS A WISE LIFE</a:t>
            </a:r>
          </a:p>
        </p:txBody>
      </p:sp>
      <p:sp>
        <p:nvSpPr>
          <p:cNvPr id="60" name="等腰三角形 59"/>
          <p:cNvSpPr/>
          <p:nvPr/>
        </p:nvSpPr>
        <p:spPr>
          <a:xfrm flipH="1" rot="16200000">
            <a:off x="6459683" y="3862318"/>
            <a:ext cx="297648" cy="256593"/>
          </a:xfrm>
          <a:prstGeom prst="triangl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5" name="矩形 54"/>
          <p:cNvSpPr/>
          <p:nvPr/>
        </p:nvSpPr>
        <p:spPr>
          <a:xfrm flipH="1">
            <a:off x="6121984" y="3490284"/>
            <a:ext cx="62542" cy="1000664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0" presetSubtype="0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0" presetSubtype="0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2" presetSubtype="8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2" presetSubtype="2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2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10" presetSubtype="0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0" presetSubtype="0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10" presetSubtype="0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22" presetSubtype="2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4"/>
                                        <p:tgtEl>
                                          <p:spTgt spid="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22" presetSubtype="8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7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10" presetSubtype="0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10" presetSubtype="0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10" presetSubtype="0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22" presetSubtype="8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9"/>
                                        <p:tgtEl>
                                          <p:spTgt spid="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"/>
      <p:bldP grpId="0" spid="41"/>
      <p:bldP grpId="0" spid="50"/>
      <p:bldP grpId="0" spid="45"/>
      <p:bldP grpId="0" spid="60"/>
      <p:bldP grpId="0" spid="55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矩形 12"/>
          <p:cNvSpPr/>
          <p:nvPr/>
        </p:nvSpPr>
        <p:spPr>
          <a:xfrm>
            <a:off x="-195259" y="1926112"/>
            <a:ext cx="12687300" cy="28575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矩形 27"/>
          <p:cNvSpPr/>
          <p:nvPr/>
        </p:nvSpPr>
        <p:spPr>
          <a:xfrm>
            <a:off x="1182313" y="4499597"/>
            <a:ext cx="2818674" cy="1371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altLang="zh-CN" lang="en-US" sz="1400">
                <a:solidFill>
                  <a:schemeClr val="bg2">
                    <a:lumMod val="1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LIFE OF THE ELDERLY IS A WISE LIFE IS A LEARNED TEACHER, IT OFTEN SALUTARY INFLUENCE OF EDUCATION LIFE OF THE ELDERLY IS A WISE LIFE</a:t>
            </a:r>
          </a:p>
        </p:txBody>
      </p:sp>
      <p:sp>
        <p:nvSpPr>
          <p:cNvPr id="37" name="矩形 36"/>
          <p:cNvSpPr/>
          <p:nvPr/>
        </p:nvSpPr>
        <p:spPr>
          <a:xfrm>
            <a:off x="4762552" y="4499597"/>
            <a:ext cx="2818674" cy="1371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altLang="zh-CN" lang="en-US" sz="1400">
                <a:solidFill>
                  <a:schemeClr val="bg2">
                    <a:lumMod val="1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LIFE OF THE ELDERLY IS A WISE LIFE IS A LEARNED TEACHER, IT OFTEN SALUTARY INFLUENCE OF EDUCATION LIFE OF THE ELDERLY IS A WISE LIFE</a:t>
            </a:r>
          </a:p>
        </p:txBody>
      </p:sp>
      <p:sp>
        <p:nvSpPr>
          <p:cNvPr id="46" name="矩形 45"/>
          <p:cNvSpPr/>
          <p:nvPr/>
        </p:nvSpPr>
        <p:spPr>
          <a:xfrm>
            <a:off x="8342792" y="4499597"/>
            <a:ext cx="2818674" cy="1371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altLang="zh-CN" lang="en-US" sz="1400">
                <a:solidFill>
                  <a:schemeClr val="bg2">
                    <a:lumMod val="10000"/>
                  </a:schemeClr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LIFE OF THE ELDERLY IS A WISE LIFE IS A LEARNED TEACHER, IT OFTEN SALUTARY INFLUENCE OF EDUCATION LIFE OF THE ELDERLY IS A WISE LIFE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201129" y="2009504"/>
            <a:ext cx="2781675" cy="2131352"/>
            <a:chOff x="1201129" y="2009504"/>
            <a:chExt cx="2781675" cy="2131352"/>
          </a:xfrm>
        </p:grpSpPr>
        <p:grpSp>
          <p:nvGrpSpPr>
            <p:cNvPr id="27" name="组合 26"/>
            <p:cNvGrpSpPr/>
            <p:nvPr/>
          </p:nvGrpSpPr>
          <p:grpSpPr>
            <a:xfrm>
              <a:off x="1255665" y="2009504"/>
              <a:ext cx="2671971" cy="1950188"/>
              <a:chOff x="1952349" y="2280574"/>
              <a:chExt cx="2671971" cy="1950188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1952349" y="3230098"/>
                <a:ext cx="2671971" cy="1000664"/>
                <a:chOff x="712578" y="1880559"/>
                <a:chExt cx="4429125" cy="1000664"/>
              </a:xfrm>
            </p:grpSpPr>
            <p:sp>
              <p:nvSpPr>
                <p:cNvPr id="16" name="矩形 15"/>
                <p:cNvSpPr/>
                <p:nvPr/>
              </p:nvSpPr>
              <p:spPr>
                <a:xfrm>
                  <a:off x="712578" y="1880559"/>
                  <a:ext cx="4429125" cy="1000664"/>
                </a:xfrm>
                <a:prstGeom prst="rect">
                  <a:avLst/>
                </a:pr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7" name="矩形 16"/>
                <p:cNvSpPr/>
                <p:nvPr/>
              </p:nvSpPr>
              <p:spPr>
                <a:xfrm>
                  <a:off x="1056255" y="2104846"/>
                  <a:ext cx="3741769" cy="55209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cxnSp>
            <p:nvCxnSpPr>
              <p:cNvPr id="19" name="直接连接符 18"/>
              <p:cNvCxnSpPr/>
              <p:nvPr/>
            </p:nvCxnSpPr>
            <p:spPr>
              <a:xfrm flipV="1">
                <a:off x="1965049" y="2320471"/>
                <a:ext cx="1335985" cy="922327"/>
              </a:xfrm>
              <a:prstGeom prst="line">
                <a:avLst/>
              </a:prstGeom>
              <a:ln w="38100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flipH="1" flipV="1">
                <a:off x="3294684" y="2331843"/>
                <a:ext cx="1315032" cy="922326"/>
              </a:xfrm>
              <a:prstGeom prst="line">
                <a:avLst/>
              </a:prstGeom>
              <a:ln w="38100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椭圆 24"/>
              <p:cNvSpPr/>
              <p:nvPr/>
            </p:nvSpPr>
            <p:spPr>
              <a:xfrm>
                <a:off x="3213568" y="2280574"/>
                <a:ext cx="102537" cy="10253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2158036" y="3511634"/>
                <a:ext cx="1706880" cy="4572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t"/>
                <a:r>
                  <a:rPr altLang="zh-CN" lang="en-US" sz="2400">
                    <a:solidFill>
                      <a:schemeClr val="bg2">
                        <a:lumMod val="10000"/>
                      </a:schemeClr>
                    </a:solidFill>
                    <a:latin charset="-122" panose="02000000000000000000" pitchFamily="2" typeface="方正兰亭粗黑简体"/>
                    <a:ea charset="-122" panose="02000000000000000000" pitchFamily="2" typeface="方正兰亭粗黑简体"/>
                  </a:rPr>
                  <a:t>TITLE HERE</a:t>
                </a:r>
              </a:p>
            </p:txBody>
          </p:sp>
        </p:grpSp>
        <p:sp>
          <p:nvSpPr>
            <p:cNvPr id="50" name="矩形 49"/>
            <p:cNvSpPr/>
            <p:nvPr/>
          </p:nvSpPr>
          <p:spPr>
            <a:xfrm>
              <a:off x="1201129" y="3806859"/>
              <a:ext cx="2781675" cy="333997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784109" y="2009504"/>
            <a:ext cx="2781675" cy="2131352"/>
            <a:chOff x="4784109" y="2009504"/>
            <a:chExt cx="2781675" cy="2131352"/>
          </a:xfrm>
        </p:grpSpPr>
        <p:grpSp>
          <p:nvGrpSpPr>
            <p:cNvPr id="29" name="组合 28"/>
            <p:cNvGrpSpPr/>
            <p:nvPr/>
          </p:nvGrpSpPr>
          <p:grpSpPr>
            <a:xfrm>
              <a:off x="4835904" y="2009504"/>
              <a:ext cx="2671971" cy="1950188"/>
              <a:chOff x="1952349" y="2280574"/>
              <a:chExt cx="2671971" cy="1950188"/>
            </a:xfrm>
          </p:grpSpPr>
          <p:grpSp>
            <p:nvGrpSpPr>
              <p:cNvPr id="30" name="组合 29"/>
              <p:cNvGrpSpPr/>
              <p:nvPr/>
            </p:nvGrpSpPr>
            <p:grpSpPr>
              <a:xfrm>
                <a:off x="1952349" y="3230098"/>
                <a:ext cx="2671971" cy="1000664"/>
                <a:chOff x="712578" y="1880559"/>
                <a:chExt cx="4429125" cy="1000664"/>
              </a:xfrm>
            </p:grpSpPr>
            <p:sp>
              <p:nvSpPr>
                <p:cNvPr id="35" name="矩形 34"/>
                <p:cNvSpPr/>
                <p:nvPr/>
              </p:nvSpPr>
              <p:spPr>
                <a:xfrm>
                  <a:off x="712578" y="1880559"/>
                  <a:ext cx="4429125" cy="1000664"/>
                </a:xfrm>
                <a:prstGeom prst="rect">
                  <a:avLst/>
                </a:pr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36" name="矩形 35"/>
                <p:cNvSpPr/>
                <p:nvPr/>
              </p:nvSpPr>
              <p:spPr>
                <a:xfrm>
                  <a:off x="1056255" y="2104846"/>
                  <a:ext cx="3741769" cy="55209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cxnSp>
            <p:nvCxnSpPr>
              <p:cNvPr id="31" name="直接连接符 30"/>
              <p:cNvCxnSpPr/>
              <p:nvPr/>
            </p:nvCxnSpPr>
            <p:spPr>
              <a:xfrm flipV="1">
                <a:off x="1965049" y="2320471"/>
                <a:ext cx="1335985" cy="922327"/>
              </a:xfrm>
              <a:prstGeom prst="line">
                <a:avLst/>
              </a:prstGeom>
              <a:ln w="38100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 flipH="1" flipV="1">
                <a:off x="3294684" y="2331843"/>
                <a:ext cx="1315032" cy="922326"/>
              </a:xfrm>
              <a:prstGeom prst="line">
                <a:avLst/>
              </a:prstGeom>
              <a:ln w="38100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椭圆 32"/>
              <p:cNvSpPr/>
              <p:nvPr/>
            </p:nvSpPr>
            <p:spPr>
              <a:xfrm>
                <a:off x="3213568" y="2280574"/>
                <a:ext cx="102537" cy="10253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2158036" y="3511634"/>
                <a:ext cx="1706880" cy="4572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t"/>
                <a:r>
                  <a:rPr altLang="zh-CN" lang="en-US" sz="2400">
                    <a:solidFill>
                      <a:schemeClr val="bg2">
                        <a:lumMod val="10000"/>
                      </a:schemeClr>
                    </a:solidFill>
                    <a:latin charset="-122" panose="02000000000000000000" pitchFamily="2" typeface="方正兰亭粗黑简体"/>
                    <a:ea charset="-122" panose="02000000000000000000" pitchFamily="2" typeface="方正兰亭粗黑简体"/>
                  </a:rPr>
                  <a:t>TITLE HERE</a:t>
                </a:r>
              </a:p>
            </p:txBody>
          </p:sp>
        </p:grpSp>
        <p:sp>
          <p:nvSpPr>
            <p:cNvPr id="51" name="矩形 50"/>
            <p:cNvSpPr/>
            <p:nvPr/>
          </p:nvSpPr>
          <p:spPr>
            <a:xfrm>
              <a:off x="4784109" y="3806859"/>
              <a:ext cx="2781675" cy="333997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367090" y="2009504"/>
            <a:ext cx="2781675" cy="2131352"/>
            <a:chOff x="8367090" y="2009504"/>
            <a:chExt cx="2781675" cy="2131352"/>
          </a:xfrm>
        </p:grpSpPr>
        <p:grpSp>
          <p:nvGrpSpPr>
            <p:cNvPr id="38" name="组合 37"/>
            <p:cNvGrpSpPr/>
            <p:nvPr/>
          </p:nvGrpSpPr>
          <p:grpSpPr>
            <a:xfrm>
              <a:off x="8416143" y="2009504"/>
              <a:ext cx="2671971" cy="1950188"/>
              <a:chOff x="1952349" y="2280574"/>
              <a:chExt cx="2671971" cy="1950188"/>
            </a:xfrm>
          </p:grpSpPr>
          <p:grpSp>
            <p:nvGrpSpPr>
              <p:cNvPr id="39" name="组合 38"/>
              <p:cNvGrpSpPr/>
              <p:nvPr/>
            </p:nvGrpSpPr>
            <p:grpSpPr>
              <a:xfrm>
                <a:off x="1952349" y="3230098"/>
                <a:ext cx="2671971" cy="1000664"/>
                <a:chOff x="712578" y="1880559"/>
                <a:chExt cx="4429125" cy="1000664"/>
              </a:xfrm>
            </p:grpSpPr>
            <p:sp>
              <p:nvSpPr>
                <p:cNvPr id="44" name="矩形 43"/>
                <p:cNvSpPr/>
                <p:nvPr/>
              </p:nvSpPr>
              <p:spPr>
                <a:xfrm>
                  <a:off x="712578" y="1880559"/>
                  <a:ext cx="4429125" cy="1000664"/>
                </a:xfrm>
                <a:prstGeom prst="rect">
                  <a:avLst/>
                </a:pr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45" name="矩形 44"/>
                <p:cNvSpPr/>
                <p:nvPr/>
              </p:nvSpPr>
              <p:spPr>
                <a:xfrm>
                  <a:off x="1056255" y="2104846"/>
                  <a:ext cx="3741769" cy="55209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</p:grpSp>
          <p:cxnSp>
            <p:nvCxnSpPr>
              <p:cNvPr id="40" name="直接连接符 39"/>
              <p:cNvCxnSpPr/>
              <p:nvPr/>
            </p:nvCxnSpPr>
            <p:spPr>
              <a:xfrm flipV="1">
                <a:off x="1965049" y="2320471"/>
                <a:ext cx="1335985" cy="922327"/>
              </a:xfrm>
              <a:prstGeom prst="line">
                <a:avLst/>
              </a:prstGeom>
              <a:ln w="38100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 flipH="1" flipV="1">
                <a:off x="3294684" y="2331843"/>
                <a:ext cx="1315032" cy="922326"/>
              </a:xfrm>
              <a:prstGeom prst="line">
                <a:avLst/>
              </a:prstGeom>
              <a:ln w="38100">
                <a:solidFill>
                  <a:schemeClr val="bg2">
                    <a:lumMod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椭圆 41"/>
              <p:cNvSpPr/>
              <p:nvPr/>
            </p:nvSpPr>
            <p:spPr>
              <a:xfrm>
                <a:off x="3213568" y="2280574"/>
                <a:ext cx="102537" cy="10253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2158037" y="3511634"/>
                <a:ext cx="1706880" cy="4572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t"/>
                <a:r>
                  <a:rPr altLang="zh-CN" lang="en-US" sz="2400">
                    <a:solidFill>
                      <a:schemeClr val="bg2">
                        <a:lumMod val="10000"/>
                      </a:schemeClr>
                    </a:solidFill>
                    <a:latin charset="-122" panose="02000000000000000000" pitchFamily="2" typeface="方正兰亭粗黑简体"/>
                    <a:ea charset="-122" panose="02000000000000000000" pitchFamily="2" typeface="方正兰亭粗黑简体"/>
                  </a:rPr>
                  <a:t>TITLE HERE</a:t>
                </a:r>
              </a:p>
            </p:txBody>
          </p:sp>
        </p:grpSp>
        <p:sp>
          <p:nvSpPr>
            <p:cNvPr id="52" name="矩形 51"/>
            <p:cNvSpPr/>
            <p:nvPr/>
          </p:nvSpPr>
          <p:spPr>
            <a:xfrm>
              <a:off x="8367090" y="3806859"/>
              <a:ext cx="2781675" cy="333997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22" name="矩形 21"/>
          <p:cNvSpPr/>
          <p:nvPr/>
        </p:nvSpPr>
        <p:spPr>
          <a:xfrm>
            <a:off x="0" y="0"/>
            <a:ext cx="12192000" cy="1938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" name="组合 1"/>
          <p:cNvGrpSpPr/>
          <p:nvPr/>
        </p:nvGrpSpPr>
        <p:grpSpPr>
          <a:xfrm>
            <a:off x="695325" y="329180"/>
            <a:ext cx="4429125" cy="812151"/>
            <a:chOff x="695325" y="386330"/>
            <a:chExt cx="4429125" cy="812151"/>
          </a:xfrm>
        </p:grpSpPr>
        <p:grpSp>
          <p:nvGrpSpPr>
            <p:cNvPr id="3" name="组合 2"/>
            <p:cNvGrpSpPr/>
            <p:nvPr/>
          </p:nvGrpSpPr>
          <p:grpSpPr>
            <a:xfrm>
              <a:off x="695325" y="386330"/>
              <a:ext cx="3928995" cy="738892"/>
              <a:chOff x="1328935" y="2467033"/>
              <a:chExt cx="3928995" cy="738892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1328935" y="2524550"/>
                <a:ext cx="681375" cy="681375"/>
                <a:chOff x="2866816" y="2504421"/>
                <a:chExt cx="943184" cy="943184"/>
              </a:xfrm>
            </p:grpSpPr>
            <p:grpSp>
              <p:nvGrpSpPr>
                <p:cNvPr id="8" name="组合 7"/>
                <p:cNvGrpSpPr/>
                <p:nvPr/>
              </p:nvGrpSpPr>
              <p:grpSpPr>
                <a:xfrm>
                  <a:off x="2866816" y="2504421"/>
                  <a:ext cx="943184" cy="943184"/>
                  <a:chOff x="3173998" y="2528145"/>
                  <a:chExt cx="638355" cy="638355"/>
                </a:xfrm>
              </p:grpSpPr>
              <p:sp>
                <p:nvSpPr>
                  <p:cNvPr id="10" name="矩形 9"/>
                  <p:cNvSpPr/>
                  <p:nvPr/>
                </p:nvSpPr>
                <p:spPr>
                  <a:xfrm>
                    <a:off x="3173998" y="2528145"/>
                    <a:ext cx="638355" cy="638355"/>
                  </a:xfrm>
                  <a:prstGeom prst="rect">
                    <a:avLst/>
                  </a:pr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" name="矩形 10"/>
                  <p:cNvSpPr/>
                  <p:nvPr/>
                </p:nvSpPr>
                <p:spPr>
                  <a:xfrm>
                    <a:off x="3234823" y="2588970"/>
                    <a:ext cx="516704" cy="51670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12" name="矩形 11"/>
                  <p:cNvSpPr/>
                  <p:nvPr/>
                </p:nvSpPr>
                <p:spPr>
                  <a:xfrm>
                    <a:off x="3279524" y="2633671"/>
                    <a:ext cx="427302" cy="427302"/>
                  </a:xfrm>
                  <a:prstGeom prst="rect">
                    <a:avLst/>
                  </a:prstGeom>
                  <a:solidFill>
                    <a:schemeClr val="bg2">
                      <a:lumMod val="1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</p:grpSp>
            <p:sp>
              <p:nvSpPr>
                <p:cNvPr id="9" name="矩形 8"/>
                <p:cNvSpPr/>
                <p:nvPr/>
              </p:nvSpPr>
              <p:spPr>
                <a:xfrm>
                  <a:off x="2976621" y="2611817"/>
                  <a:ext cx="723575" cy="80163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fontAlgn="t"/>
                  <a:r>
                    <a:rPr altLang="zh-CN" b="0" i="0" lang="en-US" sz="3200">
                      <a:solidFill>
                        <a:schemeClr val="bg1"/>
                      </a:solidFill>
                      <a:effectLst/>
                      <a:latin charset="-122" panose="02000000000000000000" pitchFamily="2" typeface="方正兰亭粗黑简体"/>
                      <a:ea charset="-122" panose="02000000000000000000" pitchFamily="2" typeface="方正兰亭粗黑简体"/>
                    </a:rPr>
                    <a:t>1</a:t>
                  </a:r>
                </a:p>
              </p:txBody>
            </p:sp>
          </p:grpSp>
          <p:sp>
            <p:nvSpPr>
              <p:cNvPr id="7" name="矩形 6"/>
              <p:cNvSpPr/>
              <p:nvPr/>
            </p:nvSpPr>
            <p:spPr>
              <a:xfrm>
                <a:off x="2142975" y="2467033"/>
                <a:ext cx="2316480" cy="4572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t"/>
                <a:r>
                  <a:rPr altLang="zh-CN" lang="en-US" sz="2400">
                    <a:solidFill>
                      <a:schemeClr val="bg2">
                        <a:lumMod val="10000"/>
                      </a:schemeClr>
                    </a:solidFill>
                    <a:latin charset="-122" panose="02000000000000000000" pitchFamily="2" typeface="方正兰亭粗黑简体"/>
                    <a:ea charset="-122" panose="02000000000000000000" pitchFamily="2" typeface="方正兰亭粗黑简体"/>
                  </a:rPr>
                  <a:t>ADD TITLE HERE</a:t>
                </a:r>
              </a:p>
            </p:txBody>
          </p:sp>
        </p:grpSp>
        <p:sp>
          <p:nvSpPr>
            <p:cNvPr id="4" name="矩形 3"/>
            <p:cNvSpPr/>
            <p:nvPr/>
          </p:nvSpPr>
          <p:spPr>
            <a:xfrm>
              <a:off x="1494125" y="782983"/>
              <a:ext cx="3630325" cy="4114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lang="en-US" sz="1050">
                  <a:solidFill>
                    <a:schemeClr val="bg2">
                      <a:lumMod val="10000"/>
                    </a:schemeClr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LIFE OF THE ELDERLY IS A WISE, LIFE IS A LEARNED TEACHER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 flipH="1">
              <a:off x="1471900" y="442576"/>
              <a:ext cx="0" cy="681375"/>
            </a:xfrm>
            <a:prstGeom prst="line">
              <a:avLst/>
            </a:prstGeom>
            <a:ln w="28575">
              <a:solidFill>
                <a:schemeClr val="bg2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800" id="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47" presetSubtype="0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47" presetSubtype="0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47" presetSubtype="0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47" presetSubtype="0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47" presetSubtype="0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47" presetSubtype="0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28"/>
      <p:bldP grpId="0" spid="37"/>
      <p:bldP grpId="0" spid="46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7268277" y="0"/>
            <a:ext cx="2114550" cy="6858000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矩形 3"/>
          <p:cNvSpPr/>
          <p:nvPr/>
        </p:nvSpPr>
        <p:spPr>
          <a:xfrm>
            <a:off x="-1" y="2296900"/>
            <a:ext cx="12192001" cy="1897574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 rot="2700000">
            <a:off x="6670456" y="1567264"/>
            <a:ext cx="3356847" cy="3356847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 rot="2700000">
            <a:off x="6932279" y="1829087"/>
            <a:ext cx="2833201" cy="2833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 rot="2700000">
            <a:off x="7130013" y="2026821"/>
            <a:ext cx="2437733" cy="2437733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文本框 2"/>
          <p:cNvSpPr txBox="1"/>
          <p:nvPr/>
        </p:nvSpPr>
        <p:spPr>
          <a:xfrm>
            <a:off x="7539120" y="1922248"/>
            <a:ext cx="1236980" cy="2621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z="16600">
                <a:solidFill>
                  <a:schemeClr val="bg1"/>
                </a:solidFill>
                <a:latin charset="-122" panose="02000000000000000000" pitchFamily="2" typeface="方正兰亭粗黑简体"/>
                <a:ea charset="-122" panose="02000000000000000000" pitchFamily="2" typeface="方正兰亭粗黑简体"/>
              </a:rPr>
              <a:t>2</a:t>
            </a:r>
          </a:p>
        </p:txBody>
      </p:sp>
      <p:sp>
        <p:nvSpPr>
          <p:cNvPr id="12" name="矩形 11"/>
          <p:cNvSpPr/>
          <p:nvPr/>
        </p:nvSpPr>
        <p:spPr>
          <a:xfrm>
            <a:off x="1566264" y="3187628"/>
            <a:ext cx="4548786" cy="94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lang="en-US" sz="1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LIFE OF THE ELDERLY IS A WISE, LIFE IS A LEARNED TEACHER, IT OFTEN SALUTARY INFLUENCE OF EDUCATION, SILENT TO GUIDE US, GIVE US INSPIRATION IN LIFE</a:t>
            </a:r>
          </a:p>
        </p:txBody>
      </p:sp>
      <p:sp>
        <p:nvSpPr>
          <p:cNvPr id="13" name="矩形 12"/>
          <p:cNvSpPr/>
          <p:nvPr/>
        </p:nvSpPr>
        <p:spPr>
          <a:xfrm>
            <a:off x="1652166" y="2469665"/>
            <a:ext cx="4394950" cy="61593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762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1669209" y="2504293"/>
            <a:ext cx="4341814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fontAlgn="t"/>
            <a:r>
              <a:rPr altLang="zh-CN" lang="en-US" sz="3200">
                <a:solidFill>
                  <a:schemeClr val="bg2">
                    <a:lumMod val="10000"/>
                  </a:schemeClr>
                </a:solidFill>
                <a:latin charset="-122" panose="02000000000000000000" pitchFamily="2" typeface="方正兰亭粗黑简体"/>
                <a:ea charset="-122" panose="02000000000000000000" pitchFamily="2" typeface="方正兰亭粗黑简体"/>
              </a:rPr>
              <a:t>ADD TITLE HERE</a:t>
            </a:r>
          </a:p>
        </p:txBody>
      </p:sp>
    </p:spTree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37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ecel="100000" dur="900" fill="hold" id="1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100000" dur="100" fill="hold" id="16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decel="100000" fill="hold" grpId="0" id="17" nodeType="withEffect" presetClass="entr" presetID="49" presetSubtype="0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decel="100000" fill="hold" grpId="0" id="23" nodeType="withEffect" presetClass="entr" presetID="49" presetSubtype="0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42" presetSubtype="0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10" presetSubtype="0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2" presetSubtype="2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3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2" presetSubtype="0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4"/>
      <p:bldP grpId="0" spid="5"/>
      <p:bldP grpId="0" spid="6"/>
      <p:bldP grpId="0" spid="7"/>
      <p:bldP grpId="0" spid="3"/>
      <p:bldP grpId="0" spid="12"/>
      <p:bldP grpId="0" spid="13"/>
      <p:bldP grpId="0" spid="11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10000"/>
          </a:schemeClr>
        </a:solidFill>
        <a:ln>
          <a:noFill/>
        </a:ln>
      </a:spPr>
      <a:bodyPr anchor="ctr" rtlCol="0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http://www.ypppt.com/</Company>
  <PresentationFormat>宽屏</PresentationFormat>
  <Paragraphs>244</Paragraphs>
  <Slides>28</Slides>
  <Notes>28</Notes>
  <TotalTime>3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baseType="lpstr" size="36">
      <vt:lpstr>Arial</vt:lpstr>
      <vt:lpstr>等线 Light</vt:lpstr>
      <vt:lpstr>等线</vt:lpstr>
      <vt:lpstr>Calibri Light</vt:lpstr>
      <vt:lpstr>Calibri</vt:lpstr>
      <vt:lpstr>方正兰亭粗黑简体</vt:lpstr>
      <vt:lpstr>微软雅黑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2016-09-27T15:53:00Z</dcterms:created>
  <cp:lastModifiedBy>优品PPT</cp:lastModifiedBy>
  <dcterms:modified xsi:type="dcterms:W3CDTF">2021-08-20T11:19:25Z</dcterms:modified>
  <cp:revision>281</cp:revision>
  <dc:title>PowerPoint 演示文稿</dc:title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2052-10.1.0.6260</vt:lpwstr>
  </property>
</Properties>
</file>