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92" r:id="rId4"/>
    <p:sldId id="258" r:id="rId5"/>
    <p:sldId id="259" r:id="rId6"/>
    <p:sldId id="260" r:id="rId7"/>
    <p:sldId id="261" r:id="rId8"/>
    <p:sldId id="262" r:id="rId9"/>
    <p:sldId id="263" r:id="rId10"/>
    <p:sldId id="293" r:id="rId11"/>
    <p:sldId id="284" r:id="rId12"/>
    <p:sldId id="288" r:id="rId13"/>
    <p:sldId id="265" r:id="rId14"/>
    <p:sldId id="266" r:id="rId15"/>
    <p:sldId id="279" r:id="rId16"/>
    <p:sldId id="267" r:id="rId17"/>
    <p:sldId id="294" r:id="rId18"/>
    <p:sldId id="269" r:id="rId19"/>
    <p:sldId id="285" r:id="rId20"/>
    <p:sldId id="273" r:id="rId21"/>
    <p:sldId id="271" r:id="rId22"/>
    <p:sldId id="295" r:id="rId23"/>
    <p:sldId id="274" r:id="rId24"/>
    <p:sldId id="275" r:id="rId25"/>
    <p:sldId id="277" r:id="rId26"/>
    <p:sldId id="290" r:id="rId27"/>
    <p:sldId id="289" r:id="rId28"/>
    <p:sldId id="278" r:id="rId29"/>
    <p:sldId id="282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070F-CA14-4E2D-8C29-F0169EFD982D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7207D-6A0F-4AFE-939F-8E326572B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355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899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2455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593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301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510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836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312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1556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915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3879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458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131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470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516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386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6598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3203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877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5286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025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111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712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781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347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623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218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44338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32475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6303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37086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815352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01615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07270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290319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38808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3066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3320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08795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562048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6108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948956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72908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24213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08971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03128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93193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911776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329178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873825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80AF-38DE-473D-BB19-F550D25E33E5}" type="datetimeFigureOut">
              <a:rPr lang="zh-CN" altLang="en-US" smtClean="0"/>
              <a:t>2020/7/22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31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95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23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3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3.png" Type="http://schemas.openxmlformats.org/officeDocument/2006/relationships/image"/><Relationship Id="rId4" Target="../media/image9.png" Type="http://schemas.openxmlformats.org/officeDocument/2006/relationships/image"/><Relationship Id="rId5" Target="../media/image36.jpeg" Type="http://schemas.openxmlformats.org/officeDocument/2006/relationships/image"/><Relationship Id="rId6" Target="../media/image3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3.png" Type="http://schemas.openxmlformats.org/officeDocument/2006/relationships/image"/><Relationship Id="rId4" Target="../media/image3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3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9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3.png" Type="http://schemas.openxmlformats.org/officeDocument/2006/relationships/image"/><Relationship Id="rId4" Target="../media/image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0.jpeg" Type="http://schemas.openxmlformats.org/officeDocument/2006/relationships/image"/><Relationship Id="rId6" Target="../media/image23.png" Type="http://schemas.openxmlformats.org/officeDocument/2006/relationships/image"/><Relationship Id="rId7" Target="../media/image9.png" Type="http://schemas.openxmlformats.org/officeDocument/2006/relationships/image"/><Relationship Id="rId8" Target="../media/image51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55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wdp" Type="http://schemas.microsoft.com/office/2007/relationships/hdphoto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89580"/>
            <a:ext cx="9144000" cy="1367624"/>
          </a:xfrm>
          <a:prstGeom prst="rect">
            <a:avLst/>
          </a:prstGeom>
          <a:solidFill>
            <a:srgbClr val="2EB9CC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8973510">
            <a:off x="693430" y="385276"/>
            <a:ext cx="771726" cy="720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902" y="1216291"/>
            <a:ext cx="18011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0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MY RESUME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59" l="-4068" r="4459" t="-4068"/>
          <a:stretch>
            <a:fillRect/>
          </a:stretch>
        </p:blipFill>
        <p:spPr>
          <a:xfrm>
            <a:off x="6940216" y="1672977"/>
            <a:ext cx="1240405" cy="12404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 flipV="1">
            <a:off x="898498" y="392442"/>
            <a:ext cx="1144988" cy="1166612"/>
            <a:chOff x="2482104" y="709345"/>
            <a:chExt cx="1304014" cy="1328641"/>
          </a:xfrm>
        </p:grpSpPr>
        <p:sp>
          <p:nvSpPr>
            <p:cNvPr id="8" name="矩形 7"/>
            <p:cNvSpPr/>
            <p:nvPr/>
          </p:nvSpPr>
          <p:spPr>
            <a:xfrm>
              <a:off x="2482104" y="709345"/>
              <a:ext cx="1304014" cy="1304014"/>
            </a:xfrm>
            <a:custGeom>
              <a:rect b="b" l="l" r="r" t="t"/>
              <a:pathLst>
                <a:path h="1304014" w="1304014">
                  <a:moveTo>
                    <a:pt x="421419" y="0"/>
                  </a:moveTo>
                  <a:lnTo>
                    <a:pt x="882595" y="0"/>
                  </a:lnTo>
                  <a:lnTo>
                    <a:pt x="882595" y="421420"/>
                  </a:lnTo>
                  <a:lnTo>
                    <a:pt x="1304014" y="421420"/>
                  </a:lnTo>
                  <a:lnTo>
                    <a:pt x="1304014" y="583330"/>
                  </a:lnTo>
                  <a:cubicBezTo>
                    <a:pt x="1213830" y="587938"/>
                    <a:pt x="1128403" y="628761"/>
                    <a:pt x="1078630" y="707640"/>
                  </a:cubicBezTo>
                  <a:cubicBezTo>
                    <a:pt x="873874" y="381631"/>
                    <a:pt x="130751" y="671082"/>
                    <a:pt x="718562" y="1304014"/>
                  </a:cubicBezTo>
                  <a:lnTo>
                    <a:pt x="421419" y="1304014"/>
                  </a:lnTo>
                  <a:lnTo>
                    <a:pt x="421419" y="882596"/>
                  </a:lnTo>
                  <a:lnTo>
                    <a:pt x="0" y="882596"/>
                  </a:lnTo>
                  <a:lnTo>
                    <a:pt x="0" y="421420"/>
                  </a:lnTo>
                  <a:lnTo>
                    <a:pt x="421419" y="42142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心形 9"/>
            <p:cNvSpPr/>
            <p:nvPr/>
          </p:nvSpPr>
          <p:spPr>
            <a:xfrm>
              <a:off x="3066274" y="1364406"/>
              <a:ext cx="718039" cy="673580"/>
            </a:xfrm>
            <a:custGeom>
              <a:rect b="b" l="l" r="r" t="t"/>
              <a:pathLst>
                <a:path h="673580" w="718039">
                  <a:moveTo>
                    <a:pt x="266632" y="582"/>
                  </a:moveTo>
                  <a:cubicBezTo>
                    <a:pt x="354945" y="5886"/>
                    <a:pt x="443625" y="47487"/>
                    <a:pt x="494682" y="128778"/>
                  </a:cubicBezTo>
                  <a:cubicBezTo>
                    <a:pt x="542573" y="52883"/>
                    <a:pt x="629400" y="13336"/>
                    <a:pt x="718039" y="8078"/>
                  </a:cubicBezTo>
                  <a:lnTo>
                    <a:pt x="718039" y="262749"/>
                  </a:lnTo>
                  <a:lnTo>
                    <a:pt x="296008" y="262749"/>
                  </a:lnTo>
                  <a:lnTo>
                    <a:pt x="296008" y="673580"/>
                  </a:lnTo>
                  <a:cubicBezTo>
                    <a:pt x="-203953" y="232711"/>
                    <a:pt x="30022" y="-13628"/>
                    <a:pt x="266632" y="582"/>
                  </a:cubicBezTo>
                  <a:close/>
                </a:path>
              </a:pathLst>
            </a:custGeom>
            <a:solidFill>
              <a:srgbClr val="FC4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文本框 20"/>
          <p:cNvSpPr txBox="1"/>
          <p:nvPr/>
        </p:nvSpPr>
        <p:spPr>
          <a:xfrm>
            <a:off x="2019501" y="1839865"/>
            <a:ext cx="5126800" cy="7010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护士长竞聘述职PPT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5321" y="2650140"/>
            <a:ext cx="3357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医院岗位竞聘/护士长竞选/护理护士简历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2223819" y="4118459"/>
            <a:ext cx="1975105" cy="351130"/>
            <a:chOff x="2223819" y="4118459"/>
            <a:chExt cx="1975105" cy="351130"/>
          </a:xfrm>
        </p:grpSpPr>
        <p:sp>
          <p:nvSpPr>
            <p:cNvPr id="83" name="圆角矩形 82"/>
            <p:cNvSpPr/>
            <p:nvPr/>
          </p:nvSpPr>
          <p:spPr>
            <a:xfrm>
              <a:off x="2223819" y="4118459"/>
              <a:ext cx="1975105" cy="351130"/>
            </a:xfrm>
            <a:prstGeom prst="roundRect">
              <a:avLst>
                <a:gd fmla="val 18750" name="adj"/>
              </a:avLst>
            </a:prstGeom>
            <a:solidFill>
              <a:srgbClr val="2EB9CC"/>
            </a:solidFill>
            <a:ln>
              <a:solidFill>
                <a:schemeClr val="bg1"/>
              </a:solidFill>
            </a:ln>
            <a:effectLst>
              <a:outerShdw algn="t" blurRad="101600" dir="5400000" dist="381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35039" y="4133308"/>
              <a:ext cx="193462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竞聘岗位：护士长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631483" y="4117240"/>
            <a:ext cx="1975105" cy="351130"/>
            <a:chOff x="5631483" y="4117240"/>
            <a:chExt cx="1975105" cy="351130"/>
          </a:xfrm>
        </p:grpSpPr>
        <p:sp>
          <p:nvSpPr>
            <p:cNvPr id="84" name="圆角矩形 83"/>
            <p:cNvSpPr/>
            <p:nvPr/>
          </p:nvSpPr>
          <p:spPr>
            <a:xfrm>
              <a:off x="5631483" y="4117240"/>
              <a:ext cx="1975105" cy="351130"/>
            </a:xfrm>
            <a:prstGeom prst="roundRect">
              <a:avLst>
                <a:gd fmla="val 16667" name="adj"/>
              </a:avLst>
            </a:prstGeom>
            <a:solidFill>
              <a:srgbClr val="2EB9CC"/>
            </a:solidFill>
            <a:ln>
              <a:solidFill>
                <a:schemeClr val="bg1"/>
              </a:solidFill>
            </a:ln>
            <a:effectLst>
              <a:outerShdw algn="t" blurRad="101600" dir="5400000" dist="381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3852" y="4126943"/>
              <a:ext cx="185006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竞聘人：代用名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6184" y="2580551"/>
            <a:ext cx="3816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69259" y="2516304"/>
            <a:ext cx="95416" cy="636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60781" y="2509114"/>
            <a:ext cx="124358" cy="1024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68678" y="2604405"/>
            <a:ext cx="2544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123120" y="2127327"/>
            <a:ext cx="15902" cy="47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146103" y="2130842"/>
            <a:ext cx="143994" cy="4815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286070" y="2421525"/>
            <a:ext cx="151074" cy="1828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42340" y="2421526"/>
            <a:ext cx="145059" cy="2046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580267" y="2620308"/>
            <a:ext cx="1065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2641819" y="2414016"/>
            <a:ext cx="189163" cy="206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823667" y="2406701"/>
            <a:ext cx="73152" cy="2267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2896819" y="2465222"/>
            <a:ext cx="95098" cy="1536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991917" y="2469344"/>
            <a:ext cx="65837" cy="1568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050438" y="2626157"/>
            <a:ext cx="595154" cy="94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642969" y="2443277"/>
            <a:ext cx="102413" cy="190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745382" y="2435962"/>
            <a:ext cx="120938" cy="1922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859004" y="2636210"/>
            <a:ext cx="135095" cy="45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3997675" y="2296973"/>
            <a:ext cx="84207" cy="339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4081882" y="2304288"/>
            <a:ext cx="65836" cy="3291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147718" y="2633472"/>
            <a:ext cx="1411834" cy="106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5540774" y="2509113"/>
            <a:ext cx="99278" cy="138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640733" y="2508561"/>
            <a:ext cx="111319" cy="1431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5751415" y="2651476"/>
            <a:ext cx="222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5974688" y="2187244"/>
            <a:ext cx="133504" cy="4642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108588" y="2182986"/>
            <a:ext cx="145908" cy="479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6257754" y="2541431"/>
            <a:ext cx="238539" cy="111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489614" y="2540158"/>
            <a:ext cx="381663" cy="2544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6863118" y="2567936"/>
            <a:ext cx="222636" cy="2226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7087338" y="2571327"/>
            <a:ext cx="18685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48515469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175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1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" id="5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1">
                                  <p:stCondLst>
                                    <p:cond delay="68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6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69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4">
                                  <p:stCondLst>
                                    <p:cond delay="71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74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8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" id="7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4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1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8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4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50" id="8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" id="8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8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4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9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1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2" presetSubtype="8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2" presetSubtype="4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2" presetSubtype="8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22" presetSubtype="8">
                                  <p:stCondLst>
                                    <p:cond delay="4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22" presetSubtype="4">
                                  <p:stCondLst>
                                    <p:cond delay="50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50" id="1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6" nodeType="withEffect" presetClass="exit" presetID="22" presetSubtype="8">
                                  <p:stCondLst>
                                    <p:cond delay="51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100" id="1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22" presetSubtype="8">
                                  <p:stCondLst>
                                    <p:cond delay="5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xit" presetID="22" presetSubtype="4">
                                  <p:stCondLst>
                                    <p:cond delay="5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22" presetSubtype="1">
                                  <p:stCondLst>
                                    <p:cond delay="5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22" presetSubtype="4">
                                  <p:stCondLst>
                                    <p:cond delay="60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22" presetSubtype="1">
                                  <p:stCondLst>
                                    <p:cond delay="6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4" nodeType="withEffect" presetClass="exit" presetID="22" presetSubtype="8">
                                  <p:stCondLst>
                                    <p:cond delay="6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7" nodeType="withEffect" presetClass="exit" presetID="22" presetSubtype="8">
                                  <p:stCondLst>
                                    <p:cond delay="7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0" nodeType="withEffect" presetClass="exit" presetID="22" presetSubtype="1">
                                  <p:stCondLst>
                                    <p:cond delay="7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4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xit" presetID="22" presetSubtype="4">
                                  <p:stCondLst>
                                    <p:cond delay="7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50" id="1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6" nodeType="withEffect" presetClass="exit" presetID="22" presetSubtype="1">
                                  <p:stCondLst>
                                    <p:cond delay="76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50" id="1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xit" presetID="22" presetSubtype="8">
                                  <p:stCondLst>
                                    <p:cond delay="7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2" nodeType="withEffect" presetClass="exit" presetID="22" presetSubtype="4">
                                  <p:stCondLst>
                                    <p:cond delay="80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5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xit" presetID="22" presetSubtype="8">
                                  <p:stCondLst>
                                    <p:cond delay="8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5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8" nodeType="withEffect" presetClass="exit" presetID="22" presetSubtype="8">
                                  <p:stCondLst>
                                    <p:cond delay="8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150" id="15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22" presetSubtype="4">
                                  <p:stCondLst>
                                    <p:cond delay="86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6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xit" presetID="22" presetSubtype="1">
                                  <p:stCondLst>
                                    <p:cond delay="8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6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xit" presetID="22" presetSubtype="8">
                                  <p:stCondLst>
                                    <p:cond delay="90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0" nodeType="withEffect" presetClass="exit" presetID="22" presetSubtype="4">
                                  <p:stCondLst>
                                    <p:cond delay="9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50" id="17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3" nodeType="withEffect" presetClass="exit" presetID="22" presetSubtype="8">
                                  <p:stCondLst>
                                    <p:cond delay="96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150" id="17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6" nodeType="withEffect" presetClass="exit" presetID="22" presetSubtype="8">
                                  <p:stCondLst>
                                    <p:cond delay="9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7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9" nodeType="withEffect" presetClass="exit" presetID="22" presetSubtype="4">
                                  <p:stCondLst>
                                    <p:cond delay="100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8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2" nodeType="withEffect" presetClass="exit" presetID="22" presetSubtype="1">
                                  <p:stCondLst>
                                    <p:cond delay="10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8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5" nodeType="withEffect" presetClass="exit" presetID="22" presetSubtype="4">
                                  <p:stCondLst>
                                    <p:cond delay="10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8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8" nodeType="withEffect" presetClass="exit" presetID="22" presetSubtype="8">
                                  <p:stCondLst>
                                    <p:cond delay="10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8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1" nodeType="withEffect" presetClass="exit" presetID="22" presetSubtype="4">
                                  <p:stCondLst>
                                    <p:cond delay="110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9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22" presetSubtype="8">
                                  <p:stCondLst>
                                    <p:cond delay="11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750" id="19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10" presetSubtype="0">
                                  <p:stCondLst>
                                    <p:cond delay="700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0" nodeType="withEffect" presetClass="entr" presetID="10" presetSubtype="0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3" nodeType="withEffect" presetClass="entr" presetID="42" presetSubtype="0">
                                  <p:stCondLst>
                                    <p:cond delay="10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2" presetSubtype="4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2" nodeType="withEffect" presetClass="entr" presetID="2" presetSubtype="4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4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椭圆 21"/>
          <p:cNvSpPr/>
          <p:nvPr/>
        </p:nvSpPr>
        <p:spPr>
          <a:xfrm>
            <a:off x="3180969" y="134531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3190494" y="133578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环形箭头 1"/>
          <p:cNvSpPr/>
          <p:nvPr/>
        </p:nvSpPr>
        <p:spPr>
          <a:xfrm rot="555019">
            <a:off x="3657598" y="1384659"/>
            <a:ext cx="2024743" cy="2024743"/>
          </a:xfrm>
          <a:prstGeom prst="circularArrow">
            <a:avLst>
              <a:gd fmla="val 12500" name="adj1"/>
              <a:gd fmla="val 1142319" name="adj2"/>
              <a:gd fmla="val 20457681" name="adj3"/>
              <a:gd fmla="val 12923042" name="adj4"/>
              <a:gd fmla="val 12500" name="adj5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" name="环形箭头 2"/>
          <p:cNvSpPr/>
          <p:nvPr/>
        </p:nvSpPr>
        <p:spPr>
          <a:xfrm rot="5674814">
            <a:off x="3966751" y="1955070"/>
            <a:ext cx="2024743" cy="2024743"/>
          </a:xfrm>
          <a:prstGeom prst="circularArrow">
            <a:avLst>
              <a:gd fmla="val 12500" name="adj1"/>
              <a:gd fmla="val 1142319" name="adj2"/>
              <a:gd fmla="val 20457681" name="adj3"/>
              <a:gd fmla="val 14118308" name="adj4"/>
              <a:gd fmla="val 12500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" name="环形箭头 3"/>
          <p:cNvSpPr/>
          <p:nvPr/>
        </p:nvSpPr>
        <p:spPr>
          <a:xfrm rot="12932193">
            <a:off x="3439882" y="2198910"/>
            <a:ext cx="2024743" cy="2024743"/>
          </a:xfrm>
          <a:prstGeom prst="circularArrow">
            <a:avLst>
              <a:gd fmla="val 12111" name="adj1"/>
              <a:gd fmla="val 1142319" name="adj2"/>
              <a:gd fmla="val 18241417" name="adj3"/>
              <a:gd fmla="val 12301429" name="adj4"/>
              <a:gd fmla="val 12500" name="adj5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环形箭头 4"/>
          <p:cNvSpPr/>
          <p:nvPr/>
        </p:nvSpPr>
        <p:spPr>
          <a:xfrm rot="15873459">
            <a:off x="3104603" y="1706875"/>
            <a:ext cx="2024743" cy="2024743"/>
          </a:xfrm>
          <a:prstGeom prst="circularArrow">
            <a:avLst>
              <a:gd fmla="val 12500" name="adj1"/>
              <a:gd fmla="val 1142319" name="adj2"/>
              <a:gd fmla="val 20457681" name="adj3"/>
              <a:gd fmla="val 14002534" name="adj4"/>
              <a:gd fmla="val 12500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62793" y="2207961"/>
            <a:ext cx="957417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8564" y="1807659"/>
            <a:ext cx="201601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思想工作要耐心，做事情要用心。点击输入简要文字内容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 flipV="1">
            <a:off x="2779148" y="3667018"/>
            <a:ext cx="977238" cy="1317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73664" y="3355870"/>
            <a:ext cx="201601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真心想做好，用心去做好，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479770" y="3578657"/>
            <a:ext cx="957417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527861" y="3366429"/>
            <a:ext cx="2406041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发现问题要细心，处理问题要精心点击输入简要文字内容。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 flipV="1">
            <a:off x="5260053" y="1821055"/>
            <a:ext cx="840300" cy="7745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74770" y="1832943"/>
            <a:ext cx="2471355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热心献给工作，爱心献给学生，点击输入简要文字内容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2194" y="596537"/>
            <a:ext cx="24947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团结一“心”共同成长</a:t>
            </a:r>
          </a:p>
        </p:txBody>
      </p:sp>
      <p:sp>
        <p:nvSpPr>
          <p:cNvPr id="16" name="矩形 16"/>
          <p:cNvSpPr/>
          <p:nvPr/>
        </p:nvSpPr>
        <p:spPr>
          <a:xfrm flipH="1" flipV="1">
            <a:off x="-136060" y="-142875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5226515" y="291465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748695" y="1567934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311295" y="1625084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77245" y="3101459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597045" y="3149084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632477" y="220861"/>
            <a:ext cx="887144" cy="8278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85608" y="2257424"/>
            <a:ext cx="1846466" cy="1400175"/>
          </a:xfrm>
          <a:prstGeom prst="rect">
            <a:avLst/>
          </a:prstGeom>
        </p:spPr>
      </p:pic>
    </p:spTree>
    <p:extLst>
      <p:ext uri="{BB962C8B-B14F-4D97-AF65-F5344CB8AC3E}">
        <p14:creationId val="790219539"/>
      </p:ext>
    </p:extLst>
  </p:cSld>
  <p:clrMapOvr>
    <a:masterClrMapping/>
  </p:clrMapOvr>
  <mc:AlternateContent>
    <mc:Choice Requires="p14">
      <p:transition p14:dur="3400" spd="slow">
        <p14:reveal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mph" presetID="6" presetSubtype="0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dur="750" fill="hold" id="23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6" presetSubtype="0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dur="750" fill="hold" id="33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4" nodeType="withEffect" presetClass="exit" presetID="10" presetSubtype="0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46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2" nodeType="withEffect" presetClass="emph" presetID="6" presetSubtype="0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dur="100" fill="hold" id="43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2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2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9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2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1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2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1" spid="22"/>
      <p:bldP grpId="2" spid="22"/>
      <p:bldP grpId="0" spid="23"/>
      <p:bldP grpId="1" spid="23"/>
      <p:bldP grpId="2" spid="23"/>
      <p:bldP grpId="0" spid="2"/>
      <p:bldP grpId="0" spid="3"/>
      <p:bldP grpId="0" spid="4"/>
      <p:bldP grpId="0" spid="5"/>
      <p:bldP grpId="0" spid="7"/>
      <p:bldP grpId="0" spid="9"/>
      <p:bldP grpId="0" spid="11"/>
      <p:bldP grpId="0" spid="13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78399" y="898376"/>
            <a:ext cx="590550" cy="590550"/>
            <a:chOff x="7219950" y="1076325"/>
            <a:chExt cx="590550" cy="590550"/>
          </a:xfrm>
        </p:grpSpPr>
        <p:sp>
          <p:nvSpPr>
            <p:cNvPr id="3" name="椭圆 2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16200000" dist="381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625" y="1095375"/>
              <a:ext cx="4654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14567" y="907901"/>
            <a:ext cx="590550" cy="590550"/>
            <a:chOff x="7219950" y="1076325"/>
            <a:chExt cx="590550" cy="590550"/>
          </a:xfrm>
        </p:grpSpPr>
        <p:sp>
          <p:nvSpPr>
            <p:cNvPr id="6" name="椭圆 5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16200000" dist="381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86624" y="1095375"/>
              <a:ext cx="4654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8" name="梯形 7"/>
          <p:cNvSpPr/>
          <p:nvPr/>
        </p:nvSpPr>
        <p:spPr>
          <a:xfrm>
            <a:off x="6305549" y="1226833"/>
            <a:ext cx="2080617" cy="340836"/>
          </a:xfrm>
          <a:prstGeom prst="trapezoid">
            <a:avLst>
              <a:gd fmla="val 31457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梯形 8"/>
          <p:cNvSpPr/>
          <p:nvPr/>
        </p:nvSpPr>
        <p:spPr>
          <a:xfrm>
            <a:off x="3400425" y="1207783"/>
            <a:ext cx="2009775" cy="340836"/>
          </a:xfrm>
          <a:prstGeom prst="trapezoid">
            <a:avLst>
              <a:gd fmla="val 31457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梯形 9"/>
          <p:cNvSpPr/>
          <p:nvPr/>
        </p:nvSpPr>
        <p:spPr>
          <a:xfrm>
            <a:off x="868439" y="1217308"/>
            <a:ext cx="1815354" cy="340836"/>
          </a:xfrm>
          <a:prstGeom prst="trapezoid">
            <a:avLst>
              <a:gd fmla="val 31457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1425418" y="898376"/>
            <a:ext cx="590550" cy="590550"/>
            <a:chOff x="7219950" y="1076325"/>
            <a:chExt cx="590550" cy="590550"/>
          </a:xfrm>
        </p:grpSpPr>
        <p:sp>
          <p:nvSpPr>
            <p:cNvPr id="12" name="椭圆 11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r="15480000" dist="381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6625" y="1095375"/>
              <a:ext cx="4654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485776" y="1336526"/>
            <a:ext cx="8172450" cy="32480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梯形 14"/>
          <p:cNvSpPr/>
          <p:nvPr/>
        </p:nvSpPr>
        <p:spPr>
          <a:xfrm flipV="1">
            <a:off x="963052" y="1212547"/>
            <a:ext cx="1600200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1047556" y="1215401"/>
            <a:ext cx="14233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一类指标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385" y="1663080"/>
            <a:ext cx="2188790" cy="2438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点击输入简要文字内容，文字内容需概括精炼，言简意赅的说明内容……点击输入简要文字内容，文字内容需概括精炼，言简意赅的说明内容……点击输入简要文字内容，文字内容需概括精炼，言简意赅的说明内容</a:t>
            </a:r>
          </a:p>
        </p:txBody>
      </p:sp>
      <p:sp>
        <p:nvSpPr>
          <p:cNvPr id="18" name="梯形 17"/>
          <p:cNvSpPr/>
          <p:nvPr/>
        </p:nvSpPr>
        <p:spPr>
          <a:xfrm flipV="1">
            <a:off x="3529980" y="1203020"/>
            <a:ext cx="1765920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8"/>
          <p:cNvSpPr txBox="1"/>
          <p:nvPr/>
        </p:nvSpPr>
        <p:spPr>
          <a:xfrm>
            <a:off x="3654946" y="1192510"/>
            <a:ext cx="13933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二类指标</a:t>
            </a:r>
          </a:p>
        </p:txBody>
      </p:sp>
      <p:sp>
        <p:nvSpPr>
          <p:cNvPr id="20" name="梯形 19"/>
          <p:cNvSpPr/>
          <p:nvPr/>
        </p:nvSpPr>
        <p:spPr>
          <a:xfrm flipV="1">
            <a:off x="6424017" y="1223874"/>
            <a:ext cx="1838325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6671900" y="1198026"/>
            <a:ext cx="13576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三类指标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115840" y="1560215"/>
            <a:ext cx="2875383" cy="2777108"/>
            <a:chOff x="3061971" y="1766739"/>
            <a:chExt cx="2881155" cy="277710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061971" y="1766739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933601" y="1838747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406155" y="1744613"/>
            <a:ext cx="228027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点击输入简要文字内容，文字内容需概括精炼，言简意赅的说明内容……点击输入简要文字内容，文字内容需概括精炼，言简意赅的说明内容……点击输入简要文字内容，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6666" y="1711846"/>
            <a:ext cx="224678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点击输入简要文字内容，文字内容需概括精炼，言简意赅的说明内容……点击输入简要文字内容，文字内容需概括精炼，言简意赅的说明内容……</a:t>
            </a:r>
          </a:p>
        </p:txBody>
      </p:sp>
      <p:sp>
        <p:nvSpPr>
          <p:cNvPr id="30" name="矩形 16"/>
          <p:cNvSpPr/>
          <p:nvPr/>
        </p:nvSpPr>
        <p:spPr>
          <a:xfrm>
            <a:off x="5140790" y="2747364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3505200" y="38100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753416" y="132818"/>
            <a:ext cx="871933" cy="813698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8010525" y="-400051"/>
            <a:ext cx="1133475" cy="1133475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8667750" y="733425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7496175" y="0"/>
            <a:ext cx="742950" cy="74295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96853251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8"/>
      <p:bldP grpId="0" spid="29"/>
      <p:bldP grpId="0" spid="31"/>
      <p:bldP grpId="0" spid="34"/>
      <p:bldP grpId="0" spid="35"/>
      <p:bldP grpId="0" spid="3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540" r="13684" t="10545"/>
          <a:stretch>
            <a:fillRect/>
          </a:stretch>
        </p:blipFill>
        <p:spPr>
          <a:xfrm>
            <a:off x="447353" y="714375"/>
            <a:ext cx="2520280" cy="1787084"/>
          </a:xfrm>
          <a:prstGeom prst="rect">
            <a:avLst/>
          </a:prstGeom>
        </p:spPr>
      </p:pic>
      <p:sp>
        <p:nvSpPr>
          <p:cNvPr id="3" name="文本框 118"/>
          <p:cNvSpPr txBox="1"/>
          <p:nvPr/>
        </p:nvSpPr>
        <p:spPr>
          <a:xfrm>
            <a:off x="3251473" y="1196355"/>
            <a:ext cx="5127789" cy="310896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点击输入简要内容，文字内容需概括精炼，不用多余的文字修饰，言简意赅的说明该项内容。文字内容需概括精炼，不用多余的文字修饰.点击输入简要内容，文字内容需概括精炼，不用多余的文字修饰，言简意赅的说明该项内容。文字内容需概括精炼，不用多余的文字修饰.</a:t>
            </a:r>
          </a:p>
          <a:p>
            <a:pPr>
              <a:lnSpc>
                <a:spcPct val="20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点击输入简要内容，文字内容需概括精炼，不用多余的文字修饰，言简意赅的说明该项内容。文字内容需概括精炼，不用多余的文字修饰.</a:t>
            </a:r>
          </a:p>
          <a:p>
            <a:pPr>
              <a:lnSpc>
                <a:spcPct val="20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点击输入简要内容，文字内容需概括精炼，不用多余的文字修饰，言简意赅的说明该项内容。文字内容需概括精炼，不用多余的文字修饰.</a:t>
            </a:r>
          </a:p>
          <a:p>
            <a:pPr>
              <a:lnSpc>
                <a:spcPct val="200000"/>
              </a:lnSpc>
            </a:pPr>
            <a:endParaRPr altLang="en-US" lang="zh-CN" smtClean="0" sz="11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118"/>
          <p:cNvSpPr txBox="1"/>
          <p:nvPr/>
        </p:nvSpPr>
        <p:spPr>
          <a:xfrm>
            <a:off x="3266331" y="3191247"/>
            <a:ext cx="5127789" cy="3429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7828" y="2639566"/>
            <a:ext cx="2520280" cy="1679137"/>
          </a:xfrm>
          <a:prstGeom prst="rect">
            <a:avLst/>
          </a:prstGeom>
        </p:spPr>
      </p:pic>
      <p:sp>
        <p:nvSpPr>
          <p:cNvPr id="10" name="燕尾形 9"/>
          <p:cNvSpPr/>
          <p:nvPr/>
        </p:nvSpPr>
        <p:spPr>
          <a:xfrm>
            <a:off x="3203848" y="915566"/>
            <a:ext cx="144016" cy="216024"/>
          </a:xfrm>
          <a:prstGeom prst="chevron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3347864" y="915566"/>
            <a:ext cx="144016" cy="216024"/>
          </a:xfrm>
          <a:prstGeom prst="chevron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矩形 16"/>
          <p:cNvSpPr/>
          <p:nvPr/>
        </p:nvSpPr>
        <p:spPr>
          <a:xfrm flipV="1">
            <a:off x="5159840" y="-91086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53489">
            <a:off x="5424662" y="573477"/>
            <a:ext cx="695027" cy="648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5200" y="81915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val="270488903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5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1"/>
      <p:bldP grpId="0" spid="12"/>
      <p:bldP grpId="0" spid="16"/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09903" y="1060230"/>
            <a:ext cx="8061435" cy="1870843"/>
          </a:xfrm>
          <a:prstGeom prst="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DC7D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0432" y="2928003"/>
            <a:ext cx="1605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此处输入标题文字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997" y="2937528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输入标题文字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8192" y="2928003"/>
            <a:ext cx="1605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此处输入标题文字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54807" y="1145624"/>
            <a:ext cx="2415638" cy="171421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4807"/>
          <a:stretch>
            <a:fillRect/>
          </a:stretch>
        </p:blipFill>
        <p:spPr>
          <a:xfrm>
            <a:off x="576044" y="1152525"/>
            <a:ext cx="2513293" cy="169779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5650" y="1147326"/>
            <a:ext cx="2562225" cy="170775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0545" y="3235544"/>
            <a:ext cx="232935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点击输入简要文字内容文字内容需概括精炼，不用多余的文字修饰，言简意赅的说明分项内容……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2987" y="3211239"/>
            <a:ext cx="234676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点击输入简要文字内容文字内容需概括精炼，不用多余的文字修饰，言简意赅的说明分项内容……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5642" y="3216823"/>
            <a:ext cx="23487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点击输入简要文字内容文字内容需概括精炼，不用多余的文字修饰，言简意赅的说明分项内容……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2825" y="50881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842028" y="135136"/>
            <a:ext cx="887144" cy="827893"/>
          </a:xfrm>
          <a:prstGeom prst="rect">
            <a:avLst/>
          </a:prstGeom>
        </p:spPr>
      </p:pic>
      <p:sp>
        <p:nvSpPr>
          <p:cNvPr id="18" name="矩形 16"/>
          <p:cNvSpPr/>
          <p:nvPr/>
        </p:nvSpPr>
        <p:spPr>
          <a:xfrm flipH="1">
            <a:off x="-19050" y="2709264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val="183845344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9"/>
      <p:bldP grpId="0" spid="10"/>
      <p:bldP grpId="0" spid="11"/>
      <p:bldP grpId="0" spid="14"/>
      <p:bldP grpId="0" spid="18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4396" y="3571875"/>
            <a:ext cx="5768279" cy="1209004"/>
            <a:chOff x="1094438" y="3639870"/>
            <a:chExt cx="6830291" cy="912041"/>
          </a:xfrm>
        </p:grpSpPr>
        <p:sp>
          <p:nvSpPr>
            <p:cNvPr id="3" name="矩形 2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4DC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梯形 3"/>
            <p:cNvSpPr/>
            <p:nvPr/>
          </p:nvSpPr>
          <p:spPr>
            <a:xfrm>
              <a:off x="1094438" y="3639870"/>
              <a:ext cx="6830291" cy="759640"/>
            </a:xfrm>
            <a:prstGeom prst="trapezoid">
              <a:avLst>
                <a:gd fmla="val 73213" name="adj"/>
              </a:avLst>
            </a:prstGeom>
            <a:solidFill>
              <a:srgbClr val="76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文本框 118"/>
          <p:cNvSpPr txBox="1"/>
          <p:nvPr/>
        </p:nvSpPr>
        <p:spPr>
          <a:xfrm>
            <a:off x="5805263" y="1769368"/>
            <a:ext cx="2824387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点击输入简要内容，文字内容需概括精炼，不用多余的文字修饰，言简意赅的说明该项内容。文字内容需概括精炼，不用多余的文字修饰.点击输入简要内容，文字内容需概括精炼，不用多余的文字修饰，言简意赅的说明该项内容。文字内容需概括精炼，不用多余的文字修饰.</a:t>
            </a:r>
          </a:p>
        </p:txBody>
      </p:sp>
      <p:sp>
        <p:nvSpPr>
          <p:cNvPr id="17" name="矩形 16"/>
          <p:cNvSpPr/>
          <p:nvPr/>
        </p:nvSpPr>
        <p:spPr>
          <a:xfrm flipV="1">
            <a:off x="5112215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6"/>
          <p:cNvSpPr/>
          <p:nvPr/>
        </p:nvSpPr>
        <p:spPr>
          <a:xfrm flipH="1" flipV="1" rot="16200000">
            <a:off x="-888535" y="19812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485900" y="3019424"/>
            <a:ext cx="400050" cy="110489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269331" y="3086099"/>
            <a:ext cx="400050" cy="102869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3033712" y="2190750"/>
            <a:ext cx="400050" cy="192404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769518" y="2047874"/>
            <a:ext cx="400050" cy="2066925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4514850" y="1362075"/>
            <a:ext cx="400050" cy="2752725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6" name="组合 125"/>
          <p:cNvGrpSpPr/>
          <p:nvPr/>
        </p:nvGrpSpPr>
        <p:grpSpPr>
          <a:xfrm>
            <a:off x="1666875" y="1809750"/>
            <a:ext cx="3067050" cy="1695450"/>
            <a:chOff x="1666875" y="1809750"/>
            <a:chExt cx="3067050" cy="1695450"/>
          </a:xfrm>
        </p:grpSpPr>
        <p:sp>
          <p:nvSpPr>
            <p:cNvPr id="24" name="椭圆 23"/>
            <p:cNvSpPr/>
            <p:nvPr/>
          </p:nvSpPr>
          <p:spPr>
            <a:xfrm>
              <a:off x="1666875" y="320992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2457450" y="3390900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3171825" y="277177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76675" y="246697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4619625" y="1809750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>
              <a:stCxn id="24" idx="6"/>
              <a:endCxn id="25" idx="2"/>
            </p:cNvCxnSpPr>
            <p:nvPr/>
          </p:nvCxnSpPr>
          <p:spPr>
            <a:xfrm>
              <a:off x="1781175" y="3267075"/>
              <a:ext cx="676275" cy="180975"/>
            </a:xfrm>
            <a:prstGeom prst="line">
              <a:avLst/>
            </a:prstGeom>
            <a:ln w="22225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25" idx="7"/>
              <a:endCxn id="26" idx="3"/>
            </p:cNvCxnSpPr>
            <p:nvPr/>
          </p:nvCxnSpPr>
          <p:spPr>
            <a:xfrm flipV="1">
              <a:off x="2555011" y="2869336"/>
              <a:ext cx="633553" cy="538303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26" idx="7"/>
              <a:endCxn id="27" idx="2"/>
            </p:cNvCxnSpPr>
            <p:nvPr/>
          </p:nvCxnSpPr>
          <p:spPr>
            <a:xfrm flipV="1">
              <a:off x="3269386" y="2524125"/>
              <a:ext cx="607289" cy="264389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27" idx="7"/>
              <a:endCxn id="28" idx="3"/>
            </p:cNvCxnSpPr>
            <p:nvPr/>
          </p:nvCxnSpPr>
          <p:spPr>
            <a:xfrm flipV="1">
              <a:off x="3974236" y="1907311"/>
              <a:ext cx="662128" cy="576403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>
          <a:xfrm flipH="1" flipV="1">
            <a:off x="1228725" y="1162050"/>
            <a:ext cx="0" cy="2943225"/>
          </a:xfrm>
          <a:prstGeom prst="line">
            <a:avLst/>
          </a:prstGeom>
          <a:ln w="1905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19800" y="1343025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5363266" y="999593"/>
            <a:ext cx="871933" cy="813698"/>
          </a:xfrm>
          <a:prstGeom prst="rect">
            <a:avLst/>
          </a:prstGeom>
        </p:spPr>
      </p:pic>
      <p:grpSp>
        <p:nvGrpSpPr>
          <p:cNvPr id="123" name="组合 122"/>
          <p:cNvGrpSpPr/>
          <p:nvPr/>
        </p:nvGrpSpPr>
        <p:grpSpPr>
          <a:xfrm>
            <a:off x="1200150" y="4038600"/>
            <a:ext cx="4362452" cy="152400"/>
            <a:chOff x="1200150" y="4038600"/>
            <a:chExt cx="4362452" cy="152400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200150" y="4114800"/>
              <a:ext cx="4362450" cy="0"/>
            </a:xfrm>
            <a:prstGeom prst="line">
              <a:avLst/>
            </a:prstGeom>
            <a:ln w="19050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91150" y="4038600"/>
              <a:ext cx="161925" cy="66675"/>
            </a:xfrm>
            <a:prstGeom prst="line">
              <a:avLst/>
            </a:prstGeom>
            <a:ln w="15875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400675" y="4105275"/>
              <a:ext cx="161927" cy="85725"/>
            </a:xfrm>
            <a:prstGeom prst="line">
              <a:avLst/>
            </a:prstGeom>
            <a:ln w="19050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1495425" y="4124325"/>
            <a:ext cx="646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475" y="4124325"/>
            <a:ext cx="646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24375" y="4114800"/>
            <a:ext cx="646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00375" y="4114800"/>
            <a:ext cx="646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43325" y="4114800"/>
            <a:ext cx="646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09700" y="2657475"/>
            <a:ext cx="7334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1400">
                <a:solidFill>
                  <a:srgbClr val="FB658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335万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00275" y="2447925"/>
            <a:ext cx="7334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1400">
                <a:solidFill>
                  <a:srgbClr val="FB658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302万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76550" y="1847850"/>
            <a:ext cx="7334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1400">
                <a:solidFill>
                  <a:srgbClr val="FB658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522万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67125" y="1571625"/>
            <a:ext cx="7334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1400">
                <a:solidFill>
                  <a:srgbClr val="FB658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585万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91025" y="1038225"/>
            <a:ext cx="7334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1400">
                <a:solidFill>
                  <a:srgbClr val="FB658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785万</a:t>
            </a:r>
          </a:p>
        </p:txBody>
      </p:sp>
      <p:sp>
        <p:nvSpPr>
          <p:cNvPr id="101" name="矩形 100"/>
          <p:cNvSpPr/>
          <p:nvPr/>
        </p:nvSpPr>
        <p:spPr>
          <a:xfrm>
            <a:off x="1885949" y="3181350"/>
            <a:ext cx="238125" cy="942973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矩形 101"/>
          <p:cNvSpPr/>
          <p:nvPr/>
        </p:nvSpPr>
        <p:spPr>
          <a:xfrm>
            <a:off x="2657474" y="2809875"/>
            <a:ext cx="238125" cy="1304923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矩形 102"/>
          <p:cNvSpPr/>
          <p:nvPr/>
        </p:nvSpPr>
        <p:spPr>
          <a:xfrm>
            <a:off x="3419474" y="2390776"/>
            <a:ext cx="238125" cy="1714498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矩形 103"/>
          <p:cNvSpPr/>
          <p:nvPr/>
        </p:nvSpPr>
        <p:spPr>
          <a:xfrm>
            <a:off x="4171949" y="1905000"/>
            <a:ext cx="238125" cy="2200274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矩形 104"/>
          <p:cNvSpPr/>
          <p:nvPr/>
        </p:nvSpPr>
        <p:spPr>
          <a:xfrm>
            <a:off x="4914899" y="1438275"/>
            <a:ext cx="238125" cy="2666999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5" name="组合 124"/>
          <p:cNvGrpSpPr/>
          <p:nvPr/>
        </p:nvGrpSpPr>
        <p:grpSpPr>
          <a:xfrm>
            <a:off x="1194781" y="1664280"/>
            <a:ext cx="77585" cy="2497455"/>
            <a:chOff x="1194781" y="1664280"/>
            <a:chExt cx="77585" cy="2497455"/>
          </a:xfrm>
        </p:grpSpPr>
        <p:grpSp>
          <p:nvGrpSpPr>
            <p:cNvPr id="124" name="组合 123"/>
            <p:cNvGrpSpPr/>
            <p:nvPr/>
          </p:nvGrpSpPr>
          <p:grpSpPr>
            <a:xfrm>
              <a:off x="1194781" y="1664280"/>
              <a:ext cx="76200" cy="2151564"/>
              <a:chOff x="1185256" y="1664280"/>
              <a:chExt cx="76200" cy="2151564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185256" y="1664280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185256" y="2010174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185256" y="2356068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185256" y="2701962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185256" y="3047856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185256" y="3393750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185256" y="3739644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5" name="椭圆 114"/>
            <p:cNvSpPr/>
            <p:nvPr/>
          </p:nvSpPr>
          <p:spPr>
            <a:xfrm>
              <a:off x="1196166" y="4085535"/>
              <a:ext cx="76200" cy="76200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6" name="矩形 115"/>
          <p:cNvSpPr/>
          <p:nvPr/>
        </p:nvSpPr>
        <p:spPr>
          <a:xfrm>
            <a:off x="6238875" y="3714750"/>
            <a:ext cx="676275" cy="161925"/>
          </a:xfrm>
          <a:prstGeom prst="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矩形 116"/>
          <p:cNvSpPr/>
          <p:nvPr/>
        </p:nvSpPr>
        <p:spPr>
          <a:xfrm>
            <a:off x="6248400" y="4019550"/>
            <a:ext cx="676275" cy="161925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TextBox 117"/>
          <p:cNvSpPr txBox="1"/>
          <p:nvPr/>
        </p:nvSpPr>
        <p:spPr>
          <a:xfrm>
            <a:off x="7048499" y="3962400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输入文字说明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058024" y="3648075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输入文字说明</a:t>
            </a:r>
          </a:p>
        </p:txBody>
      </p:sp>
    </p:spTree>
    <p:extLst>
      <p:ext uri="{BB962C8B-B14F-4D97-AF65-F5344CB8AC3E}">
        <p14:creationId val="391242930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4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0" presetSubtype="0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1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0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" presetSubtype="2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" presetSubtype="2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72"/>
      <p:bldP grpId="0" spid="84"/>
      <p:bldP grpId="0" spid="85"/>
      <p:bldP grpId="0" spid="86"/>
      <p:bldP grpId="0" spid="87"/>
      <p:bldP grpId="0" spid="88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16"/>
      <p:bldP grpId="0" spid="117"/>
      <p:bldP grpId="0" spid="118"/>
      <p:bldP grpId="0" spid="11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965004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fmla="val 5000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未来规划</a:t>
            </a: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gdLst>
              <a:gd fmla="*/ 44 w 21644" name="connsiteX0"/>
              <a:gd fmla="*/ 0 h 22739" name="connsiteY0"/>
              <a:gd fmla="*/ 21644 w 21644" name="connsiteX1"/>
              <a:gd fmla="*/ 0 h 22739" name="connsiteY1"/>
              <a:gd fmla="*/ 21644 w 21644" name="connsiteX2"/>
              <a:gd fmla="*/ 17322 h 22739" name="connsiteY2"/>
              <a:gd fmla="*/ 0 w 21644" name="connsiteX3"/>
              <a:gd fmla="*/ 19514 h 22739" name="connsiteY3"/>
              <a:gd fmla="*/ 44 w 21644" name="connsiteX4"/>
              <a:gd fmla="*/ 0 h 227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739" w="21644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gdLst>
              <a:gd fmla="*/ 0 w 21622" name="connsiteX0"/>
              <a:gd fmla="*/ 0 h 20944" name="connsiteY0"/>
              <a:gd fmla="*/ 21600 w 21622" name="connsiteX1"/>
              <a:gd fmla="*/ 0 h 20944" name="connsiteY1"/>
              <a:gd fmla="*/ 21622 w 21622" name="connsiteX2"/>
              <a:gd fmla="*/ 11979 h 20944" name="connsiteY2"/>
              <a:gd fmla="*/ 0 w 21622" name="connsiteX3"/>
              <a:gd fmla="*/ 13913 h 20944" name="connsiteY3"/>
              <a:gd fmla="*/ 0 w 21622" name="connsiteX4"/>
              <a:gd fmla="*/ 0 h 209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44" w="21622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627" l="36160" r="37120" t="12942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459" l="-4068" r="4459" t="-4068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  <p:extLst>
      <p:ext uri="{BB962C8B-B14F-4D97-AF65-F5344CB8AC3E}">
        <p14:creationId val="289747760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mph" presetID="6" presetSubtype="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250" fill="hold" id="43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4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mph" presetID="6" presetSubtype="0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dur="1250" fill="hold" id="53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4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1" spid="8"/>
      <p:bldP grpId="2" spid="8"/>
      <p:bldP grpId="0" spid="9"/>
      <p:bldP grpId="1" spid="9"/>
      <p:bldP grpId="2" spid="9"/>
      <p:bldP grpId="0" spid="10"/>
      <p:bldP grpId="0" spid="1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Box 19"/>
          <p:cNvSpPr txBox="1"/>
          <p:nvPr/>
        </p:nvSpPr>
        <p:spPr>
          <a:xfrm>
            <a:off x="4488964" y="1254373"/>
            <a:ext cx="3664435" cy="31089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解释说明文字，点击输入文字内容需概括精炼，言简意赅的说明分项容……解释说明文字，点击输入文字内容需概括精炼，言简意赅的说明分项容……解释说明文字，点击输入文字内容需概括精炼，言简意赅的说明分项容……解释说明文字，点击输入文字内容需概括精炼，言简意赅的说明分项容……</a:t>
            </a:r>
          </a:p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解释说明文字，点击输入文字内容需概括精炼，言简意赅的说明分项容……解释说明文字，点击输入文字内容需概括精炼，言简意赅的说明分项容……</a:t>
            </a:r>
          </a:p>
          <a:p>
            <a:pPr>
              <a:lnSpc>
                <a:spcPct val="150000"/>
              </a:lnSpc>
            </a:pPr>
            <a:endParaRPr altLang="zh-CN" lang="en-US" sz="12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850" y="70485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384577" y="321651"/>
            <a:ext cx="887144" cy="827893"/>
          </a:xfrm>
          <a:prstGeom prst="rect">
            <a:avLst/>
          </a:prstGeom>
        </p:spPr>
      </p:pic>
      <p:sp>
        <p:nvSpPr>
          <p:cNvPr id="30" name="矩形 16"/>
          <p:cNvSpPr/>
          <p:nvPr/>
        </p:nvSpPr>
        <p:spPr>
          <a:xfrm flipV="1">
            <a:off x="5112215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16"/>
          <p:cNvSpPr/>
          <p:nvPr/>
        </p:nvSpPr>
        <p:spPr>
          <a:xfrm flipH="1" flipV="1" rot="16200000">
            <a:off x="-888535" y="19812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1133475" y="1761881"/>
            <a:ext cx="1333500" cy="914644"/>
            <a:chOff x="4381500" y="4571756"/>
            <a:chExt cx="1333500" cy="914644"/>
          </a:xfrm>
        </p:grpSpPr>
        <p:sp>
          <p:nvSpPr>
            <p:cNvPr id="37" name="圆角矩形 36"/>
            <p:cNvSpPr/>
            <p:nvPr/>
          </p:nvSpPr>
          <p:spPr>
            <a:xfrm>
              <a:off x="4381500" y="4571756"/>
              <a:ext cx="1333500" cy="914644"/>
            </a:xfrm>
            <a:prstGeom prst="roundRect">
              <a:avLst>
                <a:gd fmla="val 11060" name="adj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470743" y="4638871"/>
              <a:ext cx="1187107" cy="745712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71750" y="1771406"/>
            <a:ext cx="1333500" cy="914644"/>
            <a:chOff x="4124325" y="1323731"/>
            <a:chExt cx="1333500" cy="914644"/>
          </a:xfrm>
        </p:grpSpPr>
        <p:sp>
          <p:nvSpPr>
            <p:cNvPr id="40" name="圆角矩形 39"/>
            <p:cNvSpPr/>
            <p:nvPr/>
          </p:nvSpPr>
          <p:spPr>
            <a:xfrm>
              <a:off x="4124325" y="1323731"/>
              <a:ext cx="1333500" cy="914644"/>
            </a:xfrm>
            <a:prstGeom prst="roundRect">
              <a:avLst>
                <a:gd fmla="val 11060" name="adj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495" y="1362075"/>
              <a:ext cx="1012372" cy="8382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33475" y="2878163"/>
            <a:ext cx="1333500" cy="966838"/>
            <a:chOff x="1133475" y="2878163"/>
            <a:chExt cx="1333500" cy="966838"/>
          </a:xfrm>
        </p:grpSpPr>
        <p:sp>
          <p:nvSpPr>
            <p:cNvPr id="48" name="圆角矩形 47"/>
            <p:cNvSpPr/>
            <p:nvPr/>
          </p:nvSpPr>
          <p:spPr>
            <a:xfrm>
              <a:off x="1133475" y="2885831"/>
              <a:ext cx="1333500" cy="914644"/>
            </a:xfrm>
            <a:prstGeom prst="roundRect">
              <a:avLst>
                <a:gd fmla="val 11060" name="adj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95710" y="2878163"/>
              <a:ext cx="952189" cy="96683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581275" y="2895356"/>
            <a:ext cx="1333500" cy="914644"/>
            <a:chOff x="2581275" y="2895356"/>
            <a:chExt cx="1333500" cy="914644"/>
          </a:xfrm>
        </p:grpSpPr>
        <p:sp>
          <p:nvSpPr>
            <p:cNvPr id="50" name="圆角矩形 49"/>
            <p:cNvSpPr/>
            <p:nvPr/>
          </p:nvSpPr>
          <p:spPr>
            <a:xfrm>
              <a:off x="2581275" y="2895356"/>
              <a:ext cx="1333500" cy="914644"/>
            </a:xfrm>
            <a:prstGeom prst="roundRect">
              <a:avLst>
                <a:gd fmla="val 11060" name="adj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54325" y="2907684"/>
              <a:ext cx="727075" cy="879001"/>
            </a:xfrm>
            <a:prstGeom prst="rect">
              <a:avLst/>
            </a:prstGeom>
          </p:spPr>
        </p:pic>
      </p:grpSp>
      <p:cxnSp>
        <p:nvCxnSpPr>
          <p:cNvPr id="53" name="直接连接符 52"/>
          <p:cNvCxnSpPr/>
          <p:nvPr/>
        </p:nvCxnSpPr>
        <p:spPr>
          <a:xfrm flipH="1">
            <a:off x="4219575" y="1485900"/>
            <a:ext cx="0" cy="253365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val="410324554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1" presetSubtype="0">
                                  <p:stCondLst>
                                    <p:cond delay="7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8"/>
      <p:bldP grpId="0" spid="30"/>
      <p:bldP grpId="0" spid="31"/>
      <p:bldP grpId="0" spid="5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1907261"/>
            <a:chOff x="116378" y="1"/>
            <a:chExt cx="8884747" cy="1288135"/>
          </a:xfrm>
          <a:solidFill>
            <a:srgbClr val="76DCEA"/>
          </a:solidFill>
          <a:effectLst/>
        </p:grpSpPr>
        <p:grpSp>
          <p:nvGrpSpPr>
            <p:cNvPr id="3" name="组合 2"/>
            <p:cNvGrpSpPr/>
            <p:nvPr/>
          </p:nvGrpSpPr>
          <p:grpSpPr>
            <a:xfrm>
              <a:off x="116378" y="1"/>
              <a:ext cx="8884747" cy="1288135"/>
              <a:chOff x="2185268" y="2131621"/>
              <a:chExt cx="5159620" cy="843885"/>
            </a:xfrm>
            <a:grpFill/>
          </p:grpSpPr>
          <p:grpSp>
            <p:nvGrpSpPr>
              <p:cNvPr id="5" name="组合 4"/>
              <p:cNvGrpSpPr/>
              <p:nvPr/>
            </p:nvGrpSpPr>
            <p:grpSpPr>
              <a:xfrm>
                <a:off x="2185268" y="2131835"/>
                <a:ext cx="5157885" cy="843671"/>
                <a:chOff x="3991490" y="619125"/>
                <a:chExt cx="5157885" cy="483050"/>
              </a:xfrm>
              <a:grpFill/>
            </p:grpSpPr>
            <p:sp>
              <p:nvSpPr>
                <p:cNvPr id="7" name="矩形 6"/>
                <p:cNvSpPr/>
                <p:nvPr/>
              </p:nvSpPr>
              <p:spPr>
                <a:xfrm>
                  <a:off x="3998796" y="619125"/>
                  <a:ext cx="5150579" cy="48255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 flipH="1">
                  <a:off x="3991490" y="1102175"/>
                  <a:ext cx="5152511" cy="0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50000"/>
                      <a:lumOff val="50000"/>
                      <a:alpha val="3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直接连接符 5"/>
              <p:cNvCxnSpPr/>
              <p:nvPr/>
            </p:nvCxnSpPr>
            <p:spPr>
              <a:xfrm flipH="1">
                <a:off x="7344888" y="2131621"/>
                <a:ext cx="0" cy="843148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>
              <a:off x="119703" y="1285875"/>
              <a:ext cx="8881422" cy="0"/>
            </a:xfrm>
            <a:prstGeom prst="line">
              <a:avLst/>
            </a:prstGeom>
            <a:grpFill/>
            <a:ln w="9525"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11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  <a:alpha val="11000"/>
                    </a:schemeClr>
                  </a:gs>
                </a:gsLst>
                <a:lin ang="8100000" scaled="1"/>
              </a:gradFill>
            </a:ln>
            <a:effectLst>
              <a:outerShdw blurRad="50800" dir="16200000" dist="12700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60019" y="1447800"/>
            <a:ext cx="1429201" cy="454244"/>
            <a:chOff x="205589" y="828675"/>
            <a:chExt cx="1429201" cy="454244"/>
          </a:xfrm>
        </p:grpSpPr>
        <p:sp>
          <p:nvSpPr>
            <p:cNvPr id="10" name="同侧圆角矩形 9"/>
            <p:cNvSpPr/>
            <p:nvPr/>
          </p:nvSpPr>
          <p:spPr>
            <a:xfrm>
              <a:off x="205589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326571" y="929670"/>
              <a:ext cx="11620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06616" y="1447800"/>
            <a:ext cx="1429201" cy="454244"/>
            <a:chOff x="1652186" y="828675"/>
            <a:chExt cx="1429201" cy="454244"/>
          </a:xfrm>
        </p:grpSpPr>
        <p:sp>
          <p:nvSpPr>
            <p:cNvPr id="13" name="同侧圆角矩形 12"/>
            <p:cNvSpPr/>
            <p:nvPr/>
          </p:nvSpPr>
          <p:spPr>
            <a:xfrm>
              <a:off x="1652186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1707695" y="939195"/>
              <a:ext cx="137160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53213" y="1447800"/>
            <a:ext cx="1429201" cy="454244"/>
            <a:chOff x="3098783" y="828675"/>
            <a:chExt cx="1429201" cy="454244"/>
          </a:xfrm>
        </p:grpSpPr>
        <p:sp>
          <p:nvSpPr>
            <p:cNvPr id="16" name="同侧圆角矩形 15"/>
            <p:cNvSpPr/>
            <p:nvPr/>
          </p:nvSpPr>
          <p:spPr>
            <a:xfrm>
              <a:off x="3098783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20"/>
            <p:cNvSpPr txBox="1"/>
            <p:nvPr/>
          </p:nvSpPr>
          <p:spPr>
            <a:xfrm>
              <a:off x="3251970" y="939195"/>
              <a:ext cx="115810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90285" y="1447800"/>
            <a:ext cx="1429201" cy="454244"/>
            <a:chOff x="4535855" y="828675"/>
            <a:chExt cx="1429201" cy="454244"/>
          </a:xfrm>
        </p:grpSpPr>
        <p:sp>
          <p:nvSpPr>
            <p:cNvPr id="19" name="同侧圆角矩形 18"/>
            <p:cNvSpPr/>
            <p:nvPr/>
          </p:nvSpPr>
          <p:spPr>
            <a:xfrm>
              <a:off x="4535855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4642620" y="939195"/>
              <a:ext cx="115810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27357" y="1447800"/>
            <a:ext cx="1429201" cy="454244"/>
            <a:chOff x="5972927" y="828675"/>
            <a:chExt cx="1429201" cy="454244"/>
          </a:xfrm>
        </p:grpSpPr>
        <p:sp>
          <p:nvSpPr>
            <p:cNvPr id="22" name="同侧圆角矩形 21"/>
            <p:cNvSpPr/>
            <p:nvPr/>
          </p:nvSpPr>
          <p:spPr>
            <a:xfrm>
              <a:off x="5972927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0"/>
            <p:cNvSpPr txBox="1"/>
            <p:nvPr/>
          </p:nvSpPr>
          <p:spPr>
            <a:xfrm>
              <a:off x="6118995" y="939195"/>
              <a:ext cx="115810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64430" y="1447800"/>
            <a:ext cx="1429201" cy="454244"/>
            <a:chOff x="7410000" y="828675"/>
            <a:chExt cx="1429201" cy="454244"/>
          </a:xfrm>
        </p:grpSpPr>
        <p:sp>
          <p:nvSpPr>
            <p:cNvPr id="25" name="同侧圆角矩形 24"/>
            <p:cNvSpPr/>
            <p:nvPr/>
          </p:nvSpPr>
          <p:spPr>
            <a:xfrm>
              <a:off x="7410000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r="17400000" dist="635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7557268" y="901095"/>
              <a:ext cx="115810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科室名称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706211"/>
            <a:ext cx="9144000" cy="4437289"/>
          </a:xfrm>
          <a:custGeom>
            <a:rect b="b" l="l" r="r" t="t"/>
            <a:pathLst>
              <a:path h="4437289" w="9144000">
                <a:moveTo>
                  <a:pt x="9051775" y="0"/>
                </a:moveTo>
                <a:lnTo>
                  <a:pt x="9143998" y="0"/>
                </a:lnTo>
                <a:lnTo>
                  <a:pt x="9143998" y="1211049"/>
                </a:lnTo>
                <a:lnTo>
                  <a:pt x="9144000" y="1211049"/>
                </a:lnTo>
                <a:lnTo>
                  <a:pt x="9144000" y="4437289"/>
                </a:lnTo>
                <a:lnTo>
                  <a:pt x="0" y="4437289"/>
                </a:lnTo>
                <a:lnTo>
                  <a:pt x="0" y="1287405"/>
                </a:lnTo>
                <a:lnTo>
                  <a:pt x="0" y="1211049"/>
                </a:lnTo>
                <a:lnTo>
                  <a:pt x="0" y="3920"/>
                </a:lnTo>
                <a:lnTo>
                  <a:pt x="86076" y="3920"/>
                </a:lnTo>
                <a:cubicBezTo>
                  <a:pt x="122706" y="3920"/>
                  <a:pt x="152400" y="33614"/>
                  <a:pt x="152400" y="70244"/>
                </a:cubicBezTo>
                <a:lnTo>
                  <a:pt x="152400" y="1211049"/>
                </a:lnTo>
                <a:lnTo>
                  <a:pt x="8980713" y="1211049"/>
                </a:lnTo>
                <a:lnTo>
                  <a:pt x="8980713" y="71062"/>
                </a:lnTo>
                <a:cubicBezTo>
                  <a:pt x="8980713" y="31816"/>
                  <a:pt x="9012529" y="0"/>
                  <a:pt x="9051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r" blurRad="76200" dir="10800000" dist="254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TextBox 57"/>
          <p:cNvSpPr txBox="1"/>
          <p:nvPr/>
        </p:nvSpPr>
        <p:spPr>
          <a:xfrm>
            <a:off x="3714750" y="56197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3070626" y="135135"/>
            <a:ext cx="887144" cy="827893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2952749" y="2189887"/>
            <a:ext cx="554355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解释说明文字，点击输入文字内容需概括精炼，言简意赅的说明分项容解释说明文字，点击输入文字内容需概括精炼，言简意赅的说明分项容……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不用多余的文字修饰，言简意赅的说明该项内容。文字内容需概括精炼，不用多余的文字修饰.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解释说明文字，点击输入文字内容需概括精炼，言简意赅的说明分项容解释说明文字，点击输入文字内容需概括精炼，言简意赅的说明分项容……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734" t="17151"/>
          <a:stretch>
            <a:fillRect/>
          </a:stretch>
        </p:blipFill>
        <p:spPr>
          <a:xfrm>
            <a:off x="759437" y="2085976"/>
            <a:ext cx="1905518" cy="1181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1115" t="6903"/>
          <a:stretch>
            <a:fillRect/>
          </a:stretch>
        </p:blipFill>
        <p:spPr>
          <a:xfrm>
            <a:off x="765175" y="3381374"/>
            <a:ext cx="1911350" cy="1171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7" name="矩形 16"/>
          <p:cNvSpPr/>
          <p:nvPr/>
        </p:nvSpPr>
        <p:spPr>
          <a:xfrm flipH="1">
            <a:off x="-66675" y="2728314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9581040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7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1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750" id="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58"/>
      <p:bldP grpId="0" spid="61"/>
      <p:bldP grpId="0" spid="63"/>
      <p:bldP grpId="0" spid="5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924475" y="3425130"/>
            <a:ext cx="37432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zh-CN" b="1" lang="en-US" smtClean="0" sz="1200">
              <a:solidFill>
                <a:srgbClr val="4DC7D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zh-CN" b="1" lang="en-US" smtClean="0" sz="12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解释说明文字，点击输入文字内容需概括精炼，言简意赅的说明分项容……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1839" y="663352"/>
            <a:ext cx="17735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1.博士科技型人才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2527" y="981075"/>
            <a:ext cx="37528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解释说明文字，点击输入文字内容需概括精炼，言简意赅的说明分项容……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351062"/>
            <a:ext cx="15703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3.大中专科人才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1575" y="2617762"/>
            <a:ext cx="36004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解释说明文字，点击输入文字内容需概括精炼，言简意赅的说明分项容……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9650" y="3294037"/>
            <a:ext cx="15703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4.普通高中人员</a:t>
            </a:r>
          </a:p>
        </p:txBody>
      </p:sp>
      <p:sp>
        <p:nvSpPr>
          <p:cNvPr id="8" name="矩形 7"/>
          <p:cNvSpPr/>
          <p:nvPr/>
        </p:nvSpPr>
        <p:spPr>
          <a:xfrm>
            <a:off x="4881363" y="1495822"/>
            <a:ext cx="3529211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6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2.研究生本科类人才</a:t>
            </a:r>
          </a:p>
          <a:p>
            <a:r>
              <a:rPr altLang="zh-CN" lang="en-US" smtClean="0" sz="1600">
                <a:solidFill>
                  <a:srgbClr val="4DC7D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解释说明文字，点击输入文字内容需概括精炼，言简意赅的说明分项容……</a:t>
            </a:r>
          </a:p>
          <a:p>
            <a:endParaRPr altLang="zh-CN" lang="en-US" smtClean="0" sz="1600">
              <a:solidFill>
                <a:srgbClr val="4DC7D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弧形 33"/>
          <p:cNvSpPr/>
          <p:nvPr/>
        </p:nvSpPr>
        <p:spPr>
          <a:xfrm>
            <a:off x="594897" y="419100"/>
            <a:ext cx="3567503" cy="3567503"/>
          </a:xfrm>
          <a:prstGeom prst="arc">
            <a:avLst>
              <a:gd fmla="val 830435" name="adj1"/>
              <a:gd fmla="val 10793851" name="adj2"/>
            </a:avLst>
          </a:prstGeom>
          <a:ln w="254000">
            <a:solidFill>
              <a:srgbClr val="FB6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grpSp>
        <p:nvGrpSpPr>
          <p:cNvPr id="10" name="组合 9"/>
          <p:cNvGrpSpPr/>
          <p:nvPr/>
        </p:nvGrpSpPr>
        <p:grpSpPr>
          <a:xfrm>
            <a:off x="2432403" y="1263136"/>
            <a:ext cx="658616" cy="2153782"/>
            <a:chOff x="2432403" y="1577461"/>
            <a:chExt cx="658616" cy="2153782"/>
          </a:xfrm>
        </p:grpSpPr>
        <p:sp>
          <p:nvSpPr>
            <p:cNvPr id="11" name="椭圆 83"/>
            <p:cNvSpPr/>
            <p:nvPr/>
          </p:nvSpPr>
          <p:spPr>
            <a:xfrm>
              <a:off x="2707313" y="3622448"/>
              <a:ext cx="108795" cy="108795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cxnSp>
          <p:nvCxnSpPr>
            <p:cNvPr id="12" name="直接连接符 84"/>
            <p:cNvCxnSpPr>
              <a:stCxn id="11" idx="0"/>
            </p:cNvCxnSpPr>
            <p:nvPr/>
          </p:nvCxnSpPr>
          <p:spPr>
            <a:xfrm flipV="1">
              <a:off x="2761711" y="2249685"/>
              <a:ext cx="247" cy="1372762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弧形 85"/>
            <p:cNvSpPr/>
            <p:nvPr/>
          </p:nvSpPr>
          <p:spPr>
            <a:xfrm>
              <a:off x="2432403" y="1577461"/>
              <a:ext cx="658616" cy="658616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73567" y="1304534"/>
            <a:ext cx="576289" cy="576289"/>
            <a:chOff x="2473567" y="1618859"/>
            <a:chExt cx="576289" cy="576289"/>
          </a:xfrm>
          <a:solidFill>
            <a:schemeClr val="bg1">
              <a:lumMod val="75000"/>
            </a:schemeClr>
          </a:solidFill>
        </p:grpSpPr>
        <p:sp>
          <p:nvSpPr>
            <p:cNvPr id="15" name="椭圆 86"/>
            <p:cNvSpPr/>
            <p:nvPr/>
          </p:nvSpPr>
          <p:spPr>
            <a:xfrm>
              <a:off x="2473567" y="1618859"/>
              <a:ext cx="576289" cy="576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6" name="文本框 20"/>
            <p:cNvSpPr txBox="1"/>
            <p:nvPr/>
          </p:nvSpPr>
          <p:spPr>
            <a:xfrm>
              <a:off x="2549499" y="1743425"/>
              <a:ext cx="433705" cy="33528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604020202020204" pitchFamily="34" typeface="Arial Unicode MS"/>
                </a:rPr>
                <a:t>02</a:t>
              </a:r>
            </a:p>
          </p:txBody>
        </p:sp>
      </p:grpSp>
      <p:sp>
        <p:nvSpPr>
          <p:cNvPr id="17" name="弧形 35"/>
          <p:cNvSpPr/>
          <p:nvPr/>
        </p:nvSpPr>
        <p:spPr>
          <a:xfrm>
            <a:off x="869320" y="693523"/>
            <a:ext cx="3018656" cy="3018656"/>
          </a:xfrm>
          <a:prstGeom prst="arc">
            <a:avLst>
              <a:gd fmla="val 2938498" name="adj1"/>
              <a:gd fmla="val 10793851" name="adj2"/>
            </a:avLst>
          </a:prstGeom>
          <a:ln w="254000">
            <a:solidFill>
              <a:srgbClr val="76DC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18" name="弧形 36"/>
          <p:cNvSpPr/>
          <p:nvPr/>
        </p:nvSpPr>
        <p:spPr>
          <a:xfrm>
            <a:off x="1143744" y="967947"/>
            <a:ext cx="2469810" cy="2469810"/>
          </a:xfrm>
          <a:prstGeom prst="arc">
            <a:avLst>
              <a:gd fmla="val 4654623" name="adj1"/>
              <a:gd fmla="val 10793851" name="adj2"/>
            </a:avLst>
          </a:prstGeom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19" name="弧形 37"/>
          <p:cNvSpPr/>
          <p:nvPr/>
        </p:nvSpPr>
        <p:spPr>
          <a:xfrm>
            <a:off x="1418167" y="1242370"/>
            <a:ext cx="1920963" cy="1920963"/>
          </a:xfrm>
          <a:prstGeom prst="arc">
            <a:avLst>
              <a:gd fmla="val 7924595" name="adj1"/>
              <a:gd fmla="val 10793851" name="adj2"/>
            </a:avLst>
          </a:prstGeom>
          <a:ln w="25400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grpSp>
        <p:nvGrpSpPr>
          <p:cNvPr id="20" name="组合 19"/>
          <p:cNvGrpSpPr/>
          <p:nvPr/>
        </p:nvGrpSpPr>
        <p:grpSpPr>
          <a:xfrm>
            <a:off x="3116983" y="1263136"/>
            <a:ext cx="658616" cy="2034779"/>
            <a:chOff x="3116983" y="1577461"/>
            <a:chExt cx="658616" cy="2034779"/>
          </a:xfrm>
        </p:grpSpPr>
        <p:sp>
          <p:nvSpPr>
            <p:cNvPr id="21" name="椭圆 76"/>
            <p:cNvSpPr/>
            <p:nvPr/>
          </p:nvSpPr>
          <p:spPr>
            <a:xfrm>
              <a:off x="3391893" y="3503445"/>
              <a:ext cx="108795" cy="108795"/>
            </a:xfrm>
            <a:prstGeom prst="ellipse">
              <a:avLst/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cxnSp>
          <p:nvCxnSpPr>
            <p:cNvPr id="22" name="直接连接符 77"/>
            <p:cNvCxnSpPr>
              <a:stCxn id="21" idx="0"/>
            </p:cNvCxnSpPr>
            <p:nvPr/>
          </p:nvCxnSpPr>
          <p:spPr>
            <a:xfrm flipH="1" flipV="1">
              <a:off x="3446291" y="2236077"/>
              <a:ext cx="0" cy="1267368"/>
            </a:xfrm>
            <a:prstGeom prst="line">
              <a:avLst/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弧形 78"/>
            <p:cNvSpPr/>
            <p:nvPr/>
          </p:nvSpPr>
          <p:spPr>
            <a:xfrm>
              <a:off x="3116983" y="1577461"/>
              <a:ext cx="658616" cy="658616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58147" y="1304534"/>
            <a:ext cx="576289" cy="576289"/>
            <a:chOff x="3158147" y="1618859"/>
            <a:chExt cx="576289" cy="576289"/>
          </a:xfrm>
        </p:grpSpPr>
        <p:sp>
          <p:nvSpPr>
            <p:cNvPr id="25" name="椭圆 79"/>
            <p:cNvSpPr/>
            <p:nvPr/>
          </p:nvSpPr>
          <p:spPr>
            <a:xfrm>
              <a:off x="3158147" y="1618859"/>
              <a:ext cx="576289" cy="576289"/>
            </a:xfrm>
            <a:prstGeom prst="ellipse">
              <a:avLst/>
            </a:prstGeom>
            <a:solidFill>
              <a:srgbClr val="76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26" name="文本框 38"/>
            <p:cNvSpPr txBox="1"/>
            <p:nvPr/>
          </p:nvSpPr>
          <p:spPr>
            <a:xfrm>
              <a:off x="3234079" y="1743425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604020202020204" pitchFamily="34" typeface="Arial Unicode MS"/>
                </a:rPr>
                <a:t>03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01562" y="1263136"/>
            <a:ext cx="658616" cy="1316392"/>
            <a:chOff x="3801562" y="1577461"/>
            <a:chExt cx="658616" cy="1316392"/>
          </a:xfrm>
        </p:grpSpPr>
        <p:sp>
          <p:nvSpPr>
            <p:cNvPr id="28" name="椭圆 72"/>
            <p:cNvSpPr/>
            <p:nvPr/>
          </p:nvSpPr>
          <p:spPr>
            <a:xfrm>
              <a:off x="4076472" y="2785058"/>
              <a:ext cx="108795" cy="108795"/>
            </a:xfrm>
            <a:prstGeom prst="ellipse">
              <a:avLst/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cxnSp>
          <p:nvCxnSpPr>
            <p:cNvPr id="29" name="直接连接符 73"/>
            <p:cNvCxnSpPr/>
            <p:nvPr/>
          </p:nvCxnSpPr>
          <p:spPr>
            <a:xfrm flipV="1">
              <a:off x="4130624" y="2236150"/>
              <a:ext cx="493" cy="548908"/>
            </a:xfrm>
            <a:prstGeom prst="line">
              <a:avLst/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弧形 74"/>
            <p:cNvSpPr/>
            <p:nvPr/>
          </p:nvSpPr>
          <p:spPr>
            <a:xfrm>
              <a:off x="3801562" y="1577461"/>
              <a:ext cx="658616" cy="658616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42726" y="1304534"/>
            <a:ext cx="576289" cy="576289"/>
            <a:chOff x="3842726" y="1618859"/>
            <a:chExt cx="576289" cy="576289"/>
          </a:xfrm>
        </p:grpSpPr>
        <p:sp>
          <p:nvSpPr>
            <p:cNvPr id="32" name="椭圆 75"/>
            <p:cNvSpPr/>
            <p:nvPr/>
          </p:nvSpPr>
          <p:spPr>
            <a:xfrm>
              <a:off x="3842726" y="1618859"/>
              <a:ext cx="576289" cy="576289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3" name="文本框 45"/>
            <p:cNvSpPr txBox="1"/>
            <p:nvPr/>
          </p:nvSpPr>
          <p:spPr>
            <a:xfrm>
              <a:off x="3918658" y="1743424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604020202020204" pitchFamily="34" typeface="Arial Unicode MS"/>
                </a:rPr>
                <a:t>04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8988" y="1304534"/>
            <a:ext cx="576289" cy="576289"/>
            <a:chOff x="1788988" y="1618859"/>
            <a:chExt cx="576289" cy="576289"/>
          </a:xfrm>
        </p:grpSpPr>
        <p:sp>
          <p:nvSpPr>
            <p:cNvPr id="35" name="椭圆 69"/>
            <p:cNvSpPr/>
            <p:nvPr/>
          </p:nvSpPr>
          <p:spPr>
            <a:xfrm>
              <a:off x="1788988" y="1618859"/>
              <a:ext cx="576289" cy="576289"/>
            </a:xfrm>
            <a:prstGeom prst="ellipse">
              <a:avLst/>
            </a:prstGeom>
            <a:solidFill>
              <a:srgbClr val="4DC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6" name="文本框 52"/>
            <p:cNvSpPr txBox="1"/>
            <p:nvPr/>
          </p:nvSpPr>
          <p:spPr>
            <a:xfrm>
              <a:off x="1865249" y="1743424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604020202020204" pitchFamily="34" typeface="Arial Unicode MS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47824" y="1263136"/>
            <a:ext cx="658616" cy="1769952"/>
            <a:chOff x="1747824" y="1577461"/>
            <a:chExt cx="658616" cy="1769952"/>
          </a:xfrm>
        </p:grpSpPr>
        <p:sp>
          <p:nvSpPr>
            <p:cNvPr id="38" name="椭圆 66"/>
            <p:cNvSpPr/>
            <p:nvPr/>
          </p:nvSpPr>
          <p:spPr>
            <a:xfrm>
              <a:off x="1788701" y="3238618"/>
              <a:ext cx="108795" cy="108795"/>
            </a:xfrm>
            <a:prstGeom prst="ellips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cxnSp>
          <p:nvCxnSpPr>
            <p:cNvPr id="39" name="直接连接符 67"/>
            <p:cNvCxnSpPr/>
            <p:nvPr/>
          </p:nvCxnSpPr>
          <p:spPr>
            <a:xfrm flipH="1" flipV="1">
              <a:off x="2077379" y="2236150"/>
              <a:ext cx="0" cy="822868"/>
            </a:xfrm>
            <a:prstGeom prst="lin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弧形 68"/>
            <p:cNvSpPr/>
            <p:nvPr/>
          </p:nvSpPr>
          <p:spPr>
            <a:xfrm>
              <a:off x="1747824" y="1577461"/>
              <a:ext cx="658616" cy="658616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lt1"/>
                </a:solidFill>
              </a:endParaRPr>
            </a:p>
          </p:txBody>
        </p:sp>
        <p:cxnSp>
          <p:nvCxnSpPr>
            <p:cNvPr id="41" name="直接连接符 63"/>
            <p:cNvCxnSpPr>
              <a:endCxn id="38" idx="7"/>
            </p:cNvCxnSpPr>
            <p:nvPr/>
          </p:nvCxnSpPr>
          <p:spPr>
            <a:xfrm flipH="1">
              <a:off x="1881563" y="3045787"/>
              <a:ext cx="200707" cy="208764"/>
            </a:xfrm>
            <a:prstGeom prst="lin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2" name="直接连接符 118"/>
          <p:cNvCxnSpPr/>
          <p:nvPr/>
        </p:nvCxnSpPr>
        <p:spPr>
          <a:xfrm flipH="1">
            <a:off x="4634515" y="1063305"/>
            <a:ext cx="0" cy="3060000"/>
          </a:xfrm>
          <a:prstGeom prst="line">
            <a:avLst/>
          </a:prstGeom>
          <a:ln w="19050">
            <a:solidFill>
              <a:srgbClr val="2EB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04900" y="60960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422676" y="235925"/>
            <a:ext cx="887144" cy="827893"/>
          </a:xfrm>
          <a:prstGeom prst="rect">
            <a:avLst/>
          </a:prstGeom>
        </p:spPr>
      </p:pic>
      <p:sp>
        <p:nvSpPr>
          <p:cNvPr id="53" name="矩形 16"/>
          <p:cNvSpPr/>
          <p:nvPr/>
        </p:nvSpPr>
        <p:spPr>
          <a:xfrm>
            <a:off x="5159840" y="2771775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7816611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1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1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1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7"/>
      <p:bldP grpId="0" spid="18"/>
      <p:bldP grpId="0" spid="19"/>
      <p:bldP grpId="0" spid="51"/>
      <p:bldP grpId="0" spid="5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圆角矩形 26"/>
          <p:cNvSpPr/>
          <p:nvPr/>
        </p:nvSpPr>
        <p:spPr>
          <a:xfrm>
            <a:off x="4437509" y="1295400"/>
            <a:ext cx="3600400" cy="561975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>
            <a:off x="4437509" y="2309812"/>
            <a:ext cx="3600400" cy="581025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>
            <a:off x="4437509" y="3343275"/>
            <a:ext cx="3502149" cy="552450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0"/>
          <p:cNvSpPr txBox="1"/>
          <p:nvPr/>
        </p:nvSpPr>
        <p:spPr>
          <a:xfrm>
            <a:off x="4695889" y="1399826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5414" y="2423020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3514" y="3445362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2211884" y="3198787"/>
            <a:ext cx="1168400" cy="1173163"/>
          </a:xfrm>
          <a:custGeom>
            <a:gdLst>
              <a:gd fmla="*/ 3898 w 3898" name="T0"/>
              <a:gd fmla="*/ 944 h 3904" name="T1"/>
              <a:gd fmla="*/ 934 w 3898" name="T2"/>
              <a:gd fmla="*/ 3904 h 3904" name="T3"/>
              <a:gd fmla="*/ 0 w 3898" name="T4"/>
              <a:gd fmla="*/ 1642 h 3904" name="T5"/>
              <a:gd fmla="*/ 1624 w 3898" name="T6"/>
              <a:gd fmla="*/ 0 h 3904" name="T7"/>
              <a:gd fmla="*/ 3898 w 3898" name="T8"/>
              <a:gd fmla="*/ 944 h 39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2EB9CC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6"/>
          <p:cNvSpPr/>
          <p:nvPr/>
        </p:nvSpPr>
        <p:spPr bwMode="auto">
          <a:xfrm>
            <a:off x="2745284" y="2101825"/>
            <a:ext cx="844550" cy="1258888"/>
          </a:xfrm>
          <a:custGeom>
            <a:gdLst>
              <a:gd fmla="*/ 2294 w 2814" name="T0"/>
              <a:gd fmla="*/ 0 h 4189" name="T1"/>
              <a:gd fmla="*/ 2290 w 2814" name="T2"/>
              <a:gd fmla="*/ 4189 h 4189" name="T3"/>
              <a:gd fmla="*/ 12 w 2814" name="T4"/>
              <a:gd fmla="*/ 3244 h 4189" name="T5"/>
              <a:gd fmla="*/ 0 w 2814" name="T6"/>
              <a:gd fmla="*/ 948 h 4189" name="T7"/>
              <a:gd fmla="*/ 2294 w 2814" name="T8"/>
              <a:gd fmla="*/ 0 h 4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4DC7D7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"/>
          <p:cNvSpPr/>
          <p:nvPr/>
        </p:nvSpPr>
        <p:spPr bwMode="auto">
          <a:xfrm>
            <a:off x="2211884" y="1087412"/>
            <a:ext cx="1169988" cy="1176338"/>
          </a:xfrm>
          <a:custGeom>
            <a:gdLst>
              <a:gd fmla="*/ 946 w 3906" name="T0"/>
              <a:gd fmla="*/ 0 h 3912" name="T1"/>
              <a:gd fmla="*/ 3906 w 3906" name="T2"/>
              <a:gd fmla="*/ 2964 h 3912" name="T3"/>
              <a:gd fmla="*/ 1613 w 3906" name="T4"/>
              <a:gd fmla="*/ 3912 h 3912" name="T5"/>
              <a:gd fmla="*/ 0 w 3906" name="T6"/>
              <a:gd fmla="*/ 2278 h 3912" name="T7"/>
              <a:gd fmla="*/ 946 w 3906" name="T8"/>
              <a:gd fmla="*/ 0 h 39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12" w="3905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76DCEA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>
            <a:off x="3069421" y="1592187"/>
            <a:ext cx="139506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06031" y="2655069"/>
            <a:ext cx="92035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29" idx="1"/>
          </p:cNvCxnSpPr>
          <p:nvPr/>
        </p:nvCxnSpPr>
        <p:spPr>
          <a:xfrm>
            <a:off x="3187511" y="3609148"/>
            <a:ext cx="1249998" cy="1035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44389" y="1487292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061" y="2501050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4389" y="3503940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4900" y="60960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422676" y="235925"/>
            <a:ext cx="887144" cy="8278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60040" y="2049103"/>
            <a:ext cx="1205681" cy="1205681"/>
            <a:chOff x="1060040" y="2049103"/>
            <a:chExt cx="1205681" cy="1205681"/>
          </a:xfrm>
        </p:grpSpPr>
        <p:sp>
          <p:nvSpPr>
            <p:cNvPr id="31" name="椭圆 30"/>
            <p:cNvSpPr/>
            <p:nvPr/>
          </p:nvSpPr>
          <p:spPr>
            <a:xfrm>
              <a:off x="1060040" y="2049103"/>
              <a:ext cx="1205681" cy="1205681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06500" y="2095500"/>
              <a:ext cx="901871" cy="1090321"/>
            </a:xfrm>
            <a:prstGeom prst="rect">
              <a:avLst/>
            </a:prstGeom>
          </p:spPr>
        </p:pic>
      </p:grpSp>
      <p:sp>
        <p:nvSpPr>
          <p:cNvPr id="36" name="矩形 16"/>
          <p:cNvSpPr/>
          <p:nvPr/>
        </p:nvSpPr>
        <p:spPr>
          <a:xfrm flipH="1" flipV="1" rot="16200000">
            <a:off x="-888535" y="19812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16"/>
          <p:cNvSpPr/>
          <p:nvPr/>
        </p:nvSpPr>
        <p:spPr>
          <a:xfrm flipV="1">
            <a:off x="5112215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942276" y="1923440"/>
            <a:ext cx="1426789" cy="1426789"/>
          </a:xfrm>
          <a:prstGeom prst="ellipse">
            <a:avLst/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42"/>
          <p:cNvSpPr/>
          <p:nvPr/>
        </p:nvSpPr>
        <p:spPr>
          <a:xfrm>
            <a:off x="1008601" y="1987455"/>
            <a:ext cx="1315499" cy="1315499"/>
          </a:xfrm>
          <a:custGeom>
            <a:rect b="b" l="l" r="r" t="t"/>
            <a:pathLst>
              <a:path h="2088232" w="2088232">
                <a:moveTo>
                  <a:pt x="1044116" y="121762"/>
                </a:moveTo>
                <a:cubicBezTo>
                  <a:pt x="534714" y="121762"/>
                  <a:pt x="121762" y="534714"/>
                  <a:pt x="121762" y="1044116"/>
                </a:cubicBezTo>
                <a:cubicBezTo>
                  <a:pt x="121762" y="1553518"/>
                  <a:pt x="534714" y="1966470"/>
                  <a:pt x="1044116" y="1966470"/>
                </a:cubicBezTo>
                <a:cubicBezTo>
                  <a:pt x="1553518" y="1966470"/>
                  <a:pt x="1966470" y="1553518"/>
                  <a:pt x="1966470" y="1044116"/>
                </a:cubicBezTo>
                <a:cubicBezTo>
                  <a:pt x="1966470" y="534714"/>
                  <a:pt x="1553518" y="121762"/>
                  <a:pt x="1044116" y="121762"/>
                </a:cubicBezTo>
                <a:close/>
                <a:moveTo>
                  <a:pt x="1044116" y="0"/>
                </a:moveTo>
                <a:cubicBezTo>
                  <a:pt x="1620765" y="0"/>
                  <a:pt x="2088232" y="467467"/>
                  <a:pt x="2088232" y="1044116"/>
                </a:cubicBezTo>
                <a:cubicBezTo>
                  <a:pt x="2088232" y="1620765"/>
                  <a:pt x="1620765" y="2088232"/>
                  <a:pt x="1044116" y="2088232"/>
                </a:cubicBezTo>
                <a:cubicBezTo>
                  <a:pt x="467467" y="2088232"/>
                  <a:pt x="0" y="1620765"/>
                  <a:pt x="0" y="1044116"/>
                </a:cubicBezTo>
                <a:cubicBezTo>
                  <a:pt x="0" y="467467"/>
                  <a:pt x="467467" y="0"/>
                  <a:pt x="1044116" y="0"/>
                </a:cubicBezTo>
                <a:close/>
              </a:path>
            </a:pathLst>
          </a:cu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39453914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5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6" presetSubtype="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200" fill="hold" id="34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0" nodeType="withEffect" presetClass="emph" presetID="6" presetSubtype="0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dur="200" fill="hold" id="41"/>
                                        <p:tgtEl>
                                          <p:spTgt spid="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mph" presetID="6" presetSubtype="0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dur="200" fill="hold" id="48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49" nodeType="withEffect" presetClass="emph" presetID="8" presetSubtype="0">
                                  <p:stCondLst>
                                    <p:cond delay="4500"/>
                                  </p:stCondLst>
                                  <p:childTnLst>
                                    <p:animRot by="10800000">
                                      <p:cBhvr>
                                        <p:cTn dur="6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7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7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2" presetSubtype="8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2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2" presetSubtype="8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8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11"/>
      <p:bldP grpId="0" spid="12"/>
      <p:bldP grpId="0" spid="13"/>
      <p:bldP grpId="0" spid="14"/>
      <p:bldP grpId="0" spid="15"/>
      <p:bldP grpId="0" spid="16"/>
      <p:bldP grpId="0" spid="20"/>
      <p:bldP grpId="0" spid="21"/>
      <p:bldP grpId="0" spid="22"/>
      <p:bldP grpId="0" spid="34"/>
      <p:bldP grpId="0" spid="36"/>
      <p:bldP grpId="0" spid="37"/>
      <p:bldP grpId="0" spid="25"/>
      <p:bldP grpId="0" spid="32"/>
      <p:bldP grpId="1" spid="32"/>
      <p:bldP grpId="2" spid="32"/>
      <p:bldP grpId="0" spid="38"/>
      <p:bldP grpId="1" spid="3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581150" y="952499"/>
            <a:ext cx="6457950" cy="3190876"/>
          </a:xfrm>
          <a:prstGeom prst="roundRect">
            <a:avLst>
              <a:gd fmla="val 5185" name="adj"/>
            </a:avLst>
          </a:prstGeom>
          <a:solidFill>
            <a:srgbClr val="F7F7F7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algn="tl" blurRad="1778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3" name="文本框 118"/>
          <p:cNvSpPr txBox="1"/>
          <p:nvPr/>
        </p:nvSpPr>
        <p:spPr>
          <a:xfrm>
            <a:off x="2149311" y="1461569"/>
            <a:ext cx="5442114" cy="2186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点击输入前言绪论内容，文字内容需概括精炼，不用多余的文字修饰，言简意赅的说明该项内容。点击输入简要文字内容，文字内容需概括精炼，不用多余的文字修饰，言简意赅的说明该项内容。点击输入简要绪论内容，文字内容需概括精炼，不用多余的文字修饰，言简意赅的说明该项内容。点击输入简要文字内容，文字内容需概括精炼，不用多余的文字修饰，言简意赅的说明该项内容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33450" y="4667250"/>
            <a:ext cx="778192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538072" y="296608"/>
            <a:ext cx="945794" cy="876170"/>
            <a:chOff x="538072" y="296608"/>
            <a:chExt cx="945794" cy="87617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 rot="5956948">
              <a:off x="514900" y="502033"/>
              <a:ext cx="693917" cy="647573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0368048">
              <a:off x="789949" y="296608"/>
              <a:ext cx="693917" cy="64757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27585" y="195486"/>
            <a:ext cx="2582365" cy="1189672"/>
            <a:chOff x="3211737" y="85725"/>
            <a:chExt cx="3008091" cy="1189672"/>
          </a:xfrm>
        </p:grpSpPr>
        <p:sp>
          <p:nvSpPr>
            <p:cNvPr id="7" name="圆角矩形 6"/>
            <p:cNvSpPr/>
            <p:nvPr/>
          </p:nvSpPr>
          <p:spPr>
            <a:xfrm rot="5400000">
              <a:off x="4320952" y="-623479"/>
              <a:ext cx="789661" cy="3008091"/>
            </a:xfrm>
            <a:prstGeom prst="roundRect">
              <a:avLst>
                <a:gd fmla="val 10535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 w="73025">
              <a:noFill/>
            </a:ln>
            <a:effectLst>
              <a:outerShdw algn="tl" blurRad="177800" dir="1800000" dist="88900" rotWithShape="0" sx="99000" sy="9900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V="1" rot="16200000">
              <a:off x="4367690" y="-548168"/>
              <a:ext cx="694371" cy="2857504"/>
            </a:xfrm>
            <a:prstGeom prst="roundRect">
              <a:avLst>
                <a:gd fmla="val 10535" name="adj"/>
              </a:avLst>
            </a:prstGeom>
            <a:solidFill>
              <a:srgbClr val="4DC7D7"/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5596752" y="356669"/>
              <a:ext cx="653308" cy="111420"/>
              <a:chOff x="4111386" y="2043778"/>
              <a:chExt cx="926499" cy="15801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6" name="椭圆 25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4" name="椭圆 23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sp>
            <p:nvSpPr>
              <p:cNvPr id="22" name="圆角矩形 21"/>
              <p:cNvSpPr/>
              <p:nvPr/>
            </p:nvSpPr>
            <p:spPr>
              <a:xfrm flipH="1" flipV="1" rot="162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flipH="1" flipV="1" rot="162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5400000">
              <a:off x="3154162" y="356669"/>
              <a:ext cx="653308" cy="111420"/>
              <a:chOff x="4111386" y="2043778"/>
              <a:chExt cx="926499" cy="15801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8" name="椭圆 17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6" name="椭圆 15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sp>
            <p:nvSpPr>
              <p:cNvPr id="14" name="圆角矩形 13"/>
              <p:cNvSpPr/>
              <p:nvPr/>
            </p:nvSpPr>
            <p:spPr>
              <a:xfrm flipH="1" flipV="1" rot="162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flipH="1" flipV="1" rot="162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1" name="文本框 20"/>
            <p:cNvSpPr txBox="1"/>
            <p:nvPr/>
          </p:nvSpPr>
          <p:spPr>
            <a:xfrm>
              <a:off x="3446008" y="580256"/>
              <a:ext cx="2585201" cy="57912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pc="30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竞聘宣言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77149" y="4448175"/>
            <a:ext cx="806495" cy="39624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10189" y="3287487"/>
            <a:ext cx="1443261" cy="1309626"/>
          </a:xfrm>
          <a:prstGeom prst="rect">
            <a:avLst/>
          </a:prstGeom>
          <a:effectLst>
            <a:outerShdw algn="t" blurRad="101600" dir="6600000" dist="50800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val="1092982466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965004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fmla="val 5000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gdLst>
              <a:gd fmla="*/ 44 w 21644" name="connsiteX0"/>
              <a:gd fmla="*/ 0 h 22739" name="connsiteY0"/>
              <a:gd fmla="*/ 21644 w 21644" name="connsiteX1"/>
              <a:gd fmla="*/ 0 h 22739" name="connsiteY1"/>
              <a:gd fmla="*/ 21644 w 21644" name="connsiteX2"/>
              <a:gd fmla="*/ 17322 h 22739" name="connsiteY2"/>
              <a:gd fmla="*/ 0 w 21644" name="connsiteX3"/>
              <a:gd fmla="*/ 19514 h 22739" name="connsiteY3"/>
              <a:gd fmla="*/ 44 w 21644" name="connsiteX4"/>
              <a:gd fmla="*/ 0 h 227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739" w="21644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gdLst>
              <a:gd fmla="*/ 0 w 21622" name="connsiteX0"/>
              <a:gd fmla="*/ 0 h 20944" name="connsiteY0"/>
              <a:gd fmla="*/ 21600 w 21622" name="connsiteX1"/>
              <a:gd fmla="*/ 0 h 20944" name="connsiteY1"/>
              <a:gd fmla="*/ 21622 w 21622" name="connsiteX2"/>
              <a:gd fmla="*/ 11979 h 20944" name="connsiteY2"/>
              <a:gd fmla="*/ 0 w 21622" name="connsiteX3"/>
              <a:gd fmla="*/ 13913 h 20944" name="connsiteY3"/>
              <a:gd fmla="*/ 0 w 21622" name="connsiteX4"/>
              <a:gd fmla="*/ 0 h 209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44" w="21622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627" l="36160" r="37120" t="12942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459" l="-4068" r="4459" t="-4068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  <p:extLst>
      <p:ext uri="{BB962C8B-B14F-4D97-AF65-F5344CB8AC3E}">
        <p14:creationId val="1465279620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mph" presetID="6" presetSubtype="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250" fill="hold" id="43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4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mph" presetID="6" presetSubtype="0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dur="1250" fill="hold" id="53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4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1" spid="8"/>
      <p:bldP grpId="2" spid="8"/>
      <p:bldP grpId="0" spid="9"/>
      <p:bldP grpId="1" spid="9"/>
      <p:bldP grpId="2" spid="9"/>
      <p:bldP grpId="0" spid="10"/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4380285" y="2735876"/>
            <a:ext cx="1142677" cy="972108"/>
          </a:xfrm>
          <a:custGeom>
            <a:cxnLst>
              <a:cxn ang="0">
                <a:pos x="1935" y="13"/>
              </a:cxn>
              <a:cxn ang="0">
                <a:pos x="1870" y="52"/>
              </a:cxn>
              <a:cxn ang="0">
                <a:pos x="1848" y="90"/>
              </a:cxn>
              <a:cxn ang="0">
                <a:pos x="1847" y="123"/>
              </a:cxn>
              <a:cxn ang="0">
                <a:pos x="1877" y="173"/>
              </a:cxn>
              <a:cxn ang="0">
                <a:pos x="1933" y="236"/>
              </a:cxn>
              <a:cxn ang="0">
                <a:pos x="1942" y="269"/>
              </a:cxn>
              <a:cxn ang="0">
                <a:pos x="1930" y="312"/>
              </a:cxn>
              <a:cxn ang="0">
                <a:pos x="1894" y="348"/>
              </a:cxn>
              <a:cxn ang="0">
                <a:pos x="1839" y="371"/>
              </a:cxn>
              <a:cxn ang="0">
                <a:pos x="1773" y="380"/>
              </a:cxn>
              <a:cxn ang="0">
                <a:pos x="1724" y="375"/>
              </a:cxn>
              <a:cxn ang="0">
                <a:pos x="1666" y="355"/>
              </a:cxn>
              <a:cxn ang="0">
                <a:pos x="1625" y="323"/>
              </a:cxn>
              <a:cxn ang="0">
                <a:pos x="1605" y="281"/>
              </a:cxn>
              <a:cxn ang="0">
                <a:pos x="1609" y="245"/>
              </a:cxn>
              <a:cxn ang="0">
                <a:pos x="1652" y="189"/>
              </a:cxn>
              <a:cxn ang="0">
                <a:pos x="1697" y="133"/>
              </a:cxn>
              <a:cxn ang="0">
                <a:pos x="1701" y="99"/>
              </a:cxn>
              <a:cxn ang="0">
                <a:pos x="1684" y="61"/>
              </a:cxn>
              <a:cxn ang="0">
                <a:pos x="1637" y="23"/>
              </a:cxn>
              <a:cxn ang="0">
                <a:pos x="379" y="0"/>
              </a:cxn>
              <a:cxn ang="0">
                <a:pos x="366" y="1240"/>
              </a:cxn>
              <a:cxn ang="0">
                <a:pos x="318" y="1307"/>
              </a:cxn>
              <a:cxn ang="0">
                <a:pos x="280" y="1323"/>
              </a:cxn>
              <a:cxn ang="0">
                <a:pos x="246" y="1320"/>
              </a:cxn>
              <a:cxn ang="0">
                <a:pos x="190" y="1277"/>
              </a:cxn>
              <a:cxn ang="0">
                <a:pos x="134" y="1231"/>
              </a:cxn>
              <a:cxn ang="0">
                <a:pos x="100" y="1228"/>
              </a:cxn>
              <a:cxn ang="0">
                <a:pos x="58" y="1248"/>
              </a:cxn>
              <a:cxn ang="0">
                <a:pos x="26" y="1289"/>
              </a:cxn>
              <a:cxn ang="0">
                <a:pos x="4" y="1347"/>
              </a:cxn>
              <a:cxn ang="0">
                <a:pos x="0" y="1397"/>
              </a:cxn>
              <a:cxn ang="0">
                <a:pos x="8" y="1462"/>
              </a:cxn>
              <a:cxn ang="0">
                <a:pos x="33" y="1516"/>
              </a:cxn>
              <a:cxn ang="0">
                <a:pos x="67" y="1552"/>
              </a:cxn>
              <a:cxn ang="0">
                <a:pos x="110" y="1567"/>
              </a:cxn>
              <a:cxn ang="0">
                <a:pos x="145" y="1558"/>
              </a:cxn>
              <a:cxn ang="0">
                <a:pos x="208" y="1500"/>
              </a:cxn>
              <a:cxn ang="0">
                <a:pos x="258" y="1471"/>
              </a:cxn>
              <a:cxn ang="0">
                <a:pos x="289" y="1473"/>
              </a:cxn>
              <a:cxn ang="0">
                <a:pos x="325" y="1493"/>
              </a:cxn>
              <a:cxn ang="0">
                <a:pos x="374" y="1579"/>
              </a:cxn>
              <a:cxn ang="0">
                <a:pos x="435" y="2160"/>
              </a:cxn>
              <a:cxn ang="0">
                <a:pos x="655" y="2144"/>
              </a:cxn>
              <a:cxn ang="0">
                <a:pos x="868" y="2106"/>
              </a:cxn>
              <a:cxn ang="0">
                <a:pos x="1071" y="2046"/>
              </a:cxn>
              <a:cxn ang="0">
                <a:pos x="1268" y="1971"/>
              </a:cxn>
              <a:cxn ang="0">
                <a:pos x="1454" y="1875"/>
              </a:cxn>
              <a:cxn ang="0">
                <a:pos x="1630" y="1762"/>
              </a:cxn>
              <a:cxn ang="0">
                <a:pos x="1793" y="1634"/>
              </a:cxn>
              <a:cxn ang="0">
                <a:pos x="1942" y="1491"/>
              </a:cxn>
              <a:cxn ang="0">
                <a:pos x="2079" y="1334"/>
              </a:cxn>
              <a:cxn ang="0">
                <a:pos x="2198" y="1165"/>
              </a:cxn>
              <a:cxn ang="0">
                <a:pos x="2303" y="984"/>
              </a:cxn>
              <a:cxn ang="0">
                <a:pos x="2389" y="793"/>
              </a:cxn>
              <a:cxn ang="0">
                <a:pos x="2458" y="591"/>
              </a:cxn>
              <a:cxn ang="0">
                <a:pos x="2505" y="382"/>
              </a:cxn>
              <a:cxn ang="0">
                <a:pos x="2534" y="166"/>
              </a:cxn>
              <a:cxn ang="0">
                <a:pos x="1993" y="0"/>
              </a:cxn>
            </a:cxnLst>
            <a:rect b="b" l="0" r="r" t="0"/>
            <a:pathLst>
              <a:path h="2160" w="2539">
                <a:moveTo>
                  <a:pt x="1993" y="0"/>
                </a:moveTo>
                <a:lnTo>
                  <a:pt x="1993" y="0"/>
                </a:lnTo>
                <a:lnTo>
                  <a:pt x="1962" y="5"/>
                </a:lnTo>
                <a:lnTo>
                  <a:pt x="1935" y="13"/>
                </a:lnTo>
                <a:lnTo>
                  <a:pt x="1910" y="23"/>
                </a:lnTo>
                <a:lnTo>
                  <a:pt x="1888" y="38"/>
                </a:lnTo>
                <a:lnTo>
                  <a:pt x="1879" y="45"/>
                </a:lnTo>
                <a:lnTo>
                  <a:pt x="1870" y="52"/>
                </a:lnTo>
                <a:lnTo>
                  <a:pt x="1863" y="61"/>
                </a:lnTo>
                <a:lnTo>
                  <a:pt x="1857" y="70"/>
                </a:lnTo>
                <a:lnTo>
                  <a:pt x="1852" y="79"/>
                </a:lnTo>
                <a:lnTo>
                  <a:pt x="1848" y="90"/>
                </a:lnTo>
                <a:lnTo>
                  <a:pt x="1847" y="99"/>
                </a:lnTo>
                <a:lnTo>
                  <a:pt x="1847" y="110"/>
                </a:lnTo>
                <a:lnTo>
                  <a:pt x="1847" y="110"/>
                </a:lnTo>
                <a:lnTo>
                  <a:pt x="1847" y="123"/>
                </a:lnTo>
                <a:lnTo>
                  <a:pt x="1850" y="133"/>
                </a:lnTo>
                <a:lnTo>
                  <a:pt x="1856" y="144"/>
                </a:lnTo>
                <a:lnTo>
                  <a:pt x="1861" y="153"/>
                </a:lnTo>
                <a:lnTo>
                  <a:pt x="1877" y="173"/>
                </a:lnTo>
                <a:lnTo>
                  <a:pt x="1895" y="189"/>
                </a:lnTo>
                <a:lnTo>
                  <a:pt x="1912" y="207"/>
                </a:lnTo>
                <a:lnTo>
                  <a:pt x="1928" y="225"/>
                </a:lnTo>
                <a:lnTo>
                  <a:pt x="1933" y="236"/>
                </a:lnTo>
                <a:lnTo>
                  <a:pt x="1939" y="245"/>
                </a:lnTo>
                <a:lnTo>
                  <a:pt x="1942" y="258"/>
                </a:lnTo>
                <a:lnTo>
                  <a:pt x="1942" y="269"/>
                </a:lnTo>
                <a:lnTo>
                  <a:pt x="1942" y="269"/>
                </a:lnTo>
                <a:lnTo>
                  <a:pt x="1942" y="281"/>
                </a:lnTo>
                <a:lnTo>
                  <a:pt x="1939" y="292"/>
                </a:lnTo>
                <a:lnTo>
                  <a:pt x="1935" y="303"/>
                </a:lnTo>
                <a:lnTo>
                  <a:pt x="1930" y="312"/>
                </a:lnTo>
                <a:lnTo>
                  <a:pt x="1922" y="323"/>
                </a:lnTo>
                <a:lnTo>
                  <a:pt x="1913" y="332"/>
                </a:lnTo>
                <a:lnTo>
                  <a:pt x="1904" y="339"/>
                </a:lnTo>
                <a:lnTo>
                  <a:pt x="1894" y="348"/>
                </a:lnTo>
                <a:lnTo>
                  <a:pt x="1881" y="355"/>
                </a:lnTo>
                <a:lnTo>
                  <a:pt x="1868" y="361"/>
                </a:lnTo>
                <a:lnTo>
                  <a:pt x="1854" y="366"/>
                </a:lnTo>
                <a:lnTo>
                  <a:pt x="1839" y="371"/>
                </a:lnTo>
                <a:lnTo>
                  <a:pt x="1823" y="375"/>
                </a:lnTo>
                <a:lnTo>
                  <a:pt x="1807" y="379"/>
                </a:lnTo>
                <a:lnTo>
                  <a:pt x="1791" y="380"/>
                </a:lnTo>
                <a:lnTo>
                  <a:pt x="1773" y="380"/>
                </a:lnTo>
                <a:lnTo>
                  <a:pt x="1773" y="380"/>
                </a:lnTo>
                <a:lnTo>
                  <a:pt x="1756" y="380"/>
                </a:lnTo>
                <a:lnTo>
                  <a:pt x="1740" y="379"/>
                </a:lnTo>
                <a:lnTo>
                  <a:pt x="1724" y="375"/>
                </a:lnTo>
                <a:lnTo>
                  <a:pt x="1708" y="371"/>
                </a:lnTo>
                <a:lnTo>
                  <a:pt x="1693" y="366"/>
                </a:lnTo>
                <a:lnTo>
                  <a:pt x="1679" y="361"/>
                </a:lnTo>
                <a:lnTo>
                  <a:pt x="1666" y="355"/>
                </a:lnTo>
                <a:lnTo>
                  <a:pt x="1654" y="348"/>
                </a:lnTo>
                <a:lnTo>
                  <a:pt x="1643" y="339"/>
                </a:lnTo>
                <a:lnTo>
                  <a:pt x="1634" y="332"/>
                </a:lnTo>
                <a:lnTo>
                  <a:pt x="1625" y="323"/>
                </a:lnTo>
                <a:lnTo>
                  <a:pt x="1618" y="312"/>
                </a:lnTo>
                <a:lnTo>
                  <a:pt x="1612" y="303"/>
                </a:lnTo>
                <a:lnTo>
                  <a:pt x="1607" y="292"/>
                </a:lnTo>
                <a:lnTo>
                  <a:pt x="1605" y="281"/>
                </a:lnTo>
                <a:lnTo>
                  <a:pt x="1605" y="269"/>
                </a:lnTo>
                <a:lnTo>
                  <a:pt x="1605" y="269"/>
                </a:lnTo>
                <a:lnTo>
                  <a:pt x="1605" y="258"/>
                </a:lnTo>
                <a:lnTo>
                  <a:pt x="1609" y="245"/>
                </a:lnTo>
                <a:lnTo>
                  <a:pt x="1614" y="236"/>
                </a:lnTo>
                <a:lnTo>
                  <a:pt x="1619" y="225"/>
                </a:lnTo>
                <a:lnTo>
                  <a:pt x="1636" y="207"/>
                </a:lnTo>
                <a:lnTo>
                  <a:pt x="1652" y="189"/>
                </a:lnTo>
                <a:lnTo>
                  <a:pt x="1670" y="173"/>
                </a:lnTo>
                <a:lnTo>
                  <a:pt x="1686" y="153"/>
                </a:lnTo>
                <a:lnTo>
                  <a:pt x="1692" y="144"/>
                </a:lnTo>
                <a:lnTo>
                  <a:pt x="1697" y="133"/>
                </a:lnTo>
                <a:lnTo>
                  <a:pt x="1701" y="123"/>
                </a:lnTo>
                <a:lnTo>
                  <a:pt x="1701" y="110"/>
                </a:lnTo>
                <a:lnTo>
                  <a:pt x="1701" y="110"/>
                </a:lnTo>
                <a:lnTo>
                  <a:pt x="1701" y="99"/>
                </a:lnTo>
                <a:lnTo>
                  <a:pt x="1699" y="90"/>
                </a:lnTo>
                <a:lnTo>
                  <a:pt x="1695" y="79"/>
                </a:lnTo>
                <a:lnTo>
                  <a:pt x="1690" y="70"/>
                </a:lnTo>
                <a:lnTo>
                  <a:pt x="1684" y="61"/>
                </a:lnTo>
                <a:lnTo>
                  <a:pt x="1677" y="52"/>
                </a:lnTo>
                <a:lnTo>
                  <a:pt x="1668" y="45"/>
                </a:lnTo>
                <a:lnTo>
                  <a:pt x="1659" y="38"/>
                </a:lnTo>
                <a:lnTo>
                  <a:pt x="1637" y="23"/>
                </a:lnTo>
                <a:lnTo>
                  <a:pt x="1612" y="13"/>
                </a:lnTo>
                <a:lnTo>
                  <a:pt x="1585" y="5"/>
                </a:lnTo>
                <a:lnTo>
                  <a:pt x="1555" y="0"/>
                </a:lnTo>
                <a:lnTo>
                  <a:pt x="379" y="0"/>
                </a:lnTo>
                <a:lnTo>
                  <a:pt x="379" y="1185"/>
                </a:lnTo>
                <a:lnTo>
                  <a:pt x="379" y="1185"/>
                </a:lnTo>
                <a:lnTo>
                  <a:pt x="374" y="1213"/>
                </a:lnTo>
                <a:lnTo>
                  <a:pt x="366" y="1240"/>
                </a:lnTo>
                <a:lnTo>
                  <a:pt x="356" y="1264"/>
                </a:lnTo>
                <a:lnTo>
                  <a:pt x="341" y="1284"/>
                </a:lnTo>
                <a:lnTo>
                  <a:pt x="325" y="1302"/>
                </a:lnTo>
                <a:lnTo>
                  <a:pt x="318" y="1307"/>
                </a:lnTo>
                <a:lnTo>
                  <a:pt x="309" y="1314"/>
                </a:lnTo>
                <a:lnTo>
                  <a:pt x="300" y="1318"/>
                </a:lnTo>
                <a:lnTo>
                  <a:pt x="289" y="1322"/>
                </a:lnTo>
                <a:lnTo>
                  <a:pt x="280" y="1323"/>
                </a:lnTo>
                <a:lnTo>
                  <a:pt x="269" y="1323"/>
                </a:lnTo>
                <a:lnTo>
                  <a:pt x="269" y="1323"/>
                </a:lnTo>
                <a:lnTo>
                  <a:pt x="258" y="1323"/>
                </a:lnTo>
                <a:lnTo>
                  <a:pt x="246" y="1320"/>
                </a:lnTo>
                <a:lnTo>
                  <a:pt x="237" y="1316"/>
                </a:lnTo>
                <a:lnTo>
                  <a:pt x="226" y="1309"/>
                </a:lnTo>
                <a:lnTo>
                  <a:pt x="208" y="1295"/>
                </a:lnTo>
                <a:lnTo>
                  <a:pt x="190" y="1277"/>
                </a:lnTo>
                <a:lnTo>
                  <a:pt x="173" y="1258"/>
                </a:lnTo>
                <a:lnTo>
                  <a:pt x="154" y="1242"/>
                </a:lnTo>
                <a:lnTo>
                  <a:pt x="145" y="1237"/>
                </a:lnTo>
                <a:lnTo>
                  <a:pt x="134" y="1231"/>
                </a:lnTo>
                <a:lnTo>
                  <a:pt x="123" y="1228"/>
                </a:lnTo>
                <a:lnTo>
                  <a:pt x="110" y="1228"/>
                </a:lnTo>
                <a:lnTo>
                  <a:pt x="110" y="1228"/>
                </a:lnTo>
                <a:lnTo>
                  <a:pt x="100" y="1228"/>
                </a:lnTo>
                <a:lnTo>
                  <a:pt x="89" y="1231"/>
                </a:lnTo>
                <a:lnTo>
                  <a:pt x="78" y="1235"/>
                </a:lnTo>
                <a:lnTo>
                  <a:pt x="67" y="1240"/>
                </a:lnTo>
                <a:lnTo>
                  <a:pt x="58" y="1248"/>
                </a:lnTo>
                <a:lnTo>
                  <a:pt x="49" y="1257"/>
                </a:lnTo>
                <a:lnTo>
                  <a:pt x="40" y="1266"/>
                </a:lnTo>
                <a:lnTo>
                  <a:pt x="33" y="1277"/>
                </a:lnTo>
                <a:lnTo>
                  <a:pt x="26" y="1289"/>
                </a:lnTo>
                <a:lnTo>
                  <a:pt x="18" y="1302"/>
                </a:lnTo>
                <a:lnTo>
                  <a:pt x="13" y="1316"/>
                </a:lnTo>
                <a:lnTo>
                  <a:pt x="8" y="1331"/>
                </a:lnTo>
                <a:lnTo>
                  <a:pt x="4" y="1347"/>
                </a:lnTo>
                <a:lnTo>
                  <a:pt x="2" y="1363"/>
                </a:lnTo>
                <a:lnTo>
                  <a:pt x="0" y="1379"/>
                </a:lnTo>
                <a:lnTo>
                  <a:pt x="0" y="1397"/>
                </a:lnTo>
                <a:lnTo>
                  <a:pt x="0" y="1397"/>
                </a:lnTo>
                <a:lnTo>
                  <a:pt x="0" y="1414"/>
                </a:lnTo>
                <a:lnTo>
                  <a:pt x="2" y="1432"/>
                </a:lnTo>
                <a:lnTo>
                  <a:pt x="4" y="1448"/>
                </a:lnTo>
                <a:lnTo>
                  <a:pt x="8" y="1462"/>
                </a:lnTo>
                <a:lnTo>
                  <a:pt x="13" y="1478"/>
                </a:lnTo>
                <a:lnTo>
                  <a:pt x="18" y="1491"/>
                </a:lnTo>
                <a:lnTo>
                  <a:pt x="26" y="1504"/>
                </a:lnTo>
                <a:lnTo>
                  <a:pt x="33" y="1516"/>
                </a:lnTo>
                <a:lnTo>
                  <a:pt x="40" y="1527"/>
                </a:lnTo>
                <a:lnTo>
                  <a:pt x="49" y="1538"/>
                </a:lnTo>
                <a:lnTo>
                  <a:pt x="58" y="1545"/>
                </a:lnTo>
                <a:lnTo>
                  <a:pt x="67" y="1552"/>
                </a:lnTo>
                <a:lnTo>
                  <a:pt x="78" y="1558"/>
                </a:lnTo>
                <a:lnTo>
                  <a:pt x="89" y="1563"/>
                </a:lnTo>
                <a:lnTo>
                  <a:pt x="100" y="1565"/>
                </a:lnTo>
                <a:lnTo>
                  <a:pt x="110" y="1567"/>
                </a:lnTo>
                <a:lnTo>
                  <a:pt x="110" y="1567"/>
                </a:lnTo>
                <a:lnTo>
                  <a:pt x="123" y="1565"/>
                </a:lnTo>
                <a:lnTo>
                  <a:pt x="134" y="1561"/>
                </a:lnTo>
                <a:lnTo>
                  <a:pt x="145" y="1558"/>
                </a:lnTo>
                <a:lnTo>
                  <a:pt x="154" y="1551"/>
                </a:lnTo>
                <a:lnTo>
                  <a:pt x="173" y="1536"/>
                </a:lnTo>
                <a:lnTo>
                  <a:pt x="190" y="1518"/>
                </a:lnTo>
                <a:lnTo>
                  <a:pt x="208" y="1500"/>
                </a:lnTo>
                <a:lnTo>
                  <a:pt x="226" y="1484"/>
                </a:lnTo>
                <a:lnTo>
                  <a:pt x="237" y="1478"/>
                </a:lnTo>
                <a:lnTo>
                  <a:pt x="247" y="1473"/>
                </a:lnTo>
                <a:lnTo>
                  <a:pt x="258" y="1471"/>
                </a:lnTo>
                <a:lnTo>
                  <a:pt x="269" y="1469"/>
                </a:lnTo>
                <a:lnTo>
                  <a:pt x="269" y="1469"/>
                </a:lnTo>
                <a:lnTo>
                  <a:pt x="280" y="1469"/>
                </a:lnTo>
                <a:lnTo>
                  <a:pt x="289" y="1473"/>
                </a:lnTo>
                <a:lnTo>
                  <a:pt x="300" y="1475"/>
                </a:lnTo>
                <a:lnTo>
                  <a:pt x="309" y="1480"/>
                </a:lnTo>
                <a:lnTo>
                  <a:pt x="318" y="1486"/>
                </a:lnTo>
                <a:lnTo>
                  <a:pt x="325" y="1493"/>
                </a:lnTo>
                <a:lnTo>
                  <a:pt x="341" y="1509"/>
                </a:lnTo>
                <a:lnTo>
                  <a:pt x="354" y="1531"/>
                </a:lnTo>
                <a:lnTo>
                  <a:pt x="366" y="1554"/>
                </a:lnTo>
                <a:lnTo>
                  <a:pt x="374" y="1579"/>
                </a:lnTo>
                <a:lnTo>
                  <a:pt x="379" y="1608"/>
                </a:lnTo>
                <a:lnTo>
                  <a:pt x="379" y="2160"/>
                </a:lnTo>
                <a:lnTo>
                  <a:pt x="379" y="2160"/>
                </a:lnTo>
                <a:lnTo>
                  <a:pt x="435" y="2160"/>
                </a:lnTo>
                <a:lnTo>
                  <a:pt x="491" y="2158"/>
                </a:lnTo>
                <a:lnTo>
                  <a:pt x="545" y="2155"/>
                </a:lnTo>
                <a:lnTo>
                  <a:pt x="599" y="2149"/>
                </a:lnTo>
                <a:lnTo>
                  <a:pt x="655" y="2144"/>
                </a:lnTo>
                <a:lnTo>
                  <a:pt x="707" y="2137"/>
                </a:lnTo>
                <a:lnTo>
                  <a:pt x="761" y="2128"/>
                </a:lnTo>
                <a:lnTo>
                  <a:pt x="814" y="2117"/>
                </a:lnTo>
                <a:lnTo>
                  <a:pt x="868" y="2106"/>
                </a:lnTo>
                <a:lnTo>
                  <a:pt x="918" y="2093"/>
                </a:lnTo>
                <a:lnTo>
                  <a:pt x="970" y="2079"/>
                </a:lnTo>
                <a:lnTo>
                  <a:pt x="1021" y="2064"/>
                </a:lnTo>
                <a:lnTo>
                  <a:pt x="1071" y="2046"/>
                </a:lnTo>
                <a:lnTo>
                  <a:pt x="1122" y="2030"/>
                </a:lnTo>
                <a:lnTo>
                  <a:pt x="1171" y="2010"/>
                </a:lnTo>
                <a:lnTo>
                  <a:pt x="1219" y="1991"/>
                </a:lnTo>
                <a:lnTo>
                  <a:pt x="1268" y="1971"/>
                </a:lnTo>
                <a:lnTo>
                  <a:pt x="1315" y="1947"/>
                </a:lnTo>
                <a:lnTo>
                  <a:pt x="1362" y="1924"/>
                </a:lnTo>
                <a:lnTo>
                  <a:pt x="1409" y="1900"/>
                </a:lnTo>
                <a:lnTo>
                  <a:pt x="1454" y="1875"/>
                </a:lnTo>
                <a:lnTo>
                  <a:pt x="1499" y="1848"/>
                </a:lnTo>
                <a:lnTo>
                  <a:pt x="1544" y="1821"/>
                </a:lnTo>
                <a:lnTo>
                  <a:pt x="1587" y="1792"/>
                </a:lnTo>
                <a:lnTo>
                  <a:pt x="1630" y="1762"/>
                </a:lnTo>
                <a:lnTo>
                  <a:pt x="1672" y="1731"/>
                </a:lnTo>
                <a:lnTo>
                  <a:pt x="1713" y="1700"/>
                </a:lnTo>
                <a:lnTo>
                  <a:pt x="1753" y="1668"/>
                </a:lnTo>
                <a:lnTo>
                  <a:pt x="1793" y="1634"/>
                </a:lnTo>
                <a:lnTo>
                  <a:pt x="1832" y="1599"/>
                </a:lnTo>
                <a:lnTo>
                  <a:pt x="1870" y="1565"/>
                </a:lnTo>
                <a:lnTo>
                  <a:pt x="1906" y="1529"/>
                </a:lnTo>
                <a:lnTo>
                  <a:pt x="1942" y="1491"/>
                </a:lnTo>
                <a:lnTo>
                  <a:pt x="1978" y="1453"/>
                </a:lnTo>
                <a:lnTo>
                  <a:pt x="2013" y="1414"/>
                </a:lnTo>
                <a:lnTo>
                  <a:pt x="2045" y="1374"/>
                </a:lnTo>
                <a:lnTo>
                  <a:pt x="2079" y="1334"/>
                </a:lnTo>
                <a:lnTo>
                  <a:pt x="2110" y="1293"/>
                </a:lnTo>
                <a:lnTo>
                  <a:pt x="2141" y="1251"/>
                </a:lnTo>
                <a:lnTo>
                  <a:pt x="2169" y="1208"/>
                </a:lnTo>
                <a:lnTo>
                  <a:pt x="2198" y="1165"/>
                </a:lnTo>
                <a:lnTo>
                  <a:pt x="2227" y="1121"/>
                </a:lnTo>
                <a:lnTo>
                  <a:pt x="2252" y="1076"/>
                </a:lnTo>
                <a:lnTo>
                  <a:pt x="2278" y="1030"/>
                </a:lnTo>
                <a:lnTo>
                  <a:pt x="2303" y="984"/>
                </a:lnTo>
                <a:lnTo>
                  <a:pt x="2326" y="938"/>
                </a:lnTo>
                <a:lnTo>
                  <a:pt x="2348" y="889"/>
                </a:lnTo>
                <a:lnTo>
                  <a:pt x="2370" y="842"/>
                </a:lnTo>
                <a:lnTo>
                  <a:pt x="2389" y="793"/>
                </a:lnTo>
                <a:lnTo>
                  <a:pt x="2407" y="743"/>
                </a:lnTo>
                <a:lnTo>
                  <a:pt x="2425" y="694"/>
                </a:lnTo>
                <a:lnTo>
                  <a:pt x="2442" y="644"/>
                </a:lnTo>
                <a:lnTo>
                  <a:pt x="2458" y="591"/>
                </a:lnTo>
                <a:lnTo>
                  <a:pt x="2470" y="541"/>
                </a:lnTo>
                <a:lnTo>
                  <a:pt x="2483" y="489"/>
                </a:lnTo>
                <a:lnTo>
                  <a:pt x="2496" y="436"/>
                </a:lnTo>
                <a:lnTo>
                  <a:pt x="2505" y="382"/>
                </a:lnTo>
                <a:lnTo>
                  <a:pt x="2514" y="330"/>
                </a:lnTo>
                <a:lnTo>
                  <a:pt x="2521" y="276"/>
                </a:lnTo>
                <a:lnTo>
                  <a:pt x="2528" y="222"/>
                </a:lnTo>
                <a:lnTo>
                  <a:pt x="2534" y="166"/>
                </a:lnTo>
                <a:lnTo>
                  <a:pt x="2537" y="112"/>
                </a:lnTo>
                <a:lnTo>
                  <a:pt x="2539" y="56"/>
                </a:lnTo>
                <a:lnTo>
                  <a:pt x="2539" y="0"/>
                </a:lnTo>
                <a:lnTo>
                  <a:pt x="1993" y="0"/>
                </a:lnTo>
                <a:close/>
              </a:path>
            </a:pathLst>
          </a:custGeom>
          <a:solidFill>
            <a:srgbClr val="2EB9C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rgbClr val="4DC7D7"/>
              </a:solidFill>
              <a:effectLst/>
              <a:uLnTx/>
              <a:uFillTx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550854" y="1763768"/>
            <a:ext cx="972108" cy="1143127"/>
          </a:xfrm>
          <a:custGeom>
            <a:cxnLst>
              <a:cxn ang="0">
                <a:pos x="2160" y="2104"/>
              </a:cxn>
              <a:cxn ang="0">
                <a:pos x="2142" y="1886"/>
              </a:cxn>
              <a:cxn ang="0">
                <a:pos x="2104" y="1673"/>
              </a:cxn>
              <a:cxn ang="0">
                <a:pos x="2046" y="1468"/>
              </a:cxn>
              <a:cxn ang="0">
                <a:pos x="1969" y="1271"/>
              </a:cxn>
              <a:cxn ang="0">
                <a:pos x="1873" y="1085"/>
              </a:cxn>
              <a:cxn ang="0">
                <a:pos x="1762" y="911"/>
              </a:cxn>
              <a:cxn ang="0">
                <a:pos x="1634" y="746"/>
              </a:cxn>
              <a:cxn ang="0">
                <a:pos x="1491" y="597"/>
              </a:cxn>
              <a:cxn ang="0">
                <a:pos x="1334" y="462"/>
              </a:cxn>
              <a:cxn ang="0">
                <a:pos x="1165" y="341"/>
              </a:cxn>
              <a:cxn ang="0">
                <a:pos x="983" y="236"/>
              </a:cxn>
              <a:cxn ang="0">
                <a:pos x="792" y="150"/>
              </a:cxn>
              <a:cxn ang="0">
                <a:pos x="591" y="83"/>
              </a:cxn>
              <a:cxn ang="0">
                <a:pos x="382" y="34"/>
              </a:cxn>
              <a:cxn ang="0">
                <a:pos x="166" y="7"/>
              </a:cxn>
              <a:cxn ang="0">
                <a:pos x="0" y="546"/>
              </a:cxn>
              <a:cxn ang="0">
                <a:pos x="23" y="629"/>
              </a:cxn>
              <a:cxn ang="0">
                <a:pos x="61" y="676"/>
              </a:cxn>
              <a:cxn ang="0">
                <a:pos x="99" y="692"/>
              </a:cxn>
              <a:cxn ang="0">
                <a:pos x="133" y="689"/>
              </a:cxn>
              <a:cxn ang="0">
                <a:pos x="189" y="645"/>
              </a:cxn>
              <a:cxn ang="0">
                <a:pos x="245" y="600"/>
              </a:cxn>
              <a:cxn ang="0">
                <a:pos x="279" y="597"/>
              </a:cxn>
              <a:cxn ang="0">
                <a:pos x="321" y="617"/>
              </a:cxn>
              <a:cxn ang="0">
                <a:pos x="355" y="658"/>
              </a:cxn>
              <a:cxn ang="0">
                <a:pos x="375" y="716"/>
              </a:cxn>
              <a:cxn ang="0">
                <a:pos x="380" y="766"/>
              </a:cxn>
              <a:cxn ang="0">
                <a:pos x="371" y="831"/>
              </a:cxn>
              <a:cxn ang="0">
                <a:pos x="348" y="885"/>
              </a:cxn>
              <a:cxn ang="0">
                <a:pos x="312" y="921"/>
              </a:cxn>
              <a:cxn ang="0">
                <a:pos x="269" y="936"/>
              </a:cxn>
              <a:cxn ang="0">
                <a:pos x="234" y="927"/>
              </a:cxn>
              <a:cxn ang="0">
                <a:pos x="171" y="869"/>
              </a:cxn>
              <a:cxn ang="0">
                <a:pos x="123" y="840"/>
              </a:cxn>
              <a:cxn ang="0">
                <a:pos x="90" y="842"/>
              </a:cxn>
              <a:cxn ang="0">
                <a:pos x="52" y="864"/>
              </a:cxn>
              <a:cxn ang="0">
                <a:pos x="13" y="929"/>
              </a:cxn>
              <a:cxn ang="0">
                <a:pos x="1176" y="2160"/>
              </a:cxn>
              <a:cxn ang="0">
                <a:pos x="1258" y="2183"/>
              </a:cxn>
              <a:cxn ang="0">
                <a:pos x="1305" y="2221"/>
              </a:cxn>
              <a:cxn ang="0">
                <a:pos x="1322" y="2259"/>
              </a:cxn>
              <a:cxn ang="0">
                <a:pos x="1318" y="2293"/>
              </a:cxn>
              <a:cxn ang="0">
                <a:pos x="1273" y="2349"/>
              </a:cxn>
              <a:cxn ang="0">
                <a:pos x="1230" y="2405"/>
              </a:cxn>
              <a:cxn ang="0">
                <a:pos x="1226" y="2441"/>
              </a:cxn>
              <a:cxn ang="0">
                <a:pos x="1246" y="2483"/>
              </a:cxn>
              <a:cxn ang="0">
                <a:pos x="1287" y="2515"/>
              </a:cxn>
              <a:cxn ang="0">
                <a:pos x="1345" y="2535"/>
              </a:cxn>
              <a:cxn ang="0">
                <a:pos x="1394" y="2540"/>
              </a:cxn>
              <a:cxn ang="0">
                <a:pos x="1460" y="2531"/>
              </a:cxn>
              <a:cxn ang="0">
                <a:pos x="1515" y="2508"/>
              </a:cxn>
              <a:cxn ang="0">
                <a:pos x="1551" y="2472"/>
              </a:cxn>
              <a:cxn ang="0">
                <a:pos x="1563" y="2429"/>
              </a:cxn>
              <a:cxn ang="0">
                <a:pos x="1554" y="2396"/>
              </a:cxn>
              <a:cxn ang="0">
                <a:pos x="1498" y="2333"/>
              </a:cxn>
              <a:cxn ang="0">
                <a:pos x="1468" y="2283"/>
              </a:cxn>
              <a:cxn ang="0">
                <a:pos x="1469" y="2250"/>
              </a:cxn>
              <a:cxn ang="0">
                <a:pos x="1491" y="2212"/>
              </a:cxn>
              <a:cxn ang="0">
                <a:pos x="1556" y="2173"/>
              </a:cxn>
            </a:cxnLst>
            <a:rect b="b" l="0" r="r" t="0"/>
            <a:pathLst>
              <a:path h="2540" w="2160">
                <a:moveTo>
                  <a:pt x="1614" y="2160"/>
                </a:moveTo>
                <a:lnTo>
                  <a:pt x="2160" y="2160"/>
                </a:lnTo>
                <a:lnTo>
                  <a:pt x="2160" y="2160"/>
                </a:lnTo>
                <a:lnTo>
                  <a:pt x="2160" y="2104"/>
                </a:lnTo>
                <a:lnTo>
                  <a:pt x="2158" y="2050"/>
                </a:lnTo>
                <a:lnTo>
                  <a:pt x="2155" y="1994"/>
                </a:lnTo>
                <a:lnTo>
                  <a:pt x="2149" y="1940"/>
                </a:lnTo>
                <a:lnTo>
                  <a:pt x="2142" y="1886"/>
                </a:lnTo>
                <a:lnTo>
                  <a:pt x="2135" y="1832"/>
                </a:lnTo>
                <a:lnTo>
                  <a:pt x="2126" y="1778"/>
                </a:lnTo>
                <a:lnTo>
                  <a:pt x="2117" y="1725"/>
                </a:lnTo>
                <a:lnTo>
                  <a:pt x="2104" y="1673"/>
                </a:lnTo>
                <a:lnTo>
                  <a:pt x="2091" y="1621"/>
                </a:lnTo>
                <a:lnTo>
                  <a:pt x="2079" y="1569"/>
                </a:lnTo>
                <a:lnTo>
                  <a:pt x="2063" y="1518"/>
                </a:lnTo>
                <a:lnTo>
                  <a:pt x="2046" y="1468"/>
                </a:lnTo>
                <a:lnTo>
                  <a:pt x="2028" y="1417"/>
                </a:lnTo>
                <a:lnTo>
                  <a:pt x="2010" y="1368"/>
                </a:lnTo>
                <a:lnTo>
                  <a:pt x="1991" y="1320"/>
                </a:lnTo>
                <a:lnTo>
                  <a:pt x="1969" y="1271"/>
                </a:lnTo>
                <a:lnTo>
                  <a:pt x="1947" y="1224"/>
                </a:lnTo>
                <a:lnTo>
                  <a:pt x="1924" y="1177"/>
                </a:lnTo>
                <a:lnTo>
                  <a:pt x="1899" y="1130"/>
                </a:lnTo>
                <a:lnTo>
                  <a:pt x="1873" y="1085"/>
                </a:lnTo>
                <a:lnTo>
                  <a:pt x="1848" y="1040"/>
                </a:lnTo>
                <a:lnTo>
                  <a:pt x="1819" y="995"/>
                </a:lnTo>
                <a:lnTo>
                  <a:pt x="1790" y="952"/>
                </a:lnTo>
                <a:lnTo>
                  <a:pt x="1762" y="911"/>
                </a:lnTo>
                <a:lnTo>
                  <a:pt x="1731" y="867"/>
                </a:lnTo>
                <a:lnTo>
                  <a:pt x="1700" y="828"/>
                </a:lnTo>
                <a:lnTo>
                  <a:pt x="1666" y="786"/>
                </a:lnTo>
                <a:lnTo>
                  <a:pt x="1634" y="746"/>
                </a:lnTo>
                <a:lnTo>
                  <a:pt x="1599" y="709"/>
                </a:lnTo>
                <a:lnTo>
                  <a:pt x="1563" y="671"/>
                </a:lnTo>
                <a:lnTo>
                  <a:pt x="1527" y="633"/>
                </a:lnTo>
                <a:lnTo>
                  <a:pt x="1491" y="597"/>
                </a:lnTo>
                <a:lnTo>
                  <a:pt x="1453" y="561"/>
                </a:lnTo>
                <a:lnTo>
                  <a:pt x="1414" y="526"/>
                </a:lnTo>
                <a:lnTo>
                  <a:pt x="1374" y="494"/>
                </a:lnTo>
                <a:lnTo>
                  <a:pt x="1334" y="462"/>
                </a:lnTo>
                <a:lnTo>
                  <a:pt x="1293" y="429"/>
                </a:lnTo>
                <a:lnTo>
                  <a:pt x="1251" y="398"/>
                </a:lnTo>
                <a:lnTo>
                  <a:pt x="1208" y="370"/>
                </a:lnTo>
                <a:lnTo>
                  <a:pt x="1165" y="341"/>
                </a:lnTo>
                <a:lnTo>
                  <a:pt x="1120" y="314"/>
                </a:lnTo>
                <a:lnTo>
                  <a:pt x="1075" y="287"/>
                </a:lnTo>
                <a:lnTo>
                  <a:pt x="1030" y="261"/>
                </a:lnTo>
                <a:lnTo>
                  <a:pt x="983" y="236"/>
                </a:lnTo>
                <a:lnTo>
                  <a:pt x="936" y="213"/>
                </a:lnTo>
                <a:lnTo>
                  <a:pt x="889" y="191"/>
                </a:lnTo>
                <a:lnTo>
                  <a:pt x="840" y="169"/>
                </a:lnTo>
                <a:lnTo>
                  <a:pt x="792" y="150"/>
                </a:lnTo>
                <a:lnTo>
                  <a:pt x="743" y="132"/>
                </a:lnTo>
                <a:lnTo>
                  <a:pt x="692" y="114"/>
                </a:lnTo>
                <a:lnTo>
                  <a:pt x="642" y="97"/>
                </a:lnTo>
                <a:lnTo>
                  <a:pt x="591" y="83"/>
                </a:lnTo>
                <a:lnTo>
                  <a:pt x="539" y="69"/>
                </a:lnTo>
                <a:lnTo>
                  <a:pt x="489" y="56"/>
                </a:lnTo>
                <a:lnTo>
                  <a:pt x="435" y="43"/>
                </a:lnTo>
                <a:lnTo>
                  <a:pt x="382" y="34"/>
                </a:lnTo>
                <a:lnTo>
                  <a:pt x="328" y="25"/>
                </a:lnTo>
                <a:lnTo>
                  <a:pt x="276" y="18"/>
                </a:lnTo>
                <a:lnTo>
                  <a:pt x="220" y="11"/>
                </a:lnTo>
                <a:lnTo>
                  <a:pt x="166" y="7"/>
                </a:lnTo>
                <a:lnTo>
                  <a:pt x="112" y="4"/>
                </a:lnTo>
                <a:lnTo>
                  <a:pt x="56" y="0"/>
                </a:lnTo>
                <a:lnTo>
                  <a:pt x="0" y="0"/>
                </a:lnTo>
                <a:lnTo>
                  <a:pt x="0" y="546"/>
                </a:lnTo>
                <a:lnTo>
                  <a:pt x="0" y="546"/>
                </a:lnTo>
                <a:lnTo>
                  <a:pt x="4" y="577"/>
                </a:lnTo>
                <a:lnTo>
                  <a:pt x="13" y="604"/>
                </a:lnTo>
                <a:lnTo>
                  <a:pt x="23" y="629"/>
                </a:lnTo>
                <a:lnTo>
                  <a:pt x="36" y="651"/>
                </a:lnTo>
                <a:lnTo>
                  <a:pt x="43" y="660"/>
                </a:lnTo>
                <a:lnTo>
                  <a:pt x="52" y="669"/>
                </a:lnTo>
                <a:lnTo>
                  <a:pt x="61" y="676"/>
                </a:lnTo>
                <a:lnTo>
                  <a:pt x="70" y="682"/>
                </a:lnTo>
                <a:lnTo>
                  <a:pt x="79" y="687"/>
                </a:lnTo>
                <a:lnTo>
                  <a:pt x="90" y="691"/>
                </a:lnTo>
                <a:lnTo>
                  <a:pt x="99" y="692"/>
                </a:lnTo>
                <a:lnTo>
                  <a:pt x="110" y="694"/>
                </a:lnTo>
                <a:lnTo>
                  <a:pt x="110" y="694"/>
                </a:lnTo>
                <a:lnTo>
                  <a:pt x="123" y="692"/>
                </a:lnTo>
                <a:lnTo>
                  <a:pt x="133" y="689"/>
                </a:lnTo>
                <a:lnTo>
                  <a:pt x="144" y="685"/>
                </a:lnTo>
                <a:lnTo>
                  <a:pt x="153" y="678"/>
                </a:lnTo>
                <a:lnTo>
                  <a:pt x="171" y="664"/>
                </a:lnTo>
                <a:lnTo>
                  <a:pt x="189" y="645"/>
                </a:lnTo>
                <a:lnTo>
                  <a:pt x="207" y="627"/>
                </a:lnTo>
                <a:lnTo>
                  <a:pt x="225" y="611"/>
                </a:lnTo>
                <a:lnTo>
                  <a:pt x="234" y="606"/>
                </a:lnTo>
                <a:lnTo>
                  <a:pt x="245" y="600"/>
                </a:lnTo>
                <a:lnTo>
                  <a:pt x="256" y="597"/>
                </a:lnTo>
                <a:lnTo>
                  <a:pt x="269" y="597"/>
                </a:lnTo>
                <a:lnTo>
                  <a:pt x="269" y="597"/>
                </a:lnTo>
                <a:lnTo>
                  <a:pt x="279" y="597"/>
                </a:lnTo>
                <a:lnTo>
                  <a:pt x="290" y="600"/>
                </a:lnTo>
                <a:lnTo>
                  <a:pt x="301" y="604"/>
                </a:lnTo>
                <a:lnTo>
                  <a:pt x="312" y="609"/>
                </a:lnTo>
                <a:lnTo>
                  <a:pt x="321" y="617"/>
                </a:lnTo>
                <a:lnTo>
                  <a:pt x="330" y="626"/>
                </a:lnTo>
                <a:lnTo>
                  <a:pt x="339" y="635"/>
                </a:lnTo>
                <a:lnTo>
                  <a:pt x="348" y="645"/>
                </a:lnTo>
                <a:lnTo>
                  <a:pt x="355" y="658"/>
                </a:lnTo>
                <a:lnTo>
                  <a:pt x="361" y="671"/>
                </a:lnTo>
                <a:lnTo>
                  <a:pt x="366" y="685"/>
                </a:lnTo>
                <a:lnTo>
                  <a:pt x="371" y="700"/>
                </a:lnTo>
                <a:lnTo>
                  <a:pt x="375" y="716"/>
                </a:lnTo>
                <a:lnTo>
                  <a:pt x="377" y="732"/>
                </a:lnTo>
                <a:lnTo>
                  <a:pt x="379" y="748"/>
                </a:lnTo>
                <a:lnTo>
                  <a:pt x="380" y="766"/>
                </a:lnTo>
                <a:lnTo>
                  <a:pt x="380" y="766"/>
                </a:lnTo>
                <a:lnTo>
                  <a:pt x="379" y="783"/>
                </a:lnTo>
                <a:lnTo>
                  <a:pt x="377" y="801"/>
                </a:lnTo>
                <a:lnTo>
                  <a:pt x="375" y="817"/>
                </a:lnTo>
                <a:lnTo>
                  <a:pt x="371" y="831"/>
                </a:lnTo>
                <a:lnTo>
                  <a:pt x="366" y="847"/>
                </a:lnTo>
                <a:lnTo>
                  <a:pt x="361" y="860"/>
                </a:lnTo>
                <a:lnTo>
                  <a:pt x="355" y="874"/>
                </a:lnTo>
                <a:lnTo>
                  <a:pt x="348" y="885"/>
                </a:lnTo>
                <a:lnTo>
                  <a:pt x="339" y="896"/>
                </a:lnTo>
                <a:lnTo>
                  <a:pt x="330" y="907"/>
                </a:lnTo>
                <a:lnTo>
                  <a:pt x="321" y="914"/>
                </a:lnTo>
                <a:lnTo>
                  <a:pt x="312" y="921"/>
                </a:lnTo>
                <a:lnTo>
                  <a:pt x="301" y="929"/>
                </a:lnTo>
                <a:lnTo>
                  <a:pt x="290" y="932"/>
                </a:lnTo>
                <a:lnTo>
                  <a:pt x="279" y="934"/>
                </a:lnTo>
                <a:lnTo>
                  <a:pt x="269" y="936"/>
                </a:lnTo>
                <a:lnTo>
                  <a:pt x="269" y="936"/>
                </a:lnTo>
                <a:lnTo>
                  <a:pt x="256" y="934"/>
                </a:lnTo>
                <a:lnTo>
                  <a:pt x="245" y="930"/>
                </a:lnTo>
                <a:lnTo>
                  <a:pt x="234" y="927"/>
                </a:lnTo>
                <a:lnTo>
                  <a:pt x="225" y="920"/>
                </a:lnTo>
                <a:lnTo>
                  <a:pt x="207" y="905"/>
                </a:lnTo>
                <a:lnTo>
                  <a:pt x="189" y="887"/>
                </a:lnTo>
                <a:lnTo>
                  <a:pt x="171" y="869"/>
                </a:lnTo>
                <a:lnTo>
                  <a:pt x="153" y="853"/>
                </a:lnTo>
                <a:lnTo>
                  <a:pt x="144" y="847"/>
                </a:lnTo>
                <a:lnTo>
                  <a:pt x="133" y="842"/>
                </a:lnTo>
                <a:lnTo>
                  <a:pt x="123" y="840"/>
                </a:lnTo>
                <a:lnTo>
                  <a:pt x="110" y="838"/>
                </a:lnTo>
                <a:lnTo>
                  <a:pt x="110" y="838"/>
                </a:lnTo>
                <a:lnTo>
                  <a:pt x="99" y="838"/>
                </a:lnTo>
                <a:lnTo>
                  <a:pt x="90" y="842"/>
                </a:lnTo>
                <a:lnTo>
                  <a:pt x="79" y="846"/>
                </a:lnTo>
                <a:lnTo>
                  <a:pt x="70" y="849"/>
                </a:lnTo>
                <a:lnTo>
                  <a:pt x="61" y="856"/>
                </a:lnTo>
                <a:lnTo>
                  <a:pt x="52" y="864"/>
                </a:lnTo>
                <a:lnTo>
                  <a:pt x="43" y="871"/>
                </a:lnTo>
                <a:lnTo>
                  <a:pt x="36" y="882"/>
                </a:lnTo>
                <a:lnTo>
                  <a:pt x="23" y="903"/>
                </a:lnTo>
                <a:lnTo>
                  <a:pt x="13" y="929"/>
                </a:lnTo>
                <a:lnTo>
                  <a:pt x="4" y="956"/>
                </a:lnTo>
                <a:lnTo>
                  <a:pt x="0" y="986"/>
                </a:lnTo>
                <a:lnTo>
                  <a:pt x="0" y="2160"/>
                </a:lnTo>
                <a:lnTo>
                  <a:pt x="1176" y="2160"/>
                </a:lnTo>
                <a:lnTo>
                  <a:pt x="1176" y="2160"/>
                </a:lnTo>
                <a:lnTo>
                  <a:pt x="1206" y="2165"/>
                </a:lnTo>
                <a:lnTo>
                  <a:pt x="1233" y="2173"/>
                </a:lnTo>
                <a:lnTo>
                  <a:pt x="1258" y="2183"/>
                </a:lnTo>
                <a:lnTo>
                  <a:pt x="1280" y="2198"/>
                </a:lnTo>
                <a:lnTo>
                  <a:pt x="1289" y="2205"/>
                </a:lnTo>
                <a:lnTo>
                  <a:pt x="1298" y="2212"/>
                </a:lnTo>
                <a:lnTo>
                  <a:pt x="1305" y="2221"/>
                </a:lnTo>
                <a:lnTo>
                  <a:pt x="1311" y="2230"/>
                </a:lnTo>
                <a:lnTo>
                  <a:pt x="1316" y="2239"/>
                </a:lnTo>
                <a:lnTo>
                  <a:pt x="1320" y="2250"/>
                </a:lnTo>
                <a:lnTo>
                  <a:pt x="1322" y="2259"/>
                </a:lnTo>
                <a:lnTo>
                  <a:pt x="1322" y="2270"/>
                </a:lnTo>
                <a:lnTo>
                  <a:pt x="1322" y="2270"/>
                </a:lnTo>
                <a:lnTo>
                  <a:pt x="1322" y="2283"/>
                </a:lnTo>
                <a:lnTo>
                  <a:pt x="1318" y="2293"/>
                </a:lnTo>
                <a:lnTo>
                  <a:pt x="1313" y="2304"/>
                </a:lnTo>
                <a:lnTo>
                  <a:pt x="1307" y="2313"/>
                </a:lnTo>
                <a:lnTo>
                  <a:pt x="1291" y="2333"/>
                </a:lnTo>
                <a:lnTo>
                  <a:pt x="1273" y="2349"/>
                </a:lnTo>
                <a:lnTo>
                  <a:pt x="1257" y="2367"/>
                </a:lnTo>
                <a:lnTo>
                  <a:pt x="1240" y="2385"/>
                </a:lnTo>
                <a:lnTo>
                  <a:pt x="1235" y="2396"/>
                </a:lnTo>
                <a:lnTo>
                  <a:pt x="1230" y="2405"/>
                </a:lnTo>
                <a:lnTo>
                  <a:pt x="1226" y="2418"/>
                </a:lnTo>
                <a:lnTo>
                  <a:pt x="1226" y="2429"/>
                </a:lnTo>
                <a:lnTo>
                  <a:pt x="1226" y="2429"/>
                </a:lnTo>
                <a:lnTo>
                  <a:pt x="1226" y="2441"/>
                </a:lnTo>
                <a:lnTo>
                  <a:pt x="1228" y="2452"/>
                </a:lnTo>
                <a:lnTo>
                  <a:pt x="1233" y="2463"/>
                </a:lnTo>
                <a:lnTo>
                  <a:pt x="1239" y="2472"/>
                </a:lnTo>
                <a:lnTo>
                  <a:pt x="1246" y="2483"/>
                </a:lnTo>
                <a:lnTo>
                  <a:pt x="1255" y="2492"/>
                </a:lnTo>
                <a:lnTo>
                  <a:pt x="1264" y="2499"/>
                </a:lnTo>
                <a:lnTo>
                  <a:pt x="1275" y="2508"/>
                </a:lnTo>
                <a:lnTo>
                  <a:pt x="1287" y="2515"/>
                </a:lnTo>
                <a:lnTo>
                  <a:pt x="1300" y="2521"/>
                </a:lnTo>
                <a:lnTo>
                  <a:pt x="1314" y="2526"/>
                </a:lnTo>
                <a:lnTo>
                  <a:pt x="1329" y="2531"/>
                </a:lnTo>
                <a:lnTo>
                  <a:pt x="1345" y="2535"/>
                </a:lnTo>
                <a:lnTo>
                  <a:pt x="1361" y="2539"/>
                </a:lnTo>
                <a:lnTo>
                  <a:pt x="1377" y="2540"/>
                </a:lnTo>
                <a:lnTo>
                  <a:pt x="1394" y="2540"/>
                </a:lnTo>
                <a:lnTo>
                  <a:pt x="1394" y="2540"/>
                </a:lnTo>
                <a:lnTo>
                  <a:pt x="1412" y="2540"/>
                </a:lnTo>
                <a:lnTo>
                  <a:pt x="1428" y="2539"/>
                </a:lnTo>
                <a:lnTo>
                  <a:pt x="1444" y="2535"/>
                </a:lnTo>
                <a:lnTo>
                  <a:pt x="1460" y="2531"/>
                </a:lnTo>
                <a:lnTo>
                  <a:pt x="1475" y="2526"/>
                </a:lnTo>
                <a:lnTo>
                  <a:pt x="1489" y="2521"/>
                </a:lnTo>
                <a:lnTo>
                  <a:pt x="1502" y="2515"/>
                </a:lnTo>
                <a:lnTo>
                  <a:pt x="1515" y="2508"/>
                </a:lnTo>
                <a:lnTo>
                  <a:pt x="1525" y="2499"/>
                </a:lnTo>
                <a:lnTo>
                  <a:pt x="1534" y="2492"/>
                </a:lnTo>
                <a:lnTo>
                  <a:pt x="1543" y="2483"/>
                </a:lnTo>
                <a:lnTo>
                  <a:pt x="1551" y="2472"/>
                </a:lnTo>
                <a:lnTo>
                  <a:pt x="1556" y="2463"/>
                </a:lnTo>
                <a:lnTo>
                  <a:pt x="1560" y="2452"/>
                </a:lnTo>
                <a:lnTo>
                  <a:pt x="1563" y="2441"/>
                </a:lnTo>
                <a:lnTo>
                  <a:pt x="1563" y="2429"/>
                </a:lnTo>
                <a:lnTo>
                  <a:pt x="1563" y="2429"/>
                </a:lnTo>
                <a:lnTo>
                  <a:pt x="1563" y="2418"/>
                </a:lnTo>
                <a:lnTo>
                  <a:pt x="1560" y="2405"/>
                </a:lnTo>
                <a:lnTo>
                  <a:pt x="1554" y="2396"/>
                </a:lnTo>
                <a:lnTo>
                  <a:pt x="1549" y="2385"/>
                </a:lnTo>
                <a:lnTo>
                  <a:pt x="1533" y="2367"/>
                </a:lnTo>
                <a:lnTo>
                  <a:pt x="1516" y="2349"/>
                </a:lnTo>
                <a:lnTo>
                  <a:pt x="1498" y="2333"/>
                </a:lnTo>
                <a:lnTo>
                  <a:pt x="1482" y="2313"/>
                </a:lnTo>
                <a:lnTo>
                  <a:pt x="1477" y="2304"/>
                </a:lnTo>
                <a:lnTo>
                  <a:pt x="1471" y="2293"/>
                </a:lnTo>
                <a:lnTo>
                  <a:pt x="1468" y="2283"/>
                </a:lnTo>
                <a:lnTo>
                  <a:pt x="1468" y="2270"/>
                </a:lnTo>
                <a:lnTo>
                  <a:pt x="1468" y="2270"/>
                </a:lnTo>
                <a:lnTo>
                  <a:pt x="1468" y="2259"/>
                </a:lnTo>
                <a:lnTo>
                  <a:pt x="1469" y="2250"/>
                </a:lnTo>
                <a:lnTo>
                  <a:pt x="1473" y="2239"/>
                </a:lnTo>
                <a:lnTo>
                  <a:pt x="1478" y="2230"/>
                </a:lnTo>
                <a:lnTo>
                  <a:pt x="1484" y="2221"/>
                </a:lnTo>
                <a:lnTo>
                  <a:pt x="1491" y="2212"/>
                </a:lnTo>
                <a:lnTo>
                  <a:pt x="1500" y="2205"/>
                </a:lnTo>
                <a:lnTo>
                  <a:pt x="1509" y="2198"/>
                </a:lnTo>
                <a:lnTo>
                  <a:pt x="1531" y="2183"/>
                </a:lnTo>
                <a:lnTo>
                  <a:pt x="1556" y="2173"/>
                </a:lnTo>
                <a:lnTo>
                  <a:pt x="1583" y="2165"/>
                </a:lnTo>
                <a:lnTo>
                  <a:pt x="1614" y="2160"/>
                </a:lnTo>
                <a:lnTo>
                  <a:pt x="1614" y="2160"/>
                </a:lnTo>
                <a:close/>
              </a:path>
            </a:pathLst>
          </a:custGeom>
          <a:solidFill>
            <a:srgbClr val="FB658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578746" y="2566207"/>
            <a:ext cx="972108" cy="1141777"/>
          </a:xfrm>
          <a:custGeom>
            <a:cxnLst>
              <a:cxn ang="0">
                <a:pos x="2028" y="1850"/>
              </a:cxn>
              <a:cxn ang="0">
                <a:pos x="1971" y="1895"/>
              </a:cxn>
              <a:cxn ang="0">
                <a:pos x="1915" y="1938"/>
              </a:cxn>
              <a:cxn ang="0">
                <a:pos x="1881" y="1942"/>
              </a:cxn>
              <a:cxn ang="0">
                <a:pos x="1839" y="1922"/>
              </a:cxn>
              <a:cxn ang="0">
                <a:pos x="1807" y="1881"/>
              </a:cxn>
              <a:cxn ang="0">
                <a:pos x="1785" y="1825"/>
              </a:cxn>
              <a:cxn ang="0">
                <a:pos x="1781" y="1774"/>
              </a:cxn>
              <a:cxn ang="0">
                <a:pos x="1789" y="1708"/>
              </a:cxn>
              <a:cxn ang="0">
                <a:pos x="1814" y="1654"/>
              </a:cxn>
              <a:cxn ang="0">
                <a:pos x="1848" y="1617"/>
              </a:cxn>
              <a:cxn ang="0">
                <a:pos x="1891" y="1605"/>
              </a:cxn>
              <a:cxn ang="0">
                <a:pos x="1926" y="1614"/>
              </a:cxn>
              <a:cxn ang="0">
                <a:pos x="1989" y="1672"/>
              </a:cxn>
              <a:cxn ang="0">
                <a:pos x="2039" y="1700"/>
              </a:cxn>
              <a:cxn ang="0">
                <a:pos x="2070" y="1699"/>
              </a:cxn>
              <a:cxn ang="0">
                <a:pos x="2106" y="1679"/>
              </a:cxn>
              <a:cxn ang="0">
                <a:pos x="2155" y="1590"/>
              </a:cxn>
              <a:cxn ang="0">
                <a:pos x="968" y="377"/>
              </a:cxn>
              <a:cxn ang="0">
                <a:pos x="874" y="339"/>
              </a:cxn>
              <a:cxn ang="0">
                <a:pos x="840" y="289"/>
              </a:cxn>
              <a:cxn ang="0">
                <a:pos x="838" y="258"/>
              </a:cxn>
              <a:cxn ang="0">
                <a:pos x="867" y="208"/>
              </a:cxn>
              <a:cxn ang="0">
                <a:pos x="925" y="144"/>
              </a:cxn>
              <a:cxn ang="0">
                <a:pos x="934" y="110"/>
              </a:cxn>
              <a:cxn ang="0">
                <a:pos x="921" y="67"/>
              </a:cxn>
              <a:cxn ang="0">
                <a:pos x="885" y="33"/>
              </a:cxn>
              <a:cxn ang="0">
                <a:pos x="831" y="9"/>
              </a:cxn>
              <a:cxn ang="0">
                <a:pos x="764" y="0"/>
              </a:cxn>
              <a:cxn ang="0">
                <a:pos x="714" y="4"/>
              </a:cxn>
              <a:cxn ang="0">
                <a:pos x="656" y="25"/>
              </a:cxn>
              <a:cxn ang="0">
                <a:pos x="617" y="58"/>
              </a:cxn>
              <a:cxn ang="0">
                <a:pos x="597" y="99"/>
              </a:cxn>
              <a:cxn ang="0">
                <a:pos x="600" y="134"/>
              </a:cxn>
              <a:cxn ang="0">
                <a:pos x="644" y="189"/>
              </a:cxn>
              <a:cxn ang="0">
                <a:pos x="689" y="247"/>
              </a:cxn>
              <a:cxn ang="0">
                <a:pos x="692" y="280"/>
              </a:cxn>
              <a:cxn ang="0">
                <a:pos x="671" y="323"/>
              </a:cxn>
              <a:cxn ang="0">
                <a:pos x="590" y="372"/>
              </a:cxn>
              <a:cxn ang="0">
                <a:pos x="0" y="433"/>
              </a:cxn>
              <a:cxn ang="0">
                <a:pos x="16" y="653"/>
              </a:cxn>
              <a:cxn ang="0">
                <a:pos x="54" y="866"/>
              </a:cxn>
              <a:cxn ang="0">
                <a:pos x="114" y="1071"/>
              </a:cxn>
              <a:cxn ang="0">
                <a:pos x="191" y="1266"/>
              </a:cxn>
              <a:cxn ang="0">
                <a:pos x="285" y="1453"/>
              </a:cxn>
              <a:cxn ang="0">
                <a:pos x="398" y="1628"/>
              </a:cxn>
              <a:cxn ang="0">
                <a:pos x="526" y="1791"/>
              </a:cxn>
              <a:cxn ang="0">
                <a:pos x="669" y="1942"/>
              </a:cxn>
              <a:cxn ang="0">
                <a:pos x="826" y="2077"/>
              </a:cxn>
              <a:cxn ang="0">
                <a:pos x="995" y="2198"/>
              </a:cxn>
              <a:cxn ang="0">
                <a:pos x="1176" y="2301"/>
              </a:cxn>
              <a:cxn ang="0">
                <a:pos x="1368" y="2387"/>
              </a:cxn>
              <a:cxn ang="0">
                <a:pos x="1569" y="2456"/>
              </a:cxn>
              <a:cxn ang="0">
                <a:pos x="1778" y="2505"/>
              </a:cxn>
              <a:cxn ang="0">
                <a:pos x="1994" y="2532"/>
              </a:cxn>
              <a:cxn ang="0">
                <a:pos x="2160" y="1985"/>
              </a:cxn>
              <a:cxn ang="0">
                <a:pos x="2135" y="1908"/>
              </a:cxn>
              <a:cxn ang="0">
                <a:pos x="2090" y="1857"/>
              </a:cxn>
              <a:cxn ang="0">
                <a:pos x="2050" y="1846"/>
              </a:cxn>
            </a:cxnLst>
            <a:rect b="b" l="0" r="r" t="0"/>
            <a:pathLst>
              <a:path h="2537" w="2160">
                <a:moveTo>
                  <a:pt x="2050" y="1846"/>
                </a:moveTo>
                <a:lnTo>
                  <a:pt x="2050" y="1846"/>
                </a:lnTo>
                <a:lnTo>
                  <a:pt x="2039" y="1848"/>
                </a:lnTo>
                <a:lnTo>
                  <a:pt x="2028" y="1850"/>
                </a:lnTo>
                <a:lnTo>
                  <a:pt x="2018" y="1855"/>
                </a:lnTo>
                <a:lnTo>
                  <a:pt x="2007" y="1861"/>
                </a:lnTo>
                <a:lnTo>
                  <a:pt x="1989" y="1877"/>
                </a:lnTo>
                <a:lnTo>
                  <a:pt x="1971" y="1895"/>
                </a:lnTo>
                <a:lnTo>
                  <a:pt x="1954" y="1913"/>
                </a:lnTo>
                <a:lnTo>
                  <a:pt x="1935" y="1928"/>
                </a:lnTo>
                <a:lnTo>
                  <a:pt x="1926" y="1935"/>
                </a:lnTo>
                <a:lnTo>
                  <a:pt x="1915" y="1938"/>
                </a:lnTo>
                <a:lnTo>
                  <a:pt x="1904" y="1942"/>
                </a:lnTo>
                <a:lnTo>
                  <a:pt x="1891" y="1944"/>
                </a:lnTo>
                <a:lnTo>
                  <a:pt x="1891" y="1944"/>
                </a:lnTo>
                <a:lnTo>
                  <a:pt x="1881" y="1942"/>
                </a:lnTo>
                <a:lnTo>
                  <a:pt x="1870" y="1940"/>
                </a:lnTo>
                <a:lnTo>
                  <a:pt x="1859" y="1935"/>
                </a:lnTo>
                <a:lnTo>
                  <a:pt x="1848" y="1929"/>
                </a:lnTo>
                <a:lnTo>
                  <a:pt x="1839" y="1922"/>
                </a:lnTo>
                <a:lnTo>
                  <a:pt x="1830" y="1915"/>
                </a:lnTo>
                <a:lnTo>
                  <a:pt x="1821" y="1904"/>
                </a:lnTo>
                <a:lnTo>
                  <a:pt x="1814" y="1893"/>
                </a:lnTo>
                <a:lnTo>
                  <a:pt x="1807" y="1881"/>
                </a:lnTo>
                <a:lnTo>
                  <a:pt x="1799" y="1868"/>
                </a:lnTo>
                <a:lnTo>
                  <a:pt x="1794" y="1855"/>
                </a:lnTo>
                <a:lnTo>
                  <a:pt x="1789" y="1839"/>
                </a:lnTo>
                <a:lnTo>
                  <a:pt x="1785" y="1825"/>
                </a:lnTo>
                <a:lnTo>
                  <a:pt x="1783" y="1809"/>
                </a:lnTo>
                <a:lnTo>
                  <a:pt x="1781" y="1791"/>
                </a:lnTo>
                <a:lnTo>
                  <a:pt x="1781" y="1774"/>
                </a:lnTo>
                <a:lnTo>
                  <a:pt x="1781" y="1774"/>
                </a:lnTo>
                <a:lnTo>
                  <a:pt x="1781" y="1756"/>
                </a:lnTo>
                <a:lnTo>
                  <a:pt x="1783" y="1740"/>
                </a:lnTo>
                <a:lnTo>
                  <a:pt x="1785" y="1724"/>
                </a:lnTo>
                <a:lnTo>
                  <a:pt x="1789" y="1708"/>
                </a:lnTo>
                <a:lnTo>
                  <a:pt x="1794" y="1693"/>
                </a:lnTo>
                <a:lnTo>
                  <a:pt x="1799" y="1679"/>
                </a:lnTo>
                <a:lnTo>
                  <a:pt x="1807" y="1666"/>
                </a:lnTo>
                <a:lnTo>
                  <a:pt x="1814" y="1654"/>
                </a:lnTo>
                <a:lnTo>
                  <a:pt x="1821" y="1643"/>
                </a:lnTo>
                <a:lnTo>
                  <a:pt x="1830" y="1634"/>
                </a:lnTo>
                <a:lnTo>
                  <a:pt x="1839" y="1625"/>
                </a:lnTo>
                <a:lnTo>
                  <a:pt x="1848" y="1617"/>
                </a:lnTo>
                <a:lnTo>
                  <a:pt x="1859" y="1612"/>
                </a:lnTo>
                <a:lnTo>
                  <a:pt x="1870" y="1608"/>
                </a:lnTo>
                <a:lnTo>
                  <a:pt x="1881" y="1605"/>
                </a:lnTo>
                <a:lnTo>
                  <a:pt x="1891" y="1605"/>
                </a:lnTo>
                <a:lnTo>
                  <a:pt x="1891" y="1605"/>
                </a:lnTo>
                <a:lnTo>
                  <a:pt x="1904" y="1605"/>
                </a:lnTo>
                <a:lnTo>
                  <a:pt x="1915" y="1608"/>
                </a:lnTo>
                <a:lnTo>
                  <a:pt x="1926" y="1614"/>
                </a:lnTo>
                <a:lnTo>
                  <a:pt x="1935" y="1619"/>
                </a:lnTo>
                <a:lnTo>
                  <a:pt x="1954" y="1635"/>
                </a:lnTo>
                <a:lnTo>
                  <a:pt x="1971" y="1654"/>
                </a:lnTo>
                <a:lnTo>
                  <a:pt x="1989" y="1672"/>
                </a:lnTo>
                <a:lnTo>
                  <a:pt x="2007" y="1686"/>
                </a:lnTo>
                <a:lnTo>
                  <a:pt x="2018" y="1693"/>
                </a:lnTo>
                <a:lnTo>
                  <a:pt x="2027" y="1697"/>
                </a:lnTo>
                <a:lnTo>
                  <a:pt x="2039" y="1700"/>
                </a:lnTo>
                <a:lnTo>
                  <a:pt x="2050" y="1700"/>
                </a:lnTo>
                <a:lnTo>
                  <a:pt x="2050" y="1700"/>
                </a:lnTo>
                <a:lnTo>
                  <a:pt x="2061" y="1700"/>
                </a:lnTo>
                <a:lnTo>
                  <a:pt x="2070" y="1699"/>
                </a:lnTo>
                <a:lnTo>
                  <a:pt x="2081" y="1695"/>
                </a:lnTo>
                <a:lnTo>
                  <a:pt x="2090" y="1691"/>
                </a:lnTo>
                <a:lnTo>
                  <a:pt x="2099" y="1684"/>
                </a:lnTo>
                <a:lnTo>
                  <a:pt x="2106" y="1679"/>
                </a:lnTo>
                <a:lnTo>
                  <a:pt x="2122" y="1661"/>
                </a:lnTo>
                <a:lnTo>
                  <a:pt x="2137" y="1641"/>
                </a:lnTo>
                <a:lnTo>
                  <a:pt x="2147" y="1617"/>
                </a:lnTo>
                <a:lnTo>
                  <a:pt x="2155" y="1590"/>
                </a:lnTo>
                <a:lnTo>
                  <a:pt x="2160" y="1562"/>
                </a:lnTo>
                <a:lnTo>
                  <a:pt x="2160" y="377"/>
                </a:lnTo>
                <a:lnTo>
                  <a:pt x="968" y="377"/>
                </a:lnTo>
                <a:lnTo>
                  <a:pt x="968" y="377"/>
                </a:lnTo>
                <a:lnTo>
                  <a:pt x="941" y="372"/>
                </a:lnTo>
                <a:lnTo>
                  <a:pt x="916" y="363"/>
                </a:lnTo>
                <a:lnTo>
                  <a:pt x="894" y="352"/>
                </a:lnTo>
                <a:lnTo>
                  <a:pt x="874" y="339"/>
                </a:lnTo>
                <a:lnTo>
                  <a:pt x="858" y="323"/>
                </a:lnTo>
                <a:lnTo>
                  <a:pt x="847" y="307"/>
                </a:lnTo>
                <a:lnTo>
                  <a:pt x="844" y="298"/>
                </a:lnTo>
                <a:lnTo>
                  <a:pt x="840" y="289"/>
                </a:lnTo>
                <a:lnTo>
                  <a:pt x="838" y="280"/>
                </a:lnTo>
                <a:lnTo>
                  <a:pt x="837" y="269"/>
                </a:lnTo>
                <a:lnTo>
                  <a:pt x="837" y="269"/>
                </a:lnTo>
                <a:lnTo>
                  <a:pt x="838" y="258"/>
                </a:lnTo>
                <a:lnTo>
                  <a:pt x="842" y="247"/>
                </a:lnTo>
                <a:lnTo>
                  <a:pt x="846" y="236"/>
                </a:lnTo>
                <a:lnTo>
                  <a:pt x="853" y="226"/>
                </a:lnTo>
                <a:lnTo>
                  <a:pt x="867" y="208"/>
                </a:lnTo>
                <a:lnTo>
                  <a:pt x="885" y="189"/>
                </a:lnTo>
                <a:lnTo>
                  <a:pt x="903" y="173"/>
                </a:lnTo>
                <a:lnTo>
                  <a:pt x="920" y="153"/>
                </a:lnTo>
                <a:lnTo>
                  <a:pt x="925" y="144"/>
                </a:lnTo>
                <a:lnTo>
                  <a:pt x="930" y="134"/>
                </a:lnTo>
                <a:lnTo>
                  <a:pt x="934" y="123"/>
                </a:lnTo>
                <a:lnTo>
                  <a:pt x="934" y="110"/>
                </a:lnTo>
                <a:lnTo>
                  <a:pt x="934" y="110"/>
                </a:lnTo>
                <a:lnTo>
                  <a:pt x="934" y="99"/>
                </a:lnTo>
                <a:lnTo>
                  <a:pt x="930" y="89"/>
                </a:lnTo>
                <a:lnTo>
                  <a:pt x="927" y="78"/>
                </a:lnTo>
                <a:lnTo>
                  <a:pt x="921" y="67"/>
                </a:lnTo>
                <a:lnTo>
                  <a:pt x="914" y="58"/>
                </a:lnTo>
                <a:lnTo>
                  <a:pt x="905" y="49"/>
                </a:lnTo>
                <a:lnTo>
                  <a:pt x="896" y="40"/>
                </a:lnTo>
                <a:lnTo>
                  <a:pt x="885" y="33"/>
                </a:lnTo>
                <a:lnTo>
                  <a:pt x="873" y="25"/>
                </a:lnTo>
                <a:lnTo>
                  <a:pt x="860" y="18"/>
                </a:lnTo>
                <a:lnTo>
                  <a:pt x="846" y="13"/>
                </a:lnTo>
                <a:lnTo>
                  <a:pt x="831" y="9"/>
                </a:lnTo>
                <a:lnTo>
                  <a:pt x="815" y="4"/>
                </a:lnTo>
                <a:lnTo>
                  <a:pt x="799" y="2"/>
                </a:lnTo>
                <a:lnTo>
                  <a:pt x="783" y="0"/>
                </a:lnTo>
                <a:lnTo>
                  <a:pt x="764" y="0"/>
                </a:lnTo>
                <a:lnTo>
                  <a:pt x="764" y="0"/>
                </a:lnTo>
                <a:lnTo>
                  <a:pt x="748" y="0"/>
                </a:lnTo>
                <a:lnTo>
                  <a:pt x="730" y="2"/>
                </a:lnTo>
                <a:lnTo>
                  <a:pt x="714" y="4"/>
                </a:lnTo>
                <a:lnTo>
                  <a:pt x="700" y="9"/>
                </a:lnTo>
                <a:lnTo>
                  <a:pt x="683" y="13"/>
                </a:lnTo>
                <a:lnTo>
                  <a:pt x="671" y="18"/>
                </a:lnTo>
                <a:lnTo>
                  <a:pt x="656" y="25"/>
                </a:lnTo>
                <a:lnTo>
                  <a:pt x="645" y="33"/>
                </a:lnTo>
                <a:lnTo>
                  <a:pt x="635" y="40"/>
                </a:lnTo>
                <a:lnTo>
                  <a:pt x="624" y="49"/>
                </a:lnTo>
                <a:lnTo>
                  <a:pt x="617" y="58"/>
                </a:lnTo>
                <a:lnTo>
                  <a:pt x="609" y="67"/>
                </a:lnTo>
                <a:lnTo>
                  <a:pt x="604" y="78"/>
                </a:lnTo>
                <a:lnTo>
                  <a:pt x="599" y="89"/>
                </a:lnTo>
                <a:lnTo>
                  <a:pt x="597" y="99"/>
                </a:lnTo>
                <a:lnTo>
                  <a:pt x="595" y="110"/>
                </a:lnTo>
                <a:lnTo>
                  <a:pt x="595" y="110"/>
                </a:lnTo>
                <a:lnTo>
                  <a:pt x="597" y="123"/>
                </a:lnTo>
                <a:lnTo>
                  <a:pt x="600" y="134"/>
                </a:lnTo>
                <a:lnTo>
                  <a:pt x="604" y="144"/>
                </a:lnTo>
                <a:lnTo>
                  <a:pt x="611" y="153"/>
                </a:lnTo>
                <a:lnTo>
                  <a:pt x="626" y="173"/>
                </a:lnTo>
                <a:lnTo>
                  <a:pt x="644" y="189"/>
                </a:lnTo>
                <a:lnTo>
                  <a:pt x="662" y="208"/>
                </a:lnTo>
                <a:lnTo>
                  <a:pt x="678" y="226"/>
                </a:lnTo>
                <a:lnTo>
                  <a:pt x="683" y="236"/>
                </a:lnTo>
                <a:lnTo>
                  <a:pt x="689" y="247"/>
                </a:lnTo>
                <a:lnTo>
                  <a:pt x="691" y="258"/>
                </a:lnTo>
                <a:lnTo>
                  <a:pt x="692" y="269"/>
                </a:lnTo>
                <a:lnTo>
                  <a:pt x="692" y="269"/>
                </a:lnTo>
                <a:lnTo>
                  <a:pt x="692" y="280"/>
                </a:lnTo>
                <a:lnTo>
                  <a:pt x="691" y="289"/>
                </a:lnTo>
                <a:lnTo>
                  <a:pt x="687" y="298"/>
                </a:lnTo>
                <a:lnTo>
                  <a:pt x="682" y="307"/>
                </a:lnTo>
                <a:lnTo>
                  <a:pt x="671" y="323"/>
                </a:lnTo>
                <a:lnTo>
                  <a:pt x="654" y="339"/>
                </a:lnTo>
                <a:lnTo>
                  <a:pt x="636" y="352"/>
                </a:lnTo>
                <a:lnTo>
                  <a:pt x="613" y="363"/>
                </a:lnTo>
                <a:lnTo>
                  <a:pt x="590" y="372"/>
                </a:lnTo>
                <a:lnTo>
                  <a:pt x="563" y="377"/>
                </a:lnTo>
                <a:lnTo>
                  <a:pt x="0" y="377"/>
                </a:lnTo>
                <a:lnTo>
                  <a:pt x="0" y="377"/>
                </a:lnTo>
                <a:lnTo>
                  <a:pt x="0" y="433"/>
                </a:lnTo>
                <a:lnTo>
                  <a:pt x="2" y="489"/>
                </a:lnTo>
                <a:lnTo>
                  <a:pt x="5" y="543"/>
                </a:lnTo>
                <a:lnTo>
                  <a:pt x="11" y="599"/>
                </a:lnTo>
                <a:lnTo>
                  <a:pt x="16" y="653"/>
                </a:lnTo>
                <a:lnTo>
                  <a:pt x="25" y="707"/>
                </a:lnTo>
                <a:lnTo>
                  <a:pt x="32" y="759"/>
                </a:lnTo>
                <a:lnTo>
                  <a:pt x="43" y="813"/>
                </a:lnTo>
                <a:lnTo>
                  <a:pt x="54" y="866"/>
                </a:lnTo>
                <a:lnTo>
                  <a:pt x="67" y="918"/>
                </a:lnTo>
                <a:lnTo>
                  <a:pt x="81" y="968"/>
                </a:lnTo>
                <a:lnTo>
                  <a:pt x="97" y="1021"/>
                </a:lnTo>
                <a:lnTo>
                  <a:pt x="114" y="1071"/>
                </a:lnTo>
                <a:lnTo>
                  <a:pt x="130" y="1120"/>
                </a:lnTo>
                <a:lnTo>
                  <a:pt x="150" y="1170"/>
                </a:lnTo>
                <a:lnTo>
                  <a:pt x="169" y="1219"/>
                </a:lnTo>
                <a:lnTo>
                  <a:pt x="191" y="1266"/>
                </a:lnTo>
                <a:lnTo>
                  <a:pt x="213" y="1315"/>
                </a:lnTo>
                <a:lnTo>
                  <a:pt x="236" y="1361"/>
                </a:lnTo>
                <a:lnTo>
                  <a:pt x="260" y="1407"/>
                </a:lnTo>
                <a:lnTo>
                  <a:pt x="285" y="1453"/>
                </a:lnTo>
                <a:lnTo>
                  <a:pt x="312" y="1498"/>
                </a:lnTo>
                <a:lnTo>
                  <a:pt x="341" y="1542"/>
                </a:lnTo>
                <a:lnTo>
                  <a:pt x="368" y="1585"/>
                </a:lnTo>
                <a:lnTo>
                  <a:pt x="398" y="1628"/>
                </a:lnTo>
                <a:lnTo>
                  <a:pt x="429" y="1670"/>
                </a:lnTo>
                <a:lnTo>
                  <a:pt x="460" y="1711"/>
                </a:lnTo>
                <a:lnTo>
                  <a:pt x="492" y="1751"/>
                </a:lnTo>
                <a:lnTo>
                  <a:pt x="526" y="1791"/>
                </a:lnTo>
                <a:lnTo>
                  <a:pt x="561" y="1830"/>
                </a:lnTo>
                <a:lnTo>
                  <a:pt x="597" y="1868"/>
                </a:lnTo>
                <a:lnTo>
                  <a:pt x="633" y="1906"/>
                </a:lnTo>
                <a:lnTo>
                  <a:pt x="669" y="1942"/>
                </a:lnTo>
                <a:lnTo>
                  <a:pt x="707" y="1976"/>
                </a:lnTo>
                <a:lnTo>
                  <a:pt x="746" y="2011"/>
                </a:lnTo>
                <a:lnTo>
                  <a:pt x="786" y="2045"/>
                </a:lnTo>
                <a:lnTo>
                  <a:pt x="826" y="2077"/>
                </a:lnTo>
                <a:lnTo>
                  <a:pt x="867" y="2108"/>
                </a:lnTo>
                <a:lnTo>
                  <a:pt x="909" y="2139"/>
                </a:lnTo>
                <a:lnTo>
                  <a:pt x="952" y="2169"/>
                </a:lnTo>
                <a:lnTo>
                  <a:pt x="995" y="2198"/>
                </a:lnTo>
                <a:lnTo>
                  <a:pt x="1040" y="2225"/>
                </a:lnTo>
                <a:lnTo>
                  <a:pt x="1085" y="2252"/>
                </a:lnTo>
                <a:lnTo>
                  <a:pt x="1130" y="2277"/>
                </a:lnTo>
                <a:lnTo>
                  <a:pt x="1176" y="2301"/>
                </a:lnTo>
                <a:lnTo>
                  <a:pt x="1222" y="2324"/>
                </a:lnTo>
                <a:lnTo>
                  <a:pt x="1271" y="2348"/>
                </a:lnTo>
                <a:lnTo>
                  <a:pt x="1320" y="2368"/>
                </a:lnTo>
                <a:lnTo>
                  <a:pt x="1368" y="2387"/>
                </a:lnTo>
                <a:lnTo>
                  <a:pt x="1417" y="2407"/>
                </a:lnTo>
                <a:lnTo>
                  <a:pt x="1468" y="2423"/>
                </a:lnTo>
                <a:lnTo>
                  <a:pt x="1518" y="2441"/>
                </a:lnTo>
                <a:lnTo>
                  <a:pt x="1569" y="2456"/>
                </a:lnTo>
                <a:lnTo>
                  <a:pt x="1619" y="2470"/>
                </a:lnTo>
                <a:lnTo>
                  <a:pt x="1671" y="2483"/>
                </a:lnTo>
                <a:lnTo>
                  <a:pt x="1724" y="2494"/>
                </a:lnTo>
                <a:lnTo>
                  <a:pt x="1778" y="2505"/>
                </a:lnTo>
                <a:lnTo>
                  <a:pt x="1830" y="2514"/>
                </a:lnTo>
                <a:lnTo>
                  <a:pt x="1884" y="2521"/>
                </a:lnTo>
                <a:lnTo>
                  <a:pt x="1938" y="2526"/>
                </a:lnTo>
                <a:lnTo>
                  <a:pt x="1994" y="2532"/>
                </a:lnTo>
                <a:lnTo>
                  <a:pt x="2048" y="2535"/>
                </a:lnTo>
                <a:lnTo>
                  <a:pt x="2104" y="2537"/>
                </a:lnTo>
                <a:lnTo>
                  <a:pt x="2160" y="2537"/>
                </a:lnTo>
                <a:lnTo>
                  <a:pt x="2160" y="1985"/>
                </a:lnTo>
                <a:lnTo>
                  <a:pt x="2160" y="1985"/>
                </a:lnTo>
                <a:lnTo>
                  <a:pt x="2155" y="1956"/>
                </a:lnTo>
                <a:lnTo>
                  <a:pt x="2147" y="1931"/>
                </a:lnTo>
                <a:lnTo>
                  <a:pt x="2135" y="1908"/>
                </a:lnTo>
                <a:lnTo>
                  <a:pt x="2122" y="1886"/>
                </a:lnTo>
                <a:lnTo>
                  <a:pt x="2106" y="1870"/>
                </a:lnTo>
                <a:lnTo>
                  <a:pt x="2099" y="1863"/>
                </a:lnTo>
                <a:lnTo>
                  <a:pt x="2090" y="1857"/>
                </a:lnTo>
                <a:lnTo>
                  <a:pt x="2081" y="1852"/>
                </a:lnTo>
                <a:lnTo>
                  <a:pt x="2070" y="1850"/>
                </a:lnTo>
                <a:lnTo>
                  <a:pt x="2061" y="1846"/>
                </a:lnTo>
                <a:lnTo>
                  <a:pt x="2050" y="1846"/>
                </a:lnTo>
                <a:lnTo>
                  <a:pt x="2050" y="1846"/>
                </a:lnTo>
                <a:close/>
              </a:path>
            </a:pathLst>
          </a:custGeom>
          <a:solidFill>
            <a:srgbClr val="FB658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578746" y="1763768"/>
            <a:ext cx="1143127" cy="972108"/>
          </a:xfrm>
          <a:custGeom>
            <a:cxnLst>
              <a:cxn ang="0">
                <a:pos x="2405" y="600"/>
              </a:cxn>
              <a:cxn ang="0">
                <a:pos x="2349" y="645"/>
              </a:cxn>
              <a:cxn ang="0">
                <a:pos x="2293" y="689"/>
              </a:cxn>
              <a:cxn ang="0">
                <a:pos x="2259" y="692"/>
              </a:cxn>
              <a:cxn ang="0">
                <a:pos x="2221" y="676"/>
              </a:cxn>
              <a:cxn ang="0">
                <a:pos x="2183" y="629"/>
              </a:cxn>
              <a:cxn ang="0">
                <a:pos x="2160" y="0"/>
              </a:cxn>
              <a:cxn ang="0">
                <a:pos x="1994" y="7"/>
              </a:cxn>
              <a:cxn ang="0">
                <a:pos x="1778" y="34"/>
              </a:cxn>
              <a:cxn ang="0">
                <a:pos x="1569" y="83"/>
              </a:cxn>
              <a:cxn ang="0">
                <a:pos x="1368" y="150"/>
              </a:cxn>
              <a:cxn ang="0">
                <a:pos x="1176" y="236"/>
              </a:cxn>
              <a:cxn ang="0">
                <a:pos x="995" y="341"/>
              </a:cxn>
              <a:cxn ang="0">
                <a:pos x="826" y="462"/>
              </a:cxn>
              <a:cxn ang="0">
                <a:pos x="669" y="597"/>
              </a:cxn>
              <a:cxn ang="0">
                <a:pos x="526" y="746"/>
              </a:cxn>
              <a:cxn ang="0">
                <a:pos x="398" y="911"/>
              </a:cxn>
              <a:cxn ang="0">
                <a:pos x="285" y="1085"/>
              </a:cxn>
              <a:cxn ang="0">
                <a:pos x="191" y="1271"/>
              </a:cxn>
              <a:cxn ang="0">
                <a:pos x="114" y="1468"/>
              </a:cxn>
              <a:cxn ang="0">
                <a:pos x="54" y="1673"/>
              </a:cxn>
              <a:cxn ang="0">
                <a:pos x="16" y="1886"/>
              </a:cxn>
              <a:cxn ang="0">
                <a:pos x="0" y="2104"/>
              </a:cxn>
              <a:cxn ang="0">
                <a:pos x="590" y="2155"/>
              </a:cxn>
              <a:cxn ang="0">
                <a:pos x="671" y="2106"/>
              </a:cxn>
              <a:cxn ang="0">
                <a:pos x="692" y="2063"/>
              </a:cxn>
              <a:cxn ang="0">
                <a:pos x="689" y="2030"/>
              </a:cxn>
              <a:cxn ang="0">
                <a:pos x="644" y="1972"/>
              </a:cxn>
              <a:cxn ang="0">
                <a:pos x="600" y="1917"/>
              </a:cxn>
              <a:cxn ang="0">
                <a:pos x="597" y="1882"/>
              </a:cxn>
              <a:cxn ang="0">
                <a:pos x="617" y="1841"/>
              </a:cxn>
              <a:cxn ang="0">
                <a:pos x="656" y="1808"/>
              </a:cxn>
              <a:cxn ang="0">
                <a:pos x="714" y="1787"/>
              </a:cxn>
              <a:cxn ang="0">
                <a:pos x="764" y="1783"/>
              </a:cxn>
              <a:cxn ang="0">
                <a:pos x="831" y="1792"/>
              </a:cxn>
              <a:cxn ang="0">
                <a:pos x="885" y="1816"/>
              </a:cxn>
              <a:cxn ang="0">
                <a:pos x="921" y="1850"/>
              </a:cxn>
              <a:cxn ang="0">
                <a:pos x="934" y="1893"/>
              </a:cxn>
              <a:cxn ang="0">
                <a:pos x="925" y="1927"/>
              </a:cxn>
              <a:cxn ang="0">
                <a:pos x="867" y="1991"/>
              </a:cxn>
              <a:cxn ang="0">
                <a:pos x="838" y="2041"/>
              </a:cxn>
              <a:cxn ang="0">
                <a:pos x="840" y="2072"/>
              </a:cxn>
              <a:cxn ang="0">
                <a:pos x="874" y="2122"/>
              </a:cxn>
              <a:cxn ang="0">
                <a:pos x="968" y="2160"/>
              </a:cxn>
              <a:cxn ang="0">
                <a:pos x="2164" y="956"/>
              </a:cxn>
              <a:cxn ang="0">
                <a:pos x="2203" y="871"/>
              </a:cxn>
              <a:cxn ang="0">
                <a:pos x="2239" y="846"/>
              </a:cxn>
              <a:cxn ang="0">
                <a:pos x="2270" y="838"/>
              </a:cxn>
              <a:cxn ang="0">
                <a:pos x="2313" y="853"/>
              </a:cxn>
              <a:cxn ang="0">
                <a:pos x="2385" y="920"/>
              </a:cxn>
              <a:cxn ang="0">
                <a:pos x="2429" y="936"/>
              </a:cxn>
              <a:cxn ang="0">
                <a:pos x="2461" y="929"/>
              </a:cxn>
              <a:cxn ang="0">
                <a:pos x="2499" y="896"/>
              </a:cxn>
              <a:cxn ang="0">
                <a:pos x="2526" y="847"/>
              </a:cxn>
              <a:cxn ang="0">
                <a:pos x="2539" y="783"/>
              </a:cxn>
              <a:cxn ang="0">
                <a:pos x="2537" y="732"/>
              </a:cxn>
              <a:cxn ang="0">
                <a:pos x="2521" y="671"/>
              </a:cxn>
              <a:cxn ang="0">
                <a:pos x="2490" y="626"/>
              </a:cxn>
              <a:cxn ang="0">
                <a:pos x="2450" y="600"/>
              </a:cxn>
            </a:cxnLst>
            <a:rect b="b" l="0" r="r" t="0"/>
            <a:pathLst>
              <a:path h="2160" w="2540">
                <a:moveTo>
                  <a:pt x="2429" y="597"/>
                </a:moveTo>
                <a:lnTo>
                  <a:pt x="2429" y="597"/>
                </a:lnTo>
                <a:lnTo>
                  <a:pt x="2416" y="597"/>
                </a:lnTo>
                <a:lnTo>
                  <a:pt x="2405" y="600"/>
                </a:lnTo>
                <a:lnTo>
                  <a:pt x="2394" y="606"/>
                </a:lnTo>
                <a:lnTo>
                  <a:pt x="2385" y="611"/>
                </a:lnTo>
                <a:lnTo>
                  <a:pt x="2367" y="627"/>
                </a:lnTo>
                <a:lnTo>
                  <a:pt x="2349" y="645"/>
                </a:lnTo>
                <a:lnTo>
                  <a:pt x="2331" y="664"/>
                </a:lnTo>
                <a:lnTo>
                  <a:pt x="2313" y="678"/>
                </a:lnTo>
                <a:lnTo>
                  <a:pt x="2304" y="685"/>
                </a:lnTo>
                <a:lnTo>
                  <a:pt x="2293" y="689"/>
                </a:lnTo>
                <a:lnTo>
                  <a:pt x="2283" y="692"/>
                </a:lnTo>
                <a:lnTo>
                  <a:pt x="2270" y="694"/>
                </a:lnTo>
                <a:lnTo>
                  <a:pt x="2270" y="694"/>
                </a:lnTo>
                <a:lnTo>
                  <a:pt x="2259" y="692"/>
                </a:lnTo>
                <a:lnTo>
                  <a:pt x="2250" y="691"/>
                </a:lnTo>
                <a:lnTo>
                  <a:pt x="2239" y="687"/>
                </a:lnTo>
                <a:lnTo>
                  <a:pt x="2230" y="682"/>
                </a:lnTo>
                <a:lnTo>
                  <a:pt x="2221" y="676"/>
                </a:lnTo>
                <a:lnTo>
                  <a:pt x="2212" y="669"/>
                </a:lnTo>
                <a:lnTo>
                  <a:pt x="2203" y="660"/>
                </a:lnTo>
                <a:lnTo>
                  <a:pt x="2196" y="651"/>
                </a:lnTo>
                <a:lnTo>
                  <a:pt x="2183" y="629"/>
                </a:lnTo>
                <a:lnTo>
                  <a:pt x="2173" y="604"/>
                </a:lnTo>
                <a:lnTo>
                  <a:pt x="2164" y="577"/>
                </a:lnTo>
                <a:lnTo>
                  <a:pt x="2160" y="546"/>
                </a:lnTo>
                <a:lnTo>
                  <a:pt x="2160" y="0"/>
                </a:lnTo>
                <a:lnTo>
                  <a:pt x="2160" y="0"/>
                </a:lnTo>
                <a:lnTo>
                  <a:pt x="2104" y="0"/>
                </a:lnTo>
                <a:lnTo>
                  <a:pt x="2048" y="4"/>
                </a:lnTo>
                <a:lnTo>
                  <a:pt x="1994" y="7"/>
                </a:lnTo>
                <a:lnTo>
                  <a:pt x="1938" y="11"/>
                </a:lnTo>
                <a:lnTo>
                  <a:pt x="1884" y="18"/>
                </a:lnTo>
                <a:lnTo>
                  <a:pt x="1830" y="25"/>
                </a:lnTo>
                <a:lnTo>
                  <a:pt x="1778" y="34"/>
                </a:lnTo>
                <a:lnTo>
                  <a:pt x="1724" y="43"/>
                </a:lnTo>
                <a:lnTo>
                  <a:pt x="1671" y="56"/>
                </a:lnTo>
                <a:lnTo>
                  <a:pt x="1619" y="69"/>
                </a:lnTo>
                <a:lnTo>
                  <a:pt x="1569" y="83"/>
                </a:lnTo>
                <a:lnTo>
                  <a:pt x="1518" y="97"/>
                </a:lnTo>
                <a:lnTo>
                  <a:pt x="1468" y="114"/>
                </a:lnTo>
                <a:lnTo>
                  <a:pt x="1417" y="132"/>
                </a:lnTo>
                <a:lnTo>
                  <a:pt x="1368" y="150"/>
                </a:lnTo>
                <a:lnTo>
                  <a:pt x="1320" y="169"/>
                </a:lnTo>
                <a:lnTo>
                  <a:pt x="1271" y="191"/>
                </a:lnTo>
                <a:lnTo>
                  <a:pt x="1222" y="213"/>
                </a:lnTo>
                <a:lnTo>
                  <a:pt x="1176" y="236"/>
                </a:lnTo>
                <a:lnTo>
                  <a:pt x="1130" y="261"/>
                </a:lnTo>
                <a:lnTo>
                  <a:pt x="1085" y="287"/>
                </a:lnTo>
                <a:lnTo>
                  <a:pt x="1040" y="314"/>
                </a:lnTo>
                <a:lnTo>
                  <a:pt x="995" y="341"/>
                </a:lnTo>
                <a:lnTo>
                  <a:pt x="952" y="370"/>
                </a:lnTo>
                <a:lnTo>
                  <a:pt x="909" y="398"/>
                </a:lnTo>
                <a:lnTo>
                  <a:pt x="867" y="429"/>
                </a:lnTo>
                <a:lnTo>
                  <a:pt x="826" y="462"/>
                </a:lnTo>
                <a:lnTo>
                  <a:pt x="786" y="494"/>
                </a:lnTo>
                <a:lnTo>
                  <a:pt x="746" y="526"/>
                </a:lnTo>
                <a:lnTo>
                  <a:pt x="707" y="561"/>
                </a:lnTo>
                <a:lnTo>
                  <a:pt x="669" y="597"/>
                </a:lnTo>
                <a:lnTo>
                  <a:pt x="633" y="633"/>
                </a:lnTo>
                <a:lnTo>
                  <a:pt x="597" y="671"/>
                </a:lnTo>
                <a:lnTo>
                  <a:pt x="561" y="709"/>
                </a:lnTo>
                <a:lnTo>
                  <a:pt x="526" y="746"/>
                </a:lnTo>
                <a:lnTo>
                  <a:pt x="492" y="786"/>
                </a:lnTo>
                <a:lnTo>
                  <a:pt x="460" y="828"/>
                </a:lnTo>
                <a:lnTo>
                  <a:pt x="429" y="867"/>
                </a:lnTo>
                <a:lnTo>
                  <a:pt x="398" y="911"/>
                </a:lnTo>
                <a:lnTo>
                  <a:pt x="368" y="952"/>
                </a:lnTo>
                <a:lnTo>
                  <a:pt x="341" y="995"/>
                </a:lnTo>
                <a:lnTo>
                  <a:pt x="312" y="1040"/>
                </a:lnTo>
                <a:lnTo>
                  <a:pt x="285" y="1085"/>
                </a:lnTo>
                <a:lnTo>
                  <a:pt x="260" y="1130"/>
                </a:lnTo>
                <a:lnTo>
                  <a:pt x="236" y="1177"/>
                </a:lnTo>
                <a:lnTo>
                  <a:pt x="213" y="1224"/>
                </a:lnTo>
                <a:lnTo>
                  <a:pt x="191" y="1271"/>
                </a:lnTo>
                <a:lnTo>
                  <a:pt x="169" y="1320"/>
                </a:lnTo>
                <a:lnTo>
                  <a:pt x="150" y="1368"/>
                </a:lnTo>
                <a:lnTo>
                  <a:pt x="130" y="1417"/>
                </a:lnTo>
                <a:lnTo>
                  <a:pt x="114" y="1468"/>
                </a:lnTo>
                <a:lnTo>
                  <a:pt x="97" y="1518"/>
                </a:lnTo>
                <a:lnTo>
                  <a:pt x="81" y="1569"/>
                </a:lnTo>
                <a:lnTo>
                  <a:pt x="67" y="1621"/>
                </a:lnTo>
                <a:lnTo>
                  <a:pt x="54" y="1673"/>
                </a:lnTo>
                <a:lnTo>
                  <a:pt x="43" y="1725"/>
                </a:lnTo>
                <a:lnTo>
                  <a:pt x="32" y="1778"/>
                </a:lnTo>
                <a:lnTo>
                  <a:pt x="25" y="1832"/>
                </a:lnTo>
                <a:lnTo>
                  <a:pt x="16" y="1886"/>
                </a:lnTo>
                <a:lnTo>
                  <a:pt x="11" y="1940"/>
                </a:lnTo>
                <a:lnTo>
                  <a:pt x="5" y="1994"/>
                </a:lnTo>
                <a:lnTo>
                  <a:pt x="2" y="2050"/>
                </a:lnTo>
                <a:lnTo>
                  <a:pt x="0" y="2104"/>
                </a:lnTo>
                <a:lnTo>
                  <a:pt x="0" y="2160"/>
                </a:lnTo>
                <a:lnTo>
                  <a:pt x="563" y="2160"/>
                </a:lnTo>
                <a:lnTo>
                  <a:pt x="563" y="2160"/>
                </a:lnTo>
                <a:lnTo>
                  <a:pt x="590" y="2155"/>
                </a:lnTo>
                <a:lnTo>
                  <a:pt x="613" y="2146"/>
                </a:lnTo>
                <a:lnTo>
                  <a:pt x="636" y="2135"/>
                </a:lnTo>
                <a:lnTo>
                  <a:pt x="654" y="2122"/>
                </a:lnTo>
                <a:lnTo>
                  <a:pt x="671" y="2106"/>
                </a:lnTo>
                <a:lnTo>
                  <a:pt x="682" y="2090"/>
                </a:lnTo>
                <a:lnTo>
                  <a:pt x="687" y="2081"/>
                </a:lnTo>
                <a:lnTo>
                  <a:pt x="691" y="2072"/>
                </a:lnTo>
                <a:lnTo>
                  <a:pt x="692" y="2063"/>
                </a:lnTo>
                <a:lnTo>
                  <a:pt x="692" y="2052"/>
                </a:lnTo>
                <a:lnTo>
                  <a:pt x="692" y="2052"/>
                </a:lnTo>
                <a:lnTo>
                  <a:pt x="691" y="2041"/>
                </a:lnTo>
                <a:lnTo>
                  <a:pt x="689" y="2030"/>
                </a:lnTo>
                <a:lnTo>
                  <a:pt x="683" y="2019"/>
                </a:lnTo>
                <a:lnTo>
                  <a:pt x="678" y="2009"/>
                </a:lnTo>
                <a:lnTo>
                  <a:pt x="662" y="1991"/>
                </a:lnTo>
                <a:lnTo>
                  <a:pt x="644" y="1972"/>
                </a:lnTo>
                <a:lnTo>
                  <a:pt x="626" y="1956"/>
                </a:lnTo>
                <a:lnTo>
                  <a:pt x="611" y="1936"/>
                </a:lnTo>
                <a:lnTo>
                  <a:pt x="604" y="1927"/>
                </a:lnTo>
                <a:lnTo>
                  <a:pt x="600" y="1917"/>
                </a:lnTo>
                <a:lnTo>
                  <a:pt x="597" y="1906"/>
                </a:lnTo>
                <a:lnTo>
                  <a:pt x="595" y="1893"/>
                </a:lnTo>
                <a:lnTo>
                  <a:pt x="595" y="1893"/>
                </a:lnTo>
                <a:lnTo>
                  <a:pt x="597" y="1882"/>
                </a:lnTo>
                <a:lnTo>
                  <a:pt x="599" y="1872"/>
                </a:lnTo>
                <a:lnTo>
                  <a:pt x="604" y="1861"/>
                </a:lnTo>
                <a:lnTo>
                  <a:pt x="609" y="1850"/>
                </a:lnTo>
                <a:lnTo>
                  <a:pt x="617" y="1841"/>
                </a:lnTo>
                <a:lnTo>
                  <a:pt x="624" y="1832"/>
                </a:lnTo>
                <a:lnTo>
                  <a:pt x="635" y="1823"/>
                </a:lnTo>
                <a:lnTo>
                  <a:pt x="645" y="1816"/>
                </a:lnTo>
                <a:lnTo>
                  <a:pt x="656" y="1808"/>
                </a:lnTo>
                <a:lnTo>
                  <a:pt x="671" y="1801"/>
                </a:lnTo>
                <a:lnTo>
                  <a:pt x="683" y="1796"/>
                </a:lnTo>
                <a:lnTo>
                  <a:pt x="700" y="1792"/>
                </a:lnTo>
                <a:lnTo>
                  <a:pt x="714" y="1787"/>
                </a:lnTo>
                <a:lnTo>
                  <a:pt x="730" y="1785"/>
                </a:lnTo>
                <a:lnTo>
                  <a:pt x="748" y="1783"/>
                </a:lnTo>
                <a:lnTo>
                  <a:pt x="764" y="1783"/>
                </a:lnTo>
                <a:lnTo>
                  <a:pt x="764" y="1783"/>
                </a:lnTo>
                <a:lnTo>
                  <a:pt x="783" y="1783"/>
                </a:lnTo>
                <a:lnTo>
                  <a:pt x="799" y="1785"/>
                </a:lnTo>
                <a:lnTo>
                  <a:pt x="815" y="1787"/>
                </a:lnTo>
                <a:lnTo>
                  <a:pt x="831" y="1792"/>
                </a:lnTo>
                <a:lnTo>
                  <a:pt x="846" y="1796"/>
                </a:lnTo>
                <a:lnTo>
                  <a:pt x="860" y="1801"/>
                </a:lnTo>
                <a:lnTo>
                  <a:pt x="873" y="1808"/>
                </a:lnTo>
                <a:lnTo>
                  <a:pt x="885" y="1816"/>
                </a:lnTo>
                <a:lnTo>
                  <a:pt x="896" y="1823"/>
                </a:lnTo>
                <a:lnTo>
                  <a:pt x="905" y="1832"/>
                </a:lnTo>
                <a:lnTo>
                  <a:pt x="914" y="1841"/>
                </a:lnTo>
                <a:lnTo>
                  <a:pt x="921" y="1850"/>
                </a:lnTo>
                <a:lnTo>
                  <a:pt x="927" y="1861"/>
                </a:lnTo>
                <a:lnTo>
                  <a:pt x="930" y="1872"/>
                </a:lnTo>
                <a:lnTo>
                  <a:pt x="934" y="1882"/>
                </a:lnTo>
                <a:lnTo>
                  <a:pt x="934" y="1893"/>
                </a:lnTo>
                <a:lnTo>
                  <a:pt x="934" y="1893"/>
                </a:lnTo>
                <a:lnTo>
                  <a:pt x="934" y="1906"/>
                </a:lnTo>
                <a:lnTo>
                  <a:pt x="930" y="1917"/>
                </a:lnTo>
                <a:lnTo>
                  <a:pt x="925" y="1927"/>
                </a:lnTo>
                <a:lnTo>
                  <a:pt x="920" y="1936"/>
                </a:lnTo>
                <a:lnTo>
                  <a:pt x="903" y="1956"/>
                </a:lnTo>
                <a:lnTo>
                  <a:pt x="885" y="1972"/>
                </a:lnTo>
                <a:lnTo>
                  <a:pt x="867" y="1991"/>
                </a:lnTo>
                <a:lnTo>
                  <a:pt x="853" y="2009"/>
                </a:lnTo>
                <a:lnTo>
                  <a:pt x="846" y="2019"/>
                </a:lnTo>
                <a:lnTo>
                  <a:pt x="842" y="2030"/>
                </a:lnTo>
                <a:lnTo>
                  <a:pt x="838" y="2041"/>
                </a:lnTo>
                <a:lnTo>
                  <a:pt x="837" y="2052"/>
                </a:lnTo>
                <a:lnTo>
                  <a:pt x="837" y="2052"/>
                </a:lnTo>
                <a:lnTo>
                  <a:pt x="838" y="2063"/>
                </a:lnTo>
                <a:lnTo>
                  <a:pt x="840" y="2072"/>
                </a:lnTo>
                <a:lnTo>
                  <a:pt x="844" y="2081"/>
                </a:lnTo>
                <a:lnTo>
                  <a:pt x="847" y="2090"/>
                </a:lnTo>
                <a:lnTo>
                  <a:pt x="858" y="2106"/>
                </a:lnTo>
                <a:lnTo>
                  <a:pt x="874" y="2122"/>
                </a:lnTo>
                <a:lnTo>
                  <a:pt x="894" y="2135"/>
                </a:lnTo>
                <a:lnTo>
                  <a:pt x="916" y="2146"/>
                </a:lnTo>
                <a:lnTo>
                  <a:pt x="941" y="2155"/>
                </a:lnTo>
                <a:lnTo>
                  <a:pt x="968" y="2160"/>
                </a:lnTo>
                <a:lnTo>
                  <a:pt x="2160" y="2160"/>
                </a:lnTo>
                <a:lnTo>
                  <a:pt x="2160" y="986"/>
                </a:lnTo>
                <a:lnTo>
                  <a:pt x="2160" y="986"/>
                </a:lnTo>
                <a:lnTo>
                  <a:pt x="2164" y="956"/>
                </a:lnTo>
                <a:lnTo>
                  <a:pt x="2173" y="929"/>
                </a:lnTo>
                <a:lnTo>
                  <a:pt x="2183" y="903"/>
                </a:lnTo>
                <a:lnTo>
                  <a:pt x="2196" y="882"/>
                </a:lnTo>
                <a:lnTo>
                  <a:pt x="2203" y="871"/>
                </a:lnTo>
                <a:lnTo>
                  <a:pt x="2212" y="864"/>
                </a:lnTo>
                <a:lnTo>
                  <a:pt x="2221" y="856"/>
                </a:lnTo>
                <a:lnTo>
                  <a:pt x="2230" y="849"/>
                </a:lnTo>
                <a:lnTo>
                  <a:pt x="2239" y="846"/>
                </a:lnTo>
                <a:lnTo>
                  <a:pt x="2250" y="842"/>
                </a:lnTo>
                <a:lnTo>
                  <a:pt x="2259" y="838"/>
                </a:lnTo>
                <a:lnTo>
                  <a:pt x="2270" y="838"/>
                </a:lnTo>
                <a:lnTo>
                  <a:pt x="2270" y="838"/>
                </a:lnTo>
                <a:lnTo>
                  <a:pt x="2283" y="840"/>
                </a:lnTo>
                <a:lnTo>
                  <a:pt x="2293" y="842"/>
                </a:lnTo>
                <a:lnTo>
                  <a:pt x="2304" y="847"/>
                </a:lnTo>
                <a:lnTo>
                  <a:pt x="2313" y="853"/>
                </a:lnTo>
                <a:lnTo>
                  <a:pt x="2331" y="869"/>
                </a:lnTo>
                <a:lnTo>
                  <a:pt x="2349" y="887"/>
                </a:lnTo>
                <a:lnTo>
                  <a:pt x="2367" y="905"/>
                </a:lnTo>
                <a:lnTo>
                  <a:pt x="2385" y="920"/>
                </a:lnTo>
                <a:lnTo>
                  <a:pt x="2394" y="927"/>
                </a:lnTo>
                <a:lnTo>
                  <a:pt x="2405" y="930"/>
                </a:lnTo>
                <a:lnTo>
                  <a:pt x="2416" y="934"/>
                </a:lnTo>
                <a:lnTo>
                  <a:pt x="2429" y="936"/>
                </a:lnTo>
                <a:lnTo>
                  <a:pt x="2429" y="936"/>
                </a:lnTo>
                <a:lnTo>
                  <a:pt x="2439" y="934"/>
                </a:lnTo>
                <a:lnTo>
                  <a:pt x="2450" y="932"/>
                </a:lnTo>
                <a:lnTo>
                  <a:pt x="2461" y="929"/>
                </a:lnTo>
                <a:lnTo>
                  <a:pt x="2472" y="921"/>
                </a:lnTo>
                <a:lnTo>
                  <a:pt x="2481" y="914"/>
                </a:lnTo>
                <a:lnTo>
                  <a:pt x="2490" y="907"/>
                </a:lnTo>
                <a:lnTo>
                  <a:pt x="2499" y="896"/>
                </a:lnTo>
                <a:lnTo>
                  <a:pt x="2508" y="885"/>
                </a:lnTo>
                <a:lnTo>
                  <a:pt x="2515" y="874"/>
                </a:lnTo>
                <a:lnTo>
                  <a:pt x="2521" y="860"/>
                </a:lnTo>
                <a:lnTo>
                  <a:pt x="2526" y="847"/>
                </a:lnTo>
                <a:lnTo>
                  <a:pt x="2531" y="831"/>
                </a:lnTo>
                <a:lnTo>
                  <a:pt x="2535" y="817"/>
                </a:lnTo>
                <a:lnTo>
                  <a:pt x="2537" y="801"/>
                </a:lnTo>
                <a:lnTo>
                  <a:pt x="2539" y="783"/>
                </a:lnTo>
                <a:lnTo>
                  <a:pt x="2540" y="766"/>
                </a:lnTo>
                <a:lnTo>
                  <a:pt x="2540" y="766"/>
                </a:lnTo>
                <a:lnTo>
                  <a:pt x="2539" y="748"/>
                </a:lnTo>
                <a:lnTo>
                  <a:pt x="2537" y="732"/>
                </a:lnTo>
                <a:lnTo>
                  <a:pt x="2535" y="716"/>
                </a:lnTo>
                <a:lnTo>
                  <a:pt x="2531" y="700"/>
                </a:lnTo>
                <a:lnTo>
                  <a:pt x="2526" y="685"/>
                </a:lnTo>
                <a:lnTo>
                  <a:pt x="2521" y="671"/>
                </a:lnTo>
                <a:lnTo>
                  <a:pt x="2515" y="658"/>
                </a:lnTo>
                <a:lnTo>
                  <a:pt x="2508" y="645"/>
                </a:lnTo>
                <a:lnTo>
                  <a:pt x="2499" y="635"/>
                </a:lnTo>
                <a:lnTo>
                  <a:pt x="2490" y="626"/>
                </a:lnTo>
                <a:lnTo>
                  <a:pt x="2481" y="617"/>
                </a:lnTo>
                <a:lnTo>
                  <a:pt x="2472" y="609"/>
                </a:lnTo>
                <a:lnTo>
                  <a:pt x="2461" y="604"/>
                </a:lnTo>
                <a:lnTo>
                  <a:pt x="2450" y="600"/>
                </a:lnTo>
                <a:lnTo>
                  <a:pt x="2439" y="597"/>
                </a:lnTo>
                <a:lnTo>
                  <a:pt x="2429" y="597"/>
                </a:lnTo>
                <a:lnTo>
                  <a:pt x="2429" y="597"/>
                </a:lnTo>
                <a:close/>
              </a:path>
            </a:pathLst>
          </a:custGeom>
          <a:solidFill>
            <a:srgbClr val="4DC7D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6778" y="2309499"/>
            <a:ext cx="540060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806030902050204" pitchFamily="34" typeface="Impact"/>
                <a:ea charset="-122" pitchFamily="2" typeface="时尚中黑简体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4658866" y="2309499"/>
            <a:ext cx="634438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z="2800">
                <a:solidFill>
                  <a:schemeClr val="bg1"/>
                </a:solidFill>
                <a:latin charset="0" panose="020b0806030902050204" pitchFamily="34" typeface="Impact"/>
                <a:ea charset="-122" pitchFamily="2" typeface="时尚中黑简体"/>
              </a:rPr>
              <a:t>02</a:t>
            </a:r>
          </a:p>
        </p:txBody>
      </p:sp>
      <p:sp>
        <p:nvSpPr>
          <p:cNvPr id="8" name="矩形 7"/>
          <p:cNvSpPr/>
          <p:nvPr/>
        </p:nvSpPr>
        <p:spPr>
          <a:xfrm>
            <a:off x="4680242" y="3101587"/>
            <a:ext cx="61306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z="2800">
                <a:solidFill>
                  <a:schemeClr val="bg1"/>
                </a:solidFill>
                <a:latin charset="0" panose="020b0806030902050204" pitchFamily="34" typeface="Impact"/>
                <a:ea charset="-122" pitchFamily="2" typeface="时尚中黑简体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3866778" y="3074720"/>
            <a:ext cx="64807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z="2800">
                <a:solidFill>
                  <a:schemeClr val="bg1"/>
                </a:solidFill>
                <a:latin charset="0" panose="020b0806030902050204" pitchFamily="34" typeface="Impact"/>
                <a:ea charset="-122" pitchFamily="2" typeface="时尚中黑简体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394670" y="1874725"/>
            <a:ext cx="2495242" cy="9384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11" name="椭圆 10"/>
          <p:cNvSpPr/>
          <p:nvPr/>
        </p:nvSpPr>
        <p:spPr>
          <a:xfrm>
            <a:off x="3870862" y="1828538"/>
            <a:ext cx="94643" cy="92374"/>
          </a:xfrm>
          <a:prstGeom prst="ellipse">
            <a:avLst/>
          </a:prstGeom>
          <a:solidFill>
            <a:schemeClr val="bg1"/>
          </a:solidFill>
          <a:ln algn="ctr" cap="flat" cmpd="sng" w="3810">
            <a:solidFill>
              <a:sysClr lastClr="FFFFFF" val="window"/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2638" y="1288525"/>
            <a:ext cx="251667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3" name="椭圆 12"/>
          <p:cNvSpPr/>
          <p:nvPr/>
        </p:nvSpPr>
        <p:spPr>
          <a:xfrm>
            <a:off x="5378946" y="1901730"/>
            <a:ext cx="94643" cy="92374"/>
          </a:xfrm>
          <a:prstGeom prst="ellipse">
            <a:avLst/>
          </a:prstGeom>
          <a:solidFill>
            <a:schemeClr val="bg1"/>
          </a:solidFill>
          <a:ln algn="ctr" cap="flat" cmpd="sng" w="3810">
            <a:solidFill>
              <a:sysClr lastClr="FFFFFF" val="window"/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14975" y="1919342"/>
            <a:ext cx="2781412" cy="0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15" name="矩形 14"/>
          <p:cNvSpPr/>
          <p:nvPr/>
        </p:nvSpPr>
        <p:spPr>
          <a:xfrm>
            <a:off x="5667184" y="1313090"/>
            <a:ext cx="246716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6" name="椭圆 15"/>
          <p:cNvSpPr/>
          <p:nvPr/>
        </p:nvSpPr>
        <p:spPr>
          <a:xfrm>
            <a:off x="5356311" y="3497224"/>
            <a:ext cx="94643" cy="92374"/>
          </a:xfrm>
          <a:prstGeom prst="ellipse">
            <a:avLst/>
          </a:prstGeom>
          <a:solidFill>
            <a:schemeClr val="bg1"/>
          </a:solidFill>
          <a:ln algn="ctr" cap="flat" cmpd="sng" w="3810">
            <a:solidFill>
              <a:sysClr lastClr="FFFFFF" val="window"/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495925" y="3552936"/>
            <a:ext cx="2892127" cy="0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5914834" y="2933615"/>
            <a:ext cx="246716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cxnSp>
        <p:nvCxnSpPr>
          <p:cNvPr id="19" name="直接连接符 18"/>
          <p:cNvCxnSpPr>
            <a:endCxn id="20" idx="5"/>
          </p:cNvCxnSpPr>
          <p:nvPr/>
        </p:nvCxnSpPr>
        <p:spPr>
          <a:xfrm>
            <a:off x="885825" y="3591516"/>
            <a:ext cx="2854691" cy="0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20" name="椭圆 19"/>
          <p:cNvSpPr/>
          <p:nvPr/>
        </p:nvSpPr>
        <p:spPr>
          <a:xfrm>
            <a:off x="3659733" y="3512670"/>
            <a:ext cx="94643" cy="92374"/>
          </a:xfrm>
          <a:prstGeom prst="ellipse">
            <a:avLst/>
          </a:prstGeom>
          <a:solidFill>
            <a:schemeClr val="bg1"/>
          </a:solidFill>
          <a:ln algn="ctr" cap="flat" cmpd="sng" w="3810">
            <a:solidFill>
              <a:sysClr lastClr="FFFFFF" val="window"/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9531" y="2962190"/>
            <a:ext cx="245659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4078" y="1044724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9554" y="1107207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6272" y="271918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1153" y="271918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7" name="矩形 16"/>
          <p:cNvSpPr/>
          <p:nvPr/>
        </p:nvSpPr>
        <p:spPr>
          <a:xfrm flipH="1">
            <a:off x="-19050" y="2709264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16"/>
          <p:cNvSpPr/>
          <p:nvPr/>
        </p:nvSpPr>
        <p:spPr>
          <a:xfrm flipV="1">
            <a:off x="5093165" y="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TextBox 28"/>
          <p:cNvSpPr txBox="1"/>
          <p:nvPr/>
        </p:nvSpPr>
        <p:spPr>
          <a:xfrm>
            <a:off x="3429000" y="480235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737250" y="58934"/>
            <a:ext cx="887144" cy="82789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133344" y="131673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3142869" y="130721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4162260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5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0" fill="hold" id="51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2" nodeType="withEffect" presetClass="exit" presetID="10" presetSubtype="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mph" presetID="6" presetSubtype="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0" fill="hold" id="61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2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1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fill="hold" grpId="1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fill="hold" grpId="1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fill="hold" grpId="1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fill="hold" grpId="1" id="9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9.876539E-07 L -0.0309 -0.04383" pathEditMode="relative" ptsTypes="AA" rAng="0">
                                      <p:cBhvr>
                                        <p:cTn dur="300" fill="hold" id="9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21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9.876539E-07 L -0.0309 -0.04383" pathEditMode="relative" ptsTypes="AA" rAng="0">
                                      <p:cBhvr>
                                        <p:cTn dur="300" fill="hold" id="9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95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9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9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grpId="0" id="10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0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0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1" id="111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-3.02376E-06 L 0.03298 -0.03671" pathEditMode="relative" ptsTypes="AA" rAng="0">
                                      <p:cBhvr>
                                        <p:cTn dur="300" fill="hold" id="1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85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-3.02376E-06 L 0.03298 -0.03671" pathEditMode="relative" ptsTypes="AA" rAng="0">
                                      <p:cBhvr>
                                        <p:cTn dur="300" fill="hold" id="1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16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fill="hold" id="1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2650"/>
                            </p:stCondLst>
                            <p:childTnLst>
                              <p:par>
                                <p:cTn fill="hold" grpId="0" id="1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fill="hold" grpId="1" id="132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3.81599E-06 L 0.02952 0.04323" pathEditMode="relative" ptsTypes="AA" rAng="0">
                                      <p:cBhvr>
                                        <p:cTn dur="300" fill="hold" id="1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216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3.81599E-06 L 0.02952 0.04323" pathEditMode="relative" ptsTypes="AA" rAng="0">
                                      <p:cBhvr>
                                        <p:cTn dur="300" fill="hold" id="1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2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grpId="0" id="137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fill="hold" id="1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fill="hold" grpId="0" id="1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1.23457E-07 L -0.03281 0.04074" pathEditMode="relative" ptsTypes="AA" rAng="0">
                                      <p:cBhvr>
                                        <p:cTn dur="300" fill="hold" id="1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203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1.23457E-07 L -0.03281 0.04074" pathEditMode="relative" ptsTypes="AA" rAng="0">
                                      <p:cBhvr>
                                        <p:cTn dur="300" fill="hold" id="15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fill="hold" grpId="0" id="157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14850"/>
                            </p:stCondLst>
                            <p:childTnLst>
                              <p:par>
                                <p:cTn fill="hold" id="1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15850"/>
                            </p:stCondLst>
                            <p:childTnLst>
                              <p:par>
                                <p:cTn fill="hold" grpId="0" id="1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  <p:bldP grpId="0" spid="7"/>
      <p:bldP grpId="1" spid="7"/>
      <p:bldP grpId="0" spid="8"/>
      <p:bldP grpId="1" spid="8"/>
      <p:bldP grpId="0" spid="9"/>
      <p:bldP grpId="1" spid="9"/>
      <p:bldP grpId="0" spid="11"/>
      <p:bldP grpId="0" spid="12"/>
      <p:bldP grpId="0" spid="13"/>
      <p:bldP grpId="0" spid="15"/>
      <p:bldP grpId="0" spid="16"/>
      <p:bldP grpId="0" spid="18"/>
      <p:bldP grpId="0" spid="20"/>
      <p:bldP grpId="0" spid="21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2"/>
      <p:bldP grpId="0" spid="39"/>
      <p:bldP grpId="1" spid="39"/>
      <p:bldP grpId="2" spid="39"/>
      <p:bldP grpId="0" spid="40"/>
      <p:bldP grpId="1" spid="40"/>
      <p:bldP grpId="2" spid="4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侧圆角矩形 1"/>
          <p:cNvSpPr/>
          <p:nvPr/>
        </p:nvSpPr>
        <p:spPr>
          <a:xfrm rot="5400000">
            <a:off x="3165933" y="1309775"/>
            <a:ext cx="835378" cy="440266"/>
          </a:xfrm>
          <a:prstGeom prst="round2Same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同侧圆角矩形 2"/>
          <p:cNvSpPr/>
          <p:nvPr/>
        </p:nvSpPr>
        <p:spPr>
          <a:xfrm rot="5400000">
            <a:off x="3177221" y="3025684"/>
            <a:ext cx="835378" cy="44026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同侧圆角矩形 3"/>
          <p:cNvSpPr/>
          <p:nvPr/>
        </p:nvSpPr>
        <p:spPr>
          <a:xfrm rot="5400000">
            <a:off x="3194155" y="3889283"/>
            <a:ext cx="835378" cy="440266"/>
          </a:xfrm>
          <a:prstGeom prst="round2Same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同侧圆角矩形 4"/>
          <p:cNvSpPr/>
          <p:nvPr/>
        </p:nvSpPr>
        <p:spPr>
          <a:xfrm rot="5400000">
            <a:off x="3171578" y="2162086"/>
            <a:ext cx="835378" cy="440266"/>
          </a:xfrm>
          <a:prstGeom prst="round2Same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 rot="16200000">
            <a:off x="-982204" y="772654"/>
            <a:ext cx="5524503" cy="3560093"/>
            <a:chOff x="430924" y="-2432139"/>
            <a:chExt cx="1671145" cy="3883602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430924" y="1115132"/>
              <a:ext cx="1671145" cy="33633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1000"/>
                  </a:schemeClr>
                </a:gs>
                <a:gs pos="50000">
                  <a:schemeClr val="tx1">
                    <a:alpha val="33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9154" y="-2432139"/>
              <a:ext cx="1580247" cy="382776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4561532" y="1253772"/>
            <a:ext cx="35267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0" name="矩形 9"/>
          <p:cNvSpPr/>
          <p:nvPr/>
        </p:nvSpPr>
        <p:spPr>
          <a:xfrm>
            <a:off x="4537414" y="2112240"/>
            <a:ext cx="333634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4568205" y="2952751"/>
            <a:ext cx="33281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4551271" y="3838928"/>
            <a:ext cx="33281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1744" y="1322109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2EB9CC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01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7940" y="1676400"/>
            <a:ext cx="2989142" cy="2847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5859" y="2152129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FB6589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2218" y="3020735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>
                    <a:lumMod val="50000"/>
                  </a:schemeClr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4908" y="3869804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2EB9CC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 flipH="1" flipV="1" rot="16200000">
            <a:off x="-888535" y="19812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6"/>
          <p:cNvSpPr/>
          <p:nvPr/>
        </p:nvSpPr>
        <p:spPr>
          <a:xfrm flipV="1">
            <a:off x="5112215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1028700" y="842185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384576" y="382784"/>
            <a:ext cx="887144" cy="827893"/>
          </a:xfrm>
          <a:prstGeom prst="rect">
            <a:avLst/>
          </a:prstGeom>
        </p:spPr>
      </p:pic>
    </p:spTree>
    <p:extLst>
      <p:ext uri="{BB962C8B-B14F-4D97-AF65-F5344CB8AC3E}">
        <p14:creationId val="156724003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mph" presetID="6" presetSubtype="0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mph" presetID="6" presetSubtype="0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dur="100" fill="hold" id="53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" nodeType="withEffect" presetClass="emph" presetID="6" presetSubtype="0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dur="100" fill="hold" id="60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" nodeType="withEffect" presetClass="emph" presetID="6" presetSubtype="0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dur="100" fill="hold" id="67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9"/>
      <p:bldP grpId="0" spid="10"/>
      <p:bldP grpId="0" spid="11"/>
      <p:bldP grpId="0" spid="12"/>
      <p:bldP grpId="0" spid="13"/>
      <p:bldP grpId="1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0" spid="18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Freeform 11"/>
          <p:cNvSpPr/>
          <p:nvPr/>
        </p:nvSpPr>
        <p:spPr bwMode="auto">
          <a:xfrm>
            <a:off x="6548467" y="3508949"/>
            <a:ext cx="1743456" cy="0"/>
          </a:xfrm>
          <a:custGeom>
            <a:gdLst>
              <a:gd fmla="*/ 1984 w 1984" name="T0"/>
              <a:gd fmla="*/ 0 w 1984" name="T1"/>
              <a:gd fmla="*/ 1984 w 1984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>
            <a:off x="6548467" y="3508949"/>
            <a:ext cx="1743456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37" name="直接连接符 36"/>
          <p:cNvCxnSpPr>
            <a:stCxn id="72" idx="3"/>
          </p:cNvCxnSpPr>
          <p:nvPr/>
        </p:nvCxnSpPr>
        <p:spPr>
          <a:xfrm flipH="1" flipV="1">
            <a:off x="673969" y="1348710"/>
            <a:ext cx="0" cy="1516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2648131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4635662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6610707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6797971" y="1457242"/>
            <a:ext cx="163201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4805749" y="1457242"/>
            <a:ext cx="163201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2813528" y="1457242"/>
            <a:ext cx="163201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821307" y="1457242"/>
            <a:ext cx="163201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随着计算机技术的发展及印刷技术进步，平面设计在视觉感观领域表现也越来越丰富，这真正的对今天的平面设计都提出问题。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71875" y="62311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861078" y="249436"/>
            <a:ext cx="887144" cy="827893"/>
          </a:xfrm>
          <a:prstGeom prst="rect">
            <a:avLst/>
          </a:prstGeom>
        </p:spPr>
      </p:pic>
      <p:cxnSp>
        <p:nvCxnSpPr>
          <p:cNvPr id="88" name="直接连接符 87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91" name="矩形 16"/>
          <p:cNvSpPr/>
          <p:nvPr/>
        </p:nvSpPr>
        <p:spPr>
          <a:xfrm flipH="1" flipV="1" rot="16200000">
            <a:off x="-803537" y="1896202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矩形 16"/>
          <p:cNvSpPr/>
          <p:nvPr/>
        </p:nvSpPr>
        <p:spPr>
          <a:xfrm flipV="1">
            <a:off x="5159840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673969" y="2865698"/>
            <a:ext cx="2026416" cy="643251"/>
            <a:chOff x="673969" y="2865698"/>
            <a:chExt cx="2026416" cy="643251"/>
          </a:xfrm>
        </p:grpSpPr>
        <p:sp>
          <p:nvSpPr>
            <p:cNvPr id="72" name="Freeform 6"/>
            <p:cNvSpPr/>
            <p:nvPr/>
          </p:nvSpPr>
          <p:spPr bwMode="auto">
            <a:xfrm>
              <a:off x="673969" y="2865698"/>
              <a:ext cx="2026416" cy="643251"/>
            </a:xfrm>
            <a:custGeom>
              <a:gdLst>
                <a:gd fmla="*/ 1984 w 2306" name="T0"/>
                <a:gd fmla="*/ 732 h 732" name="T1"/>
                <a:gd fmla="*/ 0 w 2306" name="T2"/>
                <a:gd fmla="*/ 732 h 732" name="T3"/>
                <a:gd fmla="*/ 321 w 2306" name="T4"/>
                <a:gd fmla="*/ 366 h 732" name="T5"/>
                <a:gd fmla="*/ 0 w 2306" name="T6"/>
                <a:gd fmla="*/ 0 h 732" name="T7"/>
                <a:gd fmla="*/ 1984 w 2306" name="T8"/>
                <a:gd fmla="*/ 0 h 732" name="T9"/>
                <a:gd fmla="*/ 2306 w 2306" name="T10"/>
                <a:gd fmla="*/ 366 h 732" name="T11"/>
                <a:gd fmla="*/ 1984 w 2306" name="T12"/>
                <a:gd fmla="*/ 732 h 7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2" w="2306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2EB9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38620" y="2938308"/>
              <a:ext cx="561680" cy="4650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6324" y="2895600"/>
              <a:ext cx="7334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55276" y="2865698"/>
            <a:ext cx="2025537" cy="643251"/>
            <a:chOff x="2655276" y="2865698"/>
            <a:chExt cx="2025537" cy="643251"/>
          </a:xfrm>
        </p:grpSpPr>
        <p:sp>
          <p:nvSpPr>
            <p:cNvPr id="62" name="Freeform 7"/>
            <p:cNvSpPr/>
            <p:nvPr/>
          </p:nvSpPr>
          <p:spPr bwMode="auto">
            <a:xfrm>
              <a:off x="2655276" y="2865698"/>
              <a:ext cx="2025537" cy="643251"/>
            </a:xfrm>
            <a:custGeom>
              <a:gdLst>
                <a:gd fmla="*/ 1984 w 2305" name="T0"/>
                <a:gd fmla="*/ 732 h 732" name="T1"/>
                <a:gd fmla="*/ 0 w 2305" name="T2"/>
                <a:gd fmla="*/ 732 h 732" name="T3"/>
                <a:gd fmla="*/ 321 w 2305" name="T4"/>
                <a:gd fmla="*/ 366 h 732" name="T5"/>
                <a:gd fmla="*/ 0 w 2305" name="T6"/>
                <a:gd fmla="*/ 0 h 732" name="T7"/>
                <a:gd fmla="*/ 1984 w 2305" name="T8"/>
                <a:gd fmla="*/ 0 h 732" name="T9"/>
                <a:gd fmla="*/ 2305 w 2305" name="T10"/>
                <a:gd fmla="*/ 366 h 732" name="T11"/>
                <a:gd fmla="*/ 1984 w 2305" name="T12"/>
                <a:gd fmla="*/ 732 h 7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2" w="2305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algn="t" blurRad="127000" dir="5400000" dist="381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86976" y="2971799"/>
              <a:ext cx="697498" cy="43815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019424" y="2886075"/>
              <a:ext cx="7334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54754" y="2875223"/>
            <a:ext cx="2026416" cy="643251"/>
            <a:chOff x="4654754" y="2875223"/>
            <a:chExt cx="2026416" cy="643251"/>
          </a:xfrm>
        </p:grpSpPr>
        <p:sp>
          <p:nvSpPr>
            <p:cNvPr id="83" name="Freeform 8"/>
            <p:cNvSpPr/>
            <p:nvPr/>
          </p:nvSpPr>
          <p:spPr bwMode="auto">
            <a:xfrm>
              <a:off x="4654754" y="2875223"/>
              <a:ext cx="2026416" cy="643251"/>
            </a:xfrm>
            <a:custGeom>
              <a:gdLst>
                <a:gd fmla="*/ 1985 w 2306" name="T0"/>
                <a:gd fmla="*/ 732 h 732" name="T1"/>
                <a:gd fmla="*/ 0 w 2306" name="T2"/>
                <a:gd fmla="*/ 732 h 732" name="T3"/>
                <a:gd fmla="*/ 322 w 2306" name="T4"/>
                <a:gd fmla="*/ 366 h 732" name="T5"/>
                <a:gd fmla="*/ 0 w 2306" name="T6"/>
                <a:gd fmla="*/ 0 h 732" name="T7"/>
                <a:gd fmla="*/ 1985 w 2306" name="T8"/>
                <a:gd fmla="*/ 0 h 732" name="T9"/>
                <a:gd fmla="*/ 2306 w 2306" name="T10"/>
                <a:gd fmla="*/ 366 h 732" name="T11"/>
                <a:gd fmla="*/ 1985 w 2306" name="T12"/>
                <a:gd fmla="*/ 732 h 7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2" w="2306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rgbClr val="FB6589"/>
            </a:solidFill>
            <a:ln>
              <a:noFill/>
            </a:ln>
            <a:effectLst>
              <a:outerShdw algn="t" blurRad="152400" dir="5400000" dist="38100" rotWithShape="0">
                <a:prstClr val="black">
                  <a:alpha val="3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10149" y="2886075"/>
              <a:ext cx="7334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759779" y="2914650"/>
              <a:ext cx="654248" cy="58296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617010" y="2865698"/>
            <a:ext cx="2023780" cy="643251"/>
            <a:chOff x="6617010" y="2865698"/>
            <a:chExt cx="2023780" cy="643251"/>
          </a:xfrm>
        </p:grpSpPr>
        <p:sp>
          <p:nvSpPr>
            <p:cNvPr id="42" name="Freeform 13"/>
            <p:cNvSpPr/>
            <p:nvPr/>
          </p:nvSpPr>
          <p:spPr bwMode="auto">
            <a:xfrm>
              <a:off x="6617010" y="2865698"/>
              <a:ext cx="2023780" cy="643251"/>
            </a:xfrm>
            <a:custGeom>
              <a:gdLst>
                <a:gd fmla="*/ 1984 w 2303" name="T0"/>
                <a:gd fmla="*/ 732 h 732" name="T1"/>
                <a:gd fmla="*/ 0 w 2303" name="T2"/>
                <a:gd fmla="*/ 732 h 732" name="T3"/>
                <a:gd fmla="*/ 321 w 2303" name="T4"/>
                <a:gd fmla="*/ 366 h 732" name="T5"/>
                <a:gd fmla="*/ 0 w 2303" name="T6"/>
                <a:gd fmla="*/ 0 h 732" name="T7"/>
                <a:gd fmla="*/ 1984 w 2303" name="T8"/>
                <a:gd fmla="*/ 0 h 732" name="T9"/>
                <a:gd fmla="*/ 2303 w 2303" name="T10"/>
                <a:gd fmla="*/ 366 h 732" name="T11"/>
                <a:gd fmla="*/ 1984 w 2303" name="T12"/>
                <a:gd fmla="*/ 732 h 7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2" w="2303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4DC7D7"/>
            </a:solidFill>
            <a:ln>
              <a:noFill/>
            </a:ln>
            <a:effectLst>
              <a:outerShdw algn="t" blurRad="127000" dir="5400000" dist="381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807652" y="2941425"/>
              <a:ext cx="579267" cy="51615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010400" y="2886075"/>
              <a:ext cx="7334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algn="dist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</p:spTree>
    <p:extLst>
      <p:ext uri="{BB962C8B-B14F-4D97-AF65-F5344CB8AC3E}">
        <p14:creationId val="145980802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5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2000" fill="hold" id="28" nodeType="withEffect" presetClass="entr" presetID="2" presetSubtype="8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2000" fill="hold" id="32" nodeType="withEffect" presetClass="entr" presetID="2" presetSubtype="8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2000" fill="hold" id="36" nodeType="withEffect" presetClass="entr" presetID="2" presetSubtype="8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2000" fill="hold" id="40" nodeType="withEffect" presetClass="entr" presetID="2" presetSubtype="8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4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  <p:bldP grpId="0" spid="79"/>
      <p:bldP grpId="0" spid="80"/>
      <p:bldP grpId="0" spid="81"/>
      <p:bldP grpId="0" spid="86"/>
      <p:bldP grpId="0" spid="89"/>
      <p:bldP grpId="0" spid="91"/>
      <p:bldP grpId="0" spid="9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10"/>
          <p:cNvGrpSpPr>
            <a:grpSpLocks noChangeAspect="1"/>
          </p:cNvGrpSpPr>
          <p:nvPr/>
        </p:nvGrpSpPr>
        <p:grpSpPr>
          <a:xfrm>
            <a:off x="7216390" y="3038545"/>
            <a:ext cx="428278" cy="321294"/>
            <a:chOff x="6383899" y="2991297"/>
            <a:chExt cx="368502" cy="276450"/>
          </a:xfrm>
          <a:solidFill>
            <a:schemeClr val="accent2"/>
          </a:solidFill>
        </p:grpSpPr>
        <p:sp>
          <p:nvSpPr>
            <p:cNvPr id="4" name="Rectangle 11"/>
            <p:cNvSpPr/>
            <p:nvPr/>
          </p:nvSpPr>
          <p:spPr>
            <a:xfrm>
              <a:off x="6383899" y="3019583"/>
              <a:ext cx="360040" cy="1742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5" name="Isosceles Triangle 12"/>
            <p:cNvSpPr/>
            <p:nvPr/>
          </p:nvSpPr>
          <p:spPr>
            <a:xfrm flipV="1">
              <a:off x="6501162" y="3193843"/>
              <a:ext cx="125514" cy="73904"/>
            </a:xfrm>
            <a:prstGeom prst="triangl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3899" y="2991297"/>
              <a:ext cx="368502" cy="209807"/>
            </a:xfrm>
            <a:prstGeom prst="rect">
              <a:avLst/>
            </a:prstGeom>
            <a:solidFill>
              <a:srgbClr val="FB6589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bg1"/>
                  </a:solidFill>
                  <a:ea charset="0" panose="02000000000000000000" pitchFamily="2" typeface="Roboto"/>
                </a:rPr>
                <a:t>98%</a:t>
              </a:r>
            </a:p>
          </p:txBody>
        </p:sp>
      </p:grpSp>
      <p:grpSp>
        <p:nvGrpSpPr>
          <p:cNvPr id="7" name="Group 14"/>
          <p:cNvGrpSpPr>
            <a:grpSpLocks noChangeAspect="1"/>
          </p:cNvGrpSpPr>
          <p:nvPr/>
        </p:nvGrpSpPr>
        <p:grpSpPr>
          <a:xfrm>
            <a:off x="6882949" y="2392007"/>
            <a:ext cx="418443" cy="321294"/>
            <a:chOff x="6383899" y="2556942"/>
            <a:chExt cx="360040" cy="276450"/>
          </a:xfrm>
        </p:grpSpPr>
        <p:sp>
          <p:nvSpPr>
            <p:cNvPr id="8" name="Rectangle 15"/>
            <p:cNvSpPr/>
            <p:nvPr/>
          </p:nvSpPr>
          <p:spPr>
            <a:xfrm>
              <a:off x="6383899" y="2585228"/>
              <a:ext cx="360040" cy="1742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9" name="Isosceles Triangle 16"/>
            <p:cNvSpPr/>
            <p:nvPr/>
          </p:nvSpPr>
          <p:spPr>
            <a:xfrm flipV="1">
              <a:off x="6501162" y="2759488"/>
              <a:ext cx="125514" cy="7390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9626" y="2556942"/>
              <a:ext cx="348585" cy="209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bg1"/>
                  </a:solidFill>
                  <a:ea charset="0" panose="02000000000000000000" pitchFamily="2" typeface="Roboto"/>
                </a:rPr>
                <a:t>98%</a:t>
              </a:r>
            </a:p>
          </p:txBody>
        </p:sp>
      </p:grpSp>
      <p:grpSp>
        <p:nvGrpSpPr>
          <p:cNvPr id="11" name="Group 18"/>
          <p:cNvGrpSpPr>
            <a:grpSpLocks noChangeAspect="1"/>
          </p:cNvGrpSpPr>
          <p:nvPr/>
        </p:nvGrpSpPr>
        <p:grpSpPr>
          <a:xfrm>
            <a:off x="6321078" y="1735756"/>
            <a:ext cx="409087" cy="321294"/>
            <a:chOff x="6375436" y="2052886"/>
            <a:chExt cx="351990" cy="276450"/>
          </a:xfrm>
          <a:solidFill>
            <a:schemeClr val="accent4"/>
          </a:solidFill>
        </p:grpSpPr>
        <p:sp>
          <p:nvSpPr>
            <p:cNvPr id="12" name="Rectangle 19"/>
            <p:cNvSpPr/>
            <p:nvPr/>
          </p:nvSpPr>
          <p:spPr>
            <a:xfrm>
              <a:off x="6383900" y="2081173"/>
              <a:ext cx="343526" cy="1586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13" name="Isosceles Triangle 20"/>
            <p:cNvSpPr/>
            <p:nvPr/>
          </p:nvSpPr>
          <p:spPr>
            <a:xfrm flipV="1">
              <a:off x="6501162" y="2255432"/>
              <a:ext cx="125514" cy="73904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7138" y="2052886"/>
              <a:ext cx="348585" cy="2098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bg1"/>
                  </a:solidFill>
                  <a:ea charset="0" panose="02000000000000000000" pitchFamily="2" typeface="Roboto"/>
                </a:rPr>
                <a:t>98%</a:t>
              </a:r>
            </a:p>
          </p:txBody>
        </p:sp>
      </p:grpSp>
      <p:sp>
        <p:nvSpPr>
          <p:cNvPr id="15" name="Rounded Rectangle 22"/>
          <p:cNvSpPr/>
          <p:nvPr/>
        </p:nvSpPr>
        <p:spPr>
          <a:xfrm>
            <a:off x="4436272" y="1435063"/>
            <a:ext cx="4320000" cy="252000"/>
          </a:xfrm>
          <a:prstGeom prst="roundRect">
            <a:avLst/>
          </a:prstGeom>
          <a:pattFill prst="ltDnDiag">
            <a:fgClr>
              <a:srgbClr val="4DC7D7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16" name="Rounded Rectangle 23"/>
          <p:cNvSpPr>
            <a:spLocks noChangeAspect="1"/>
          </p:cNvSpPr>
          <p:nvPr/>
        </p:nvSpPr>
        <p:spPr>
          <a:xfrm>
            <a:off x="4436274" y="1435063"/>
            <a:ext cx="3653993" cy="252000"/>
          </a:xfrm>
          <a:prstGeom prst="roundRect">
            <a:avLst/>
          </a:prstGeom>
          <a:solidFill>
            <a:srgbClr val="2EB9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4436272" y="2083697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4436273" y="2083697"/>
            <a:ext cx="2141996" cy="25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19" name="Rounded Rectangle 26"/>
          <p:cNvSpPr/>
          <p:nvPr/>
        </p:nvSpPr>
        <p:spPr>
          <a:xfrm>
            <a:off x="4436272" y="2739155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4436273" y="2739155"/>
            <a:ext cx="2688522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21" name="Rounded Rectangle 28"/>
          <p:cNvSpPr/>
          <p:nvPr/>
        </p:nvSpPr>
        <p:spPr>
          <a:xfrm>
            <a:off x="4436272" y="3395485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sp>
        <p:nvSpPr>
          <p:cNvPr id="22" name="Rounded Rectangle 29"/>
          <p:cNvSpPr>
            <a:spLocks noChangeAspect="1"/>
          </p:cNvSpPr>
          <p:nvPr/>
        </p:nvSpPr>
        <p:spPr>
          <a:xfrm>
            <a:off x="4436273" y="3395485"/>
            <a:ext cx="3023994" cy="252000"/>
          </a:xfrm>
          <a:prstGeom prst="roundRect">
            <a:avLst/>
          </a:prstGeom>
          <a:solidFill>
            <a:srgbClr val="FB658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ea charset="0" panose="02000000000000000000" pitchFamily="2" typeface="Roboto"/>
            </a:endParaRPr>
          </a:p>
        </p:txBody>
      </p:sp>
      <p:grpSp>
        <p:nvGrpSpPr>
          <p:cNvPr id="23" name="Group 30"/>
          <p:cNvGrpSpPr>
            <a:grpSpLocks noChangeAspect="1"/>
          </p:cNvGrpSpPr>
          <p:nvPr/>
        </p:nvGrpSpPr>
        <p:grpSpPr>
          <a:xfrm>
            <a:off x="7855718" y="1076799"/>
            <a:ext cx="418443" cy="321294"/>
            <a:chOff x="6383899" y="1395641"/>
            <a:chExt cx="360040" cy="276450"/>
          </a:xfrm>
          <a:solidFill>
            <a:schemeClr val="accent5"/>
          </a:solidFill>
        </p:grpSpPr>
        <p:sp>
          <p:nvSpPr>
            <p:cNvPr id="24" name="Rectangle 31"/>
            <p:cNvSpPr/>
            <p:nvPr/>
          </p:nvSpPr>
          <p:spPr>
            <a:xfrm>
              <a:off x="6383899" y="1423927"/>
              <a:ext cx="360040" cy="1742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89626" y="1395641"/>
              <a:ext cx="348585" cy="209807"/>
            </a:xfrm>
            <a:prstGeom prst="rect">
              <a:avLst/>
            </a:prstGeom>
            <a:solidFill>
              <a:srgbClr val="2EB9CC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bg1"/>
                  </a:solidFill>
                  <a:ea charset="0" panose="02000000000000000000" pitchFamily="2" typeface="Roboto"/>
                </a:rPr>
                <a:t>98%</a:t>
              </a:r>
            </a:p>
          </p:txBody>
        </p:sp>
        <p:sp>
          <p:nvSpPr>
            <p:cNvPr id="26" name="Isosceles Triangle 33"/>
            <p:cNvSpPr/>
            <p:nvPr/>
          </p:nvSpPr>
          <p:spPr>
            <a:xfrm flipV="1">
              <a:off x="6501162" y="1598187"/>
              <a:ext cx="125514" cy="73904"/>
            </a:xfrm>
            <a:prstGeom prst="triangl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bg1"/>
                </a:solidFill>
                <a:ea charset="0" panose="02000000000000000000" pitchFamily="2" typeface="Roboto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0975" y="518334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3337328" y="135135"/>
            <a:ext cx="887144" cy="827893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4448175" y="3924300"/>
            <a:ext cx="190500" cy="190500"/>
          </a:xfrm>
          <a:prstGeom prst="round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4600575" y="3819525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2EB9CC"/>
                </a:solidFill>
              </a:rPr>
              <a:t>01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5346700" y="3924300"/>
            <a:ext cx="190500" cy="1905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圆角矩形 32"/>
          <p:cNvSpPr/>
          <p:nvPr/>
        </p:nvSpPr>
        <p:spPr>
          <a:xfrm>
            <a:off x="6245225" y="3924300"/>
            <a:ext cx="190500" cy="1905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矩形 33"/>
          <p:cNvSpPr/>
          <p:nvPr/>
        </p:nvSpPr>
        <p:spPr>
          <a:xfrm>
            <a:off x="7143750" y="3924300"/>
            <a:ext cx="190500" cy="190500"/>
          </a:xfrm>
          <a:prstGeom prst="round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34"/>
          <p:cNvSpPr txBox="1"/>
          <p:nvPr/>
        </p:nvSpPr>
        <p:spPr>
          <a:xfrm>
            <a:off x="5505450" y="3819525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2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0" y="3838575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5199" y="3838575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B6589"/>
                </a:solidFill>
              </a:rPr>
              <a:t>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2445" y="3740369"/>
            <a:ext cx="3015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点击输入简要文字内容文字内容需概括精炼，不用多余的文字修饰，言简意赅的说明分项内容……</a:t>
            </a:r>
          </a:p>
        </p:txBody>
      </p:sp>
      <p:sp>
        <p:nvSpPr>
          <p:cNvPr id="39" name="矩形 16"/>
          <p:cNvSpPr/>
          <p:nvPr/>
        </p:nvSpPr>
        <p:spPr>
          <a:xfrm flipH="1" flipV="1">
            <a:off x="-136060" y="-142875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16"/>
          <p:cNvSpPr/>
          <p:nvPr/>
        </p:nvSpPr>
        <p:spPr>
          <a:xfrm>
            <a:off x="5226515" y="291465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9125" y="3044093"/>
            <a:ext cx="3228975" cy="54021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250" y="2384836"/>
            <a:ext cx="3362325" cy="56252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8239"/>
          <a:stretch>
            <a:fillRect/>
          </a:stretch>
        </p:blipFill>
        <p:spPr>
          <a:xfrm>
            <a:off x="876300" y="1794036"/>
            <a:ext cx="2790825" cy="57107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30521"/>
          <a:stretch>
            <a:fillRect/>
          </a:stretch>
        </p:blipFill>
        <p:spPr>
          <a:xfrm>
            <a:off x="1143000" y="1120026"/>
            <a:ext cx="2362200" cy="568809"/>
          </a:xfrm>
          <a:prstGeom prst="rect">
            <a:avLst/>
          </a:prstGeom>
        </p:spPr>
      </p:pic>
    </p:spTree>
    <p:extLst>
      <p:ext uri="{BB962C8B-B14F-4D97-AF65-F5344CB8AC3E}">
        <p14:creationId val="240801407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5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8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7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230685" y="1562009"/>
            <a:ext cx="288032" cy="288032"/>
            <a:chOff x="1331640" y="2292077"/>
            <a:chExt cx="571152" cy="571152"/>
          </a:xfrm>
        </p:grpSpPr>
        <p:sp>
          <p:nvSpPr>
            <p:cNvPr id="7" name="椭圆 6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加号 7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581919" y="1429026"/>
            <a:ext cx="189369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altLang="en-US" kern="0" lang="zh-CN" sz="1000">
                <a:solidFill>
                  <a:sysClr lastClr="000000" val="windowText">
                    <a:lumMod val="65000"/>
                    <a:lumOff val="35000"/>
                  </a:sys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随着计算机技术的发展及印刷技术进步，平面设计在视觉感观领域的表现也就越来越丰富。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41092" y="1579918"/>
            <a:ext cx="288032" cy="288032"/>
            <a:chOff x="1331640" y="2292077"/>
            <a:chExt cx="571152" cy="571152"/>
          </a:xfrm>
        </p:grpSpPr>
        <p:sp>
          <p:nvSpPr>
            <p:cNvPr id="12" name="椭圆 11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加号 12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4092326" y="1446935"/>
            <a:ext cx="189369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altLang="en-US" kern="0" lang="zh-CN" sz="1000">
                <a:solidFill>
                  <a:sysClr lastClr="000000" val="windowText">
                    <a:lumMod val="65000"/>
                    <a:lumOff val="35000"/>
                  </a:sys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随着计算机技术的发展及印刷技术进步，平面设计在视觉感观领域的表现也就越来越丰富。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30685" y="2281022"/>
            <a:ext cx="288032" cy="288032"/>
            <a:chOff x="1331640" y="2292077"/>
            <a:chExt cx="571152" cy="571152"/>
          </a:xfrm>
        </p:grpSpPr>
        <p:sp>
          <p:nvSpPr>
            <p:cNvPr id="17" name="椭圆 16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加号 17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581919" y="2148039"/>
            <a:ext cx="189369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altLang="en-US" kern="0" lang="zh-CN" sz="1000">
                <a:solidFill>
                  <a:sysClr lastClr="000000" val="windowText">
                    <a:lumMod val="65000"/>
                    <a:lumOff val="35000"/>
                  </a:sys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随着计算机技术的发展及印刷技术进步，平面设计在视觉感观领域的表现也就越来越丰富。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741092" y="2281022"/>
            <a:ext cx="288032" cy="288032"/>
            <a:chOff x="1331640" y="2292077"/>
            <a:chExt cx="571152" cy="571152"/>
          </a:xfrm>
        </p:grpSpPr>
        <p:sp>
          <p:nvSpPr>
            <p:cNvPr id="22" name="椭圆 21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加号 22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092326" y="2148039"/>
            <a:ext cx="189369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altLang="en-US" kern="0" lang="zh-CN" sz="1000">
                <a:solidFill>
                  <a:sysClr lastClr="000000" val="windowText">
                    <a:lumMod val="65000"/>
                    <a:lumOff val="35000"/>
                  </a:sys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随着计算机技术的发展及印刷技术进步，平面设计在视觉感观领域的表现也就越来越丰富。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505575" y="1047750"/>
            <a:ext cx="0" cy="30956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6"/>
          <p:cNvSpPr/>
          <p:nvPr/>
        </p:nvSpPr>
        <p:spPr>
          <a:xfrm flipV="1">
            <a:off x="5159840" y="-3810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6761" y="3014802"/>
            <a:ext cx="1624028" cy="108094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62522" y="3021198"/>
            <a:ext cx="1704893" cy="107455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54855" y="3020386"/>
            <a:ext cx="1607820" cy="106278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00150" y="689785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517928" y="278012"/>
            <a:ext cx="887144" cy="827893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4" name="矩形 16"/>
          <p:cNvSpPr/>
          <p:nvPr/>
        </p:nvSpPr>
        <p:spPr>
          <a:xfrm flipH="1" flipV="1" rot="16200000">
            <a:off x="-803537" y="1896202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6917530" y="742949"/>
            <a:ext cx="997745" cy="1016795"/>
            <a:chOff x="6946105" y="800099"/>
            <a:chExt cx="997745" cy="1016795"/>
          </a:xfrm>
        </p:grpSpPr>
        <p:sp>
          <p:nvSpPr>
            <p:cNvPr id="28" name="菱形 27"/>
            <p:cNvSpPr/>
            <p:nvPr/>
          </p:nvSpPr>
          <p:spPr>
            <a:xfrm>
              <a:off x="6946105" y="800099"/>
              <a:ext cx="997745" cy="1016795"/>
            </a:xfrm>
            <a:prstGeom prst="diamond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81851" y="990600"/>
              <a:ext cx="619125" cy="619125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927055" y="1562099"/>
            <a:ext cx="1016795" cy="1016795"/>
            <a:chOff x="6955630" y="1619249"/>
            <a:chExt cx="1016795" cy="1016795"/>
          </a:xfrm>
        </p:grpSpPr>
        <p:sp>
          <p:nvSpPr>
            <p:cNvPr id="3" name="菱形 2"/>
            <p:cNvSpPr/>
            <p:nvPr/>
          </p:nvSpPr>
          <p:spPr>
            <a:xfrm>
              <a:off x="6955630" y="1619249"/>
              <a:ext cx="1016795" cy="1016795"/>
            </a:xfrm>
            <a:prstGeom prst="diamond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76996" y="1863742"/>
              <a:ext cx="362054" cy="546082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6917530" y="2371724"/>
            <a:ext cx="1016795" cy="1016795"/>
            <a:chOff x="6946105" y="2428874"/>
            <a:chExt cx="1016795" cy="1016795"/>
          </a:xfrm>
        </p:grpSpPr>
        <p:sp>
          <p:nvSpPr>
            <p:cNvPr id="31" name="菱形 30"/>
            <p:cNvSpPr/>
            <p:nvPr/>
          </p:nvSpPr>
          <p:spPr>
            <a:xfrm>
              <a:off x="6946105" y="2428874"/>
              <a:ext cx="1016795" cy="1016795"/>
            </a:xfrm>
            <a:prstGeom prst="diamond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43750" y="2665478"/>
              <a:ext cx="643093" cy="573022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6917530" y="3143249"/>
            <a:ext cx="1016795" cy="1016795"/>
            <a:chOff x="6946105" y="3124199"/>
            <a:chExt cx="1016795" cy="1016795"/>
          </a:xfrm>
        </p:grpSpPr>
        <p:sp>
          <p:nvSpPr>
            <p:cNvPr id="2" name="菱形 1"/>
            <p:cNvSpPr/>
            <p:nvPr/>
          </p:nvSpPr>
          <p:spPr>
            <a:xfrm>
              <a:off x="6946105" y="3124199"/>
              <a:ext cx="1016795" cy="1016795"/>
            </a:xfrm>
            <a:prstGeom prst="diamond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29681" y="3362325"/>
              <a:ext cx="615191" cy="609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520000329"/>
      </p:ext>
    </p:extLst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5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7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7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1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1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1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 presetSubtype="0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0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 presetSubtype="0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  <p:bldP grpId="0" spid="16"/>
      <p:bldP grpId="0" spid="21"/>
      <p:bldP grpId="0" spid="35"/>
      <p:bldP grpId="0" spid="41"/>
      <p:bldP grpId="0" spid="44"/>
      <p:bldP grpId="0" spid="3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7921" r="22992"/>
          <a:stretch>
            <a:fillRect/>
          </a:stretch>
        </p:blipFill>
        <p:spPr>
          <a:xfrm>
            <a:off x="0" y="0"/>
            <a:ext cx="3788065" cy="5143500"/>
          </a:xfrm>
          <a:prstGeom prst="rect">
            <a:avLst/>
          </a:prstGeom>
        </p:spPr>
      </p:pic>
      <p:sp>
        <p:nvSpPr>
          <p:cNvPr id="4" name="文本框 118"/>
          <p:cNvSpPr txBox="1"/>
          <p:nvPr/>
        </p:nvSpPr>
        <p:spPr>
          <a:xfrm>
            <a:off x="3867548" y="1115591"/>
            <a:ext cx="488592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点击输入简要内容，文字内容需概括精炼，不用多余的文字修饰，言简意赅的说明该项内容。文字内容需概括精炼，不用多余的文字修饰.点击输入简要内容，文字内容需概括精炼，不用多余的文字修饰，言简意赅的说明该项内容。文字内容需概括精炼，不用多余的文字修饰.</a:t>
            </a:r>
          </a:p>
        </p:txBody>
      </p:sp>
      <p:sp>
        <p:nvSpPr>
          <p:cNvPr id="5" name="矩形 4"/>
          <p:cNvSpPr/>
          <p:nvPr/>
        </p:nvSpPr>
        <p:spPr>
          <a:xfrm>
            <a:off x="4870326" y="2827784"/>
            <a:ext cx="35267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4846208" y="3686253"/>
            <a:ext cx="333634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9113" y="2905646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4DC7D7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2278" y="3726142"/>
            <a:ext cx="5765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F7437B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charset="0" pitchFamily="2" typeface="Autumn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5325" y="651685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3794528" y="278011"/>
            <a:ext cx="887144" cy="827893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867150" y="2609850"/>
            <a:ext cx="4838700" cy="0"/>
          </a:xfrm>
          <a:prstGeom prst="line">
            <a:avLst/>
          </a:prstGeom>
          <a:ln w="12700">
            <a:solidFill>
              <a:srgbClr val="4DC7D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6"/>
          <p:cNvSpPr/>
          <p:nvPr/>
        </p:nvSpPr>
        <p:spPr>
          <a:xfrm>
            <a:off x="5172075" y="2756889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22378892"/>
      </p:ext>
    </p:extLst>
  </p:cSld>
  <p:clrMapOvr>
    <a:masterClrMapping/>
  </p:clrMapOvr>
  <mc:AlternateContent>
    <mc:Choice Requires="p14">
      <p:transition p14:dur="2500" spd="slow">
        <p:checker dir="vert"/>
      </p:transition>
    </mc:Choice>
    <mc:Fallback>
      <p:transition spd="slow">
        <p:checke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75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emph" presetID="6" presetSubtype="0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dur="100" fill="hold" id="29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6" presetSubtype="0">
                                  <p:stCondLst>
                                    <p:cond delay="7750"/>
                                  </p:stCondLst>
                                  <p:childTnLst>
                                    <p:animScale>
                                      <p:cBhvr>
                                        <p:cTn dur="100" fill="hold" id="36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1" spid="7"/>
      <p:bldP grpId="0" spid="8"/>
      <p:bldP grpId="1" spid="8"/>
      <p:bldP grpId="0" spid="10"/>
      <p:bldP grpId="0" spid="1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流程图: 文档 3"/>
          <p:cNvSpPr/>
          <p:nvPr/>
        </p:nvSpPr>
        <p:spPr>
          <a:xfrm flipH="1" flipV="1">
            <a:off x="-76200" y="3497408"/>
            <a:ext cx="9273584" cy="1646092"/>
          </a:xfrm>
          <a:custGeom>
            <a:gdLst>
              <a:gd fmla="*/ 44 w 21644" name="connsiteX0"/>
              <a:gd fmla="*/ 0 h 22739" name="connsiteY0"/>
              <a:gd fmla="*/ 21644 w 21644" name="connsiteX1"/>
              <a:gd fmla="*/ 0 h 22739" name="connsiteY1"/>
              <a:gd fmla="*/ 21644 w 21644" name="connsiteX2"/>
              <a:gd fmla="*/ 17322 h 22739" name="connsiteY2"/>
              <a:gd fmla="*/ 0 w 21644" name="connsiteX3"/>
              <a:gd fmla="*/ 19514 h 22739" name="connsiteY3"/>
              <a:gd fmla="*/ 44 w 21644" name="connsiteX4"/>
              <a:gd fmla="*/ 0 h 227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739" w="21644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4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gdLst>
              <a:gd fmla="*/ 0 w 21622" name="connsiteX0"/>
              <a:gd fmla="*/ 0 h 20944" name="connsiteY0"/>
              <a:gd fmla="*/ 21600 w 21622" name="connsiteX1"/>
              <a:gd fmla="*/ 0 h 20944" name="connsiteY1"/>
              <a:gd fmla="*/ 21622 w 21622" name="connsiteX2"/>
              <a:gd fmla="*/ 11979 h 20944" name="connsiteY2"/>
              <a:gd fmla="*/ 0 w 21622" name="connsiteX3"/>
              <a:gd fmla="*/ 13913 h 20944" name="connsiteY3"/>
              <a:gd fmla="*/ 0 w 21622" name="connsiteX4"/>
              <a:gd fmla="*/ 0 h 209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44" w="21622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5" name="椭圆 4"/>
          <p:cNvSpPr/>
          <p:nvPr/>
        </p:nvSpPr>
        <p:spPr>
          <a:xfrm>
            <a:off x="6638926" y="2524125"/>
            <a:ext cx="552450" cy="5524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591300" y="1190625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6238875" y="2009775"/>
            <a:ext cx="781050" cy="78105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5753100" y="895350"/>
            <a:ext cx="266700" cy="26670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346380">
            <a:off x="2020042" y="1465581"/>
            <a:ext cx="1291557" cy="120529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095244" y="106908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3104769" y="105956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3292603" y="1296923"/>
            <a:ext cx="2441447" cy="2441447"/>
          </a:xfrm>
          <a:prstGeom prst="ellipse">
            <a:avLst/>
          </a:prstGeom>
          <a:noFill/>
          <a:ln w="130175">
            <a:solidFill>
              <a:srgbClr val="4DC7D7">
                <a:alpha val="78000"/>
              </a:srgb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446835" y="1381125"/>
            <a:ext cx="4058740" cy="1537558"/>
            <a:chOff x="3211737" y="85725"/>
            <a:chExt cx="3008091" cy="1189672"/>
          </a:xfrm>
        </p:grpSpPr>
        <p:sp>
          <p:nvSpPr>
            <p:cNvPr id="14" name="圆角矩形 13"/>
            <p:cNvSpPr/>
            <p:nvPr/>
          </p:nvSpPr>
          <p:spPr>
            <a:xfrm rot="5400000">
              <a:off x="4320952" y="-623479"/>
              <a:ext cx="789661" cy="3008091"/>
            </a:xfrm>
            <a:prstGeom prst="roundRect">
              <a:avLst>
                <a:gd fmla="val 10535" name="adj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 w="73025">
              <a:noFill/>
            </a:ln>
            <a:effectLst>
              <a:outerShdw algn="tl" blurRad="177800" dir="1800000" dist="88900" rotWithShape="0" sx="99000" sy="9900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flipV="1" rot="16200000">
              <a:off x="4367690" y="-548168"/>
              <a:ext cx="694371" cy="2857504"/>
            </a:xfrm>
            <a:prstGeom prst="roundRect">
              <a:avLst>
                <a:gd fmla="val 10535" name="adj"/>
              </a:avLst>
            </a:prstGeom>
            <a:solidFill>
              <a:srgbClr val="FB6589"/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5400000">
              <a:off x="5596752" y="356669"/>
              <a:ext cx="653308" cy="111420"/>
              <a:chOff x="4111386" y="2043778"/>
              <a:chExt cx="926499" cy="15801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1" name="椭圆 3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 flipH="1" flipV="1" rot="162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flipH="1" flipV="1" rot="162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5400000">
              <a:off x="3154162" y="356669"/>
              <a:ext cx="653308" cy="111420"/>
              <a:chOff x="4111386" y="2043778"/>
              <a:chExt cx="926499" cy="15801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5" name="椭圆 24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3" name="椭圆 2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27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r="13500000" dist="127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sp>
            <p:nvSpPr>
              <p:cNvPr id="21" name="圆角矩形 20"/>
              <p:cNvSpPr/>
              <p:nvPr/>
            </p:nvSpPr>
            <p:spPr>
              <a:xfrm flipH="1" flipV="1" rot="162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flipH="1" flipV="1" rot="162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algn="ctr" blurRad="254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954909" y="1988717"/>
            <a:ext cx="316266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谢谢观赏</a:t>
            </a:r>
          </a:p>
        </p:txBody>
      </p:sp>
      <p:sp>
        <p:nvSpPr>
          <p:cNvPr id="35" name="椭圆 34"/>
          <p:cNvSpPr/>
          <p:nvPr/>
        </p:nvSpPr>
        <p:spPr>
          <a:xfrm>
            <a:off x="6029325" y="3124200"/>
            <a:ext cx="571500" cy="57150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2590715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" nodeType="withEffect" presetClass="exit" presetID="10" presetSubtype="0">
                                  <p:stCondLst>
                                    <p:cond delay="2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8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dur="575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10"/>
      <p:bldP grpId="1" spid="10"/>
      <p:bldP grpId="2" spid="10"/>
      <p:bldP grpId="0" spid="11"/>
      <p:bldP grpId="1" spid="11"/>
      <p:bldP grpId="2" spid="11"/>
      <p:bldP grpId="0" spid="12"/>
      <p:bldP grpId="1" spid="12"/>
      <p:bldP grpId="0" spid="2"/>
      <p:bldP grpId="0" spid="3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椭圆 61"/>
          <p:cNvSpPr/>
          <p:nvPr/>
        </p:nvSpPr>
        <p:spPr>
          <a:xfrm>
            <a:off x="1740789" y="852067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1740789" y="852067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3426087" y="1616549"/>
            <a:ext cx="2803249" cy="371278"/>
          </a:xfrm>
          <a:prstGeom prst="roundRect">
            <a:avLst>
              <a:gd fmla="val 3254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圆角矩形 46"/>
          <p:cNvSpPr/>
          <p:nvPr/>
        </p:nvSpPr>
        <p:spPr>
          <a:xfrm>
            <a:off x="3435612" y="2283859"/>
            <a:ext cx="2803249" cy="392795"/>
          </a:xfrm>
          <a:prstGeom prst="roundRect">
            <a:avLst>
              <a:gd fmla="val 3254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圆角矩形 47"/>
          <p:cNvSpPr/>
          <p:nvPr/>
        </p:nvSpPr>
        <p:spPr>
          <a:xfrm>
            <a:off x="3426087" y="2972686"/>
            <a:ext cx="2803249" cy="395180"/>
          </a:xfrm>
          <a:prstGeom prst="roundRect">
            <a:avLst>
              <a:gd fmla="val 3254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圆角矩形 48"/>
          <p:cNvSpPr/>
          <p:nvPr/>
        </p:nvSpPr>
        <p:spPr>
          <a:xfrm>
            <a:off x="3426087" y="3663897"/>
            <a:ext cx="2803249" cy="383318"/>
          </a:xfrm>
          <a:prstGeom prst="roundRect">
            <a:avLst>
              <a:gd fmla="val 3254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1354457" y="1888280"/>
            <a:ext cx="130029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pc="300" sz="1200">
                <a:solidFill>
                  <a:srgbClr val="2EB9CC"/>
                </a:solidFill>
                <a:latin charset="0" pitchFamily="2" typeface="Autumn"/>
                <a:ea charset="-122" panose="020b0503020204020204" pitchFamily="34" typeface="微软雅黑"/>
              </a:rPr>
              <a:t>CONTANTS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5955" y="1633966"/>
            <a:ext cx="216275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个人介绍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1370" y="2314830"/>
            <a:ext cx="209119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竞聘优势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323" y="2987776"/>
            <a:ext cx="20593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未来规划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8836" y="3675728"/>
            <a:ext cx="198782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17" name="矩形 16"/>
          <p:cNvSpPr/>
          <p:nvPr/>
        </p:nvSpPr>
        <p:spPr>
          <a:xfrm flipH="1">
            <a:off x="-19050" y="271229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6"/>
          <p:cNvSpPr/>
          <p:nvPr/>
        </p:nvSpPr>
        <p:spPr>
          <a:xfrm flipV="1">
            <a:off x="5112215" y="-28575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4321" l="33855" r="40729" t="22594"/>
          <a:stretch>
            <a:fillRect/>
          </a:stretch>
        </p:blipFill>
        <p:spPr>
          <a:xfrm>
            <a:off x="1360136" y="285294"/>
            <a:ext cx="1288865" cy="1228952"/>
          </a:xfrm>
          <a:prstGeom prst="rect">
            <a:avLst/>
          </a:prstGeom>
          <a:effectLst/>
        </p:spPr>
      </p:pic>
      <p:cxnSp>
        <p:nvCxnSpPr>
          <p:cNvPr id="58" name="直接连接符 57"/>
          <p:cNvCxnSpPr/>
          <p:nvPr/>
        </p:nvCxnSpPr>
        <p:spPr>
          <a:xfrm flipH="1">
            <a:off x="2007718" y="2157984"/>
            <a:ext cx="0" cy="2199361"/>
          </a:xfrm>
          <a:prstGeom prst="line">
            <a:avLst/>
          </a:prstGeom>
          <a:ln w="19050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004365" y="4362450"/>
            <a:ext cx="5529910" cy="0"/>
          </a:xfrm>
          <a:prstGeom prst="line">
            <a:avLst/>
          </a:prstGeom>
          <a:ln w="15875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44197" y="3458903"/>
            <a:ext cx="1254592" cy="1254592"/>
          </a:xfrm>
          <a:prstGeom prst="ellipse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7124754" y="3344434"/>
            <a:ext cx="1466472" cy="1466472"/>
          </a:xfrm>
          <a:prstGeom prst="ellipse">
            <a:avLst/>
          </a:prstGeom>
          <a:noFill/>
          <a:ln>
            <a:solidFill>
              <a:srgbClr val="2EB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2"/>
          <p:cNvSpPr/>
          <p:nvPr/>
        </p:nvSpPr>
        <p:spPr>
          <a:xfrm>
            <a:off x="7203116" y="3424962"/>
            <a:ext cx="1328978" cy="1328978"/>
          </a:xfrm>
          <a:custGeom>
            <a:rect b="b" l="l" r="r" t="t"/>
            <a:pathLst>
              <a:path h="2088232" w="2088232">
                <a:moveTo>
                  <a:pt x="1044116" y="121762"/>
                </a:moveTo>
                <a:cubicBezTo>
                  <a:pt x="534714" y="121762"/>
                  <a:pt x="121762" y="534714"/>
                  <a:pt x="121762" y="1044116"/>
                </a:cubicBezTo>
                <a:cubicBezTo>
                  <a:pt x="121762" y="1553518"/>
                  <a:pt x="534714" y="1966470"/>
                  <a:pt x="1044116" y="1966470"/>
                </a:cubicBezTo>
                <a:cubicBezTo>
                  <a:pt x="1553518" y="1966470"/>
                  <a:pt x="1966470" y="1553518"/>
                  <a:pt x="1966470" y="1044116"/>
                </a:cubicBezTo>
                <a:cubicBezTo>
                  <a:pt x="1966470" y="534714"/>
                  <a:pt x="1553518" y="121762"/>
                  <a:pt x="1044116" y="121762"/>
                </a:cubicBezTo>
                <a:close/>
                <a:moveTo>
                  <a:pt x="1044116" y="0"/>
                </a:moveTo>
                <a:cubicBezTo>
                  <a:pt x="1620765" y="0"/>
                  <a:pt x="2088232" y="467467"/>
                  <a:pt x="2088232" y="1044116"/>
                </a:cubicBezTo>
                <a:cubicBezTo>
                  <a:pt x="2088232" y="1620765"/>
                  <a:pt x="1620765" y="2088232"/>
                  <a:pt x="1044116" y="2088232"/>
                </a:cubicBezTo>
                <a:cubicBezTo>
                  <a:pt x="467467" y="2088232"/>
                  <a:pt x="0" y="1620765"/>
                  <a:pt x="0" y="1044116"/>
                </a:cubicBezTo>
                <a:cubicBezTo>
                  <a:pt x="0" y="467467"/>
                  <a:pt x="467467" y="0"/>
                  <a:pt x="1044116" y="0"/>
                </a:cubicBezTo>
                <a:close/>
              </a:path>
            </a:pathLst>
          </a:custGeom>
          <a:solidFill>
            <a:srgbClr val="FF8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文本框 20"/>
          <p:cNvSpPr txBox="1"/>
          <p:nvPr/>
        </p:nvSpPr>
        <p:spPr>
          <a:xfrm>
            <a:off x="1514246" y="1515034"/>
            <a:ext cx="1031443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pc="300" sz="24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" y="1053389"/>
            <a:ext cx="1689810" cy="0"/>
          </a:xfrm>
          <a:prstGeom prst="line">
            <a:avLst/>
          </a:prstGeom>
          <a:ln w="1905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5420075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22" presetSubtype="8">
                                  <p:stCondLst>
                                    <p:cond delay="1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250" fill="hold" id="23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250" fill="hold" id="33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4" nodeType="withEffect" presetClass="exit" presetID="10" presetSubtype="0">
                                  <p:stCondLst>
                                    <p:cond delay="3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4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1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xit" presetID="22" presetSubtype="1">
                                  <p:stCondLst>
                                    <p:cond delay="7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2" presetSubtype="8">
                                  <p:stCondLst>
                                    <p:cond delay="8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750" id="5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mph" presetID="6" presetSubtype="0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dur="200" fill="hold" id="64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" nodeType="withEffect" presetClass="emph" presetID="6" presetSubtype="0">
                                  <p:stCondLst>
                                    <p:cond delay="8750"/>
                                  </p:stCondLst>
                                  <p:childTnLst>
                                    <p:animScale>
                                      <p:cBhvr>
                                        <p:cTn dur="200" fill="hold" id="71"/>
                                        <p:tgtEl>
                                          <p:spTgt spid="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72" nodeType="withEffect" presetClass="emph" presetID="8" presetSubtype="0">
                                  <p:stCondLst>
                                    <p:cond delay="8750"/>
                                  </p:stCondLst>
                                  <p:childTnLst>
                                    <p:animRot by="10800000">
                                      <p:cBhvr>
                                        <p:cTn dur="675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3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mph" presetID="6" presetSubtype="0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dur="200" fill="hold" id="80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7" presetSubtype="0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7" presetSubtype="0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7" presetSubtype="0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7" presetSubtype="0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1" spid="62"/>
      <p:bldP grpId="2" spid="62"/>
      <p:bldP grpId="0" spid="63"/>
      <p:bldP grpId="1" spid="63"/>
      <p:bldP grpId="2" spid="63"/>
      <p:bldP grpId="0" spid="14"/>
      <p:bldP grpId="0" spid="47"/>
      <p:bldP grpId="0" spid="48"/>
      <p:bldP grpId="0" spid="49"/>
      <p:bldP grpId="0" spid="3"/>
      <p:bldP grpId="0" spid="4"/>
      <p:bldP grpId="0" spid="5"/>
      <p:bldP grpId="0" spid="6"/>
      <p:bldP grpId="0" spid="7"/>
      <p:bldP grpId="0" spid="17"/>
      <p:bldP grpId="0" spid="18"/>
      <p:bldP grpId="0" spid="44"/>
      <p:bldP grpId="1" spid="44"/>
      <p:bldP grpId="2" spid="44"/>
      <p:bldP grpId="0" spid="45"/>
      <p:bldP grpId="1" spid="45"/>
      <p:bldP grpId="0" spid="4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965004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fmla="val 5000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7687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个人介绍 </a:t>
            </a:r>
          </a:p>
        </p:txBody>
      </p:sp>
      <p:sp>
        <p:nvSpPr>
          <p:cNvPr id="13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gdLst>
              <a:gd fmla="*/ 44 w 21644" name="connsiteX0"/>
              <a:gd fmla="*/ 0 h 22739" name="connsiteY0"/>
              <a:gd fmla="*/ 21644 w 21644" name="connsiteX1"/>
              <a:gd fmla="*/ 0 h 22739" name="connsiteY1"/>
              <a:gd fmla="*/ 21644 w 21644" name="connsiteX2"/>
              <a:gd fmla="*/ 17322 h 22739" name="connsiteY2"/>
              <a:gd fmla="*/ 0 w 21644" name="connsiteX3"/>
              <a:gd fmla="*/ 19514 h 22739" name="connsiteY3"/>
              <a:gd fmla="*/ 44 w 21644" name="connsiteX4"/>
              <a:gd fmla="*/ 0 h 227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739" w="21644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14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gdLst>
              <a:gd fmla="*/ 0 w 21622" name="connsiteX0"/>
              <a:gd fmla="*/ 0 h 20944" name="connsiteY0"/>
              <a:gd fmla="*/ 21600 w 21622" name="connsiteX1"/>
              <a:gd fmla="*/ 0 h 20944" name="connsiteY1"/>
              <a:gd fmla="*/ 21622 w 21622" name="connsiteX2"/>
              <a:gd fmla="*/ 11979 h 20944" name="connsiteY2"/>
              <a:gd fmla="*/ 0 w 21622" name="connsiteX3"/>
              <a:gd fmla="*/ 13913 h 20944" name="connsiteY3"/>
              <a:gd fmla="*/ 0 w 21622" name="connsiteX4"/>
              <a:gd fmla="*/ 0 h 209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44" w="21622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5" name="椭圆 4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627" l="36160" r="37120" t="12942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459" l="-4068" r="4459" t="-4068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  <p:extLst>
      <p:ext uri="{BB962C8B-B14F-4D97-AF65-F5344CB8AC3E}">
        <p14:creationId val="394129371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mph" presetID="6" presetSubtype="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250" fill="hold" id="43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4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mph" presetID="6" presetSubtype="0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dur="1250" fill="hold" id="53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4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4"/>
      <p:bldP grpId="0" spid="5"/>
      <p:bldP grpId="0" spid="11"/>
      <p:bldP grpId="1" spid="11"/>
      <p:bldP grpId="2" spid="11"/>
      <p:bldP grpId="0" spid="15"/>
      <p:bldP grpId="1" spid="15"/>
      <p:bldP grpId="2" spid="15"/>
      <p:bldP grpId="0" spid="6"/>
      <p:bldP grpId="0" spid="17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806376" y="88366"/>
            <a:ext cx="964292" cy="899889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1082650" y="519379"/>
            <a:ext cx="1982419" cy="446227"/>
          </a:xfrm>
          <a:prstGeom prst="roundRect">
            <a:avLst>
              <a:gd fmla="val 50000" name="adj"/>
            </a:avLst>
          </a:prstGeom>
          <a:solidFill>
            <a:srgbClr val="2EB9CC"/>
          </a:solidFill>
          <a:ln w="381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6"/>
          <p:cNvSpPr/>
          <p:nvPr/>
        </p:nvSpPr>
        <p:spPr>
          <a:xfrm flipH="1">
            <a:off x="-9525" y="271229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16"/>
          <p:cNvSpPr/>
          <p:nvPr/>
        </p:nvSpPr>
        <p:spPr>
          <a:xfrm flipV="1">
            <a:off x="5093165" y="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885950" y="1219200"/>
            <a:ext cx="0" cy="3267075"/>
          </a:xfrm>
          <a:prstGeom prst="line">
            <a:avLst/>
          </a:prstGeom>
          <a:ln w="19050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8"/>
          <p:cNvSpPr txBox="1"/>
          <p:nvPr/>
        </p:nvSpPr>
        <p:spPr>
          <a:xfrm>
            <a:off x="2675410" y="1103015"/>
            <a:ext cx="254429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学历情况 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.</a:t>
            </a:r>
          </a:p>
        </p:txBody>
      </p:sp>
      <p:sp>
        <p:nvSpPr>
          <p:cNvPr id="5" name="文本框 118"/>
          <p:cNvSpPr txBox="1"/>
          <p:nvPr/>
        </p:nvSpPr>
        <p:spPr>
          <a:xfrm>
            <a:off x="2628900" y="3510781"/>
            <a:ext cx="2457451" cy="662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所持证书</a:t>
            </a:r>
          </a:p>
          <a:p>
            <a:pPr>
              <a:lnSpc>
                <a:spcPts val="15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sp>
        <p:nvSpPr>
          <p:cNvPr id="6" name="文本框 118"/>
          <p:cNvSpPr txBox="1"/>
          <p:nvPr/>
        </p:nvSpPr>
        <p:spPr>
          <a:xfrm>
            <a:off x="2723034" y="2331740"/>
            <a:ext cx="2553815" cy="662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毕业专业</a:t>
            </a:r>
          </a:p>
          <a:p>
            <a:pPr>
              <a:lnSpc>
                <a:spcPts val="15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70221" y="1195632"/>
            <a:ext cx="453008" cy="453008"/>
            <a:chOff x="1869952" y="1366268"/>
            <a:chExt cx="453008" cy="453008"/>
          </a:xfrm>
        </p:grpSpPr>
        <p:sp>
          <p:nvSpPr>
            <p:cNvPr id="9" name="椭圆 8"/>
            <p:cNvSpPr/>
            <p:nvPr/>
          </p:nvSpPr>
          <p:spPr>
            <a:xfrm>
              <a:off x="1869952" y="136626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152400" dir="816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3575" y="1409700"/>
              <a:ext cx="324168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68999" y="2342705"/>
            <a:ext cx="453008" cy="453008"/>
            <a:chOff x="1869952" y="2109218"/>
            <a:chExt cx="453008" cy="453008"/>
          </a:xfrm>
        </p:grpSpPr>
        <p:sp>
          <p:nvSpPr>
            <p:cNvPr id="12" name="椭圆 11"/>
            <p:cNvSpPr/>
            <p:nvPr/>
          </p:nvSpPr>
          <p:spPr>
            <a:xfrm>
              <a:off x="1869952" y="210921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152400" dir="816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3575" y="2152650"/>
              <a:ext cx="324168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76950" y="3560414"/>
            <a:ext cx="453008" cy="453008"/>
            <a:chOff x="1869952" y="2852168"/>
            <a:chExt cx="453008" cy="453008"/>
          </a:xfrm>
        </p:grpSpPr>
        <p:sp>
          <p:nvSpPr>
            <p:cNvPr id="15" name="椭圆 14"/>
            <p:cNvSpPr/>
            <p:nvPr/>
          </p:nvSpPr>
          <p:spPr>
            <a:xfrm>
              <a:off x="1869952" y="285216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152400" dir="816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3575" y="2895601"/>
              <a:ext cx="324168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B658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7668344" y="4443958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0628" y="561067"/>
            <a:ext cx="167692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个人基本信息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57115" y="1443610"/>
            <a:ext cx="3190153" cy="2985515"/>
          </a:xfrm>
          <a:prstGeom prst="rect">
            <a:avLst/>
          </a:prstGeom>
        </p:spPr>
      </p:pic>
    </p:spTree>
    <p:extLst>
      <p:ext uri="{BB962C8B-B14F-4D97-AF65-F5344CB8AC3E}">
        <p14:creationId val="188050186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22" presetSubtype="1">
                                  <p:stCondLst>
                                    <p:cond delay="5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75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31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"/>
      <p:bldP grpId="0" spid="3"/>
      <p:bldP grpId="0" spid="4"/>
      <p:bldP grpId="0" spid="5"/>
      <p:bldP grpId="0" spid="6"/>
      <p:bldP grpId="0" spid="24"/>
      <p:bldP grpId="0" spid="2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6"/>
          <p:cNvSpPr/>
          <p:nvPr/>
        </p:nvSpPr>
        <p:spPr>
          <a:xfrm flipH="1">
            <a:off x="-19050" y="2709264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16"/>
          <p:cNvSpPr/>
          <p:nvPr/>
        </p:nvSpPr>
        <p:spPr>
          <a:xfrm flipV="1">
            <a:off x="5093165" y="0"/>
            <a:ext cx="4050835" cy="2443761"/>
          </a:xfrm>
          <a:custGeom>
            <a:rect b="b" l="l" r="r" t="t"/>
            <a:pathLst>
              <a:path h="2443761" w="4050834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3801191" y="1916960"/>
            <a:ext cx="1580434" cy="1561199"/>
            <a:chOff x="3696416" y="1576522"/>
            <a:chExt cx="2117914" cy="2092138"/>
          </a:xfrm>
          <a:solidFill>
            <a:srgbClr val="4DC7D7"/>
          </a:solidFill>
        </p:grpSpPr>
        <p:sp>
          <p:nvSpPr>
            <p:cNvPr id="4" name="对角圆角矩形 3"/>
            <p:cNvSpPr/>
            <p:nvPr/>
          </p:nvSpPr>
          <p:spPr>
            <a:xfrm>
              <a:off x="4808602" y="1576522"/>
              <a:ext cx="1005728" cy="1005728"/>
            </a:xfrm>
            <a:prstGeom prst="round2DiagRect">
              <a:avLst>
                <a:gd fmla="val 34072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对角圆角矩形 4"/>
            <p:cNvSpPr/>
            <p:nvPr/>
          </p:nvSpPr>
          <p:spPr>
            <a:xfrm flipH="1">
              <a:off x="4791791" y="2662932"/>
              <a:ext cx="1005728" cy="1005728"/>
            </a:xfrm>
            <a:prstGeom prst="round2DiagRect">
              <a:avLst>
                <a:gd fmla="val 34072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对角圆角矩形 5"/>
            <p:cNvSpPr/>
            <p:nvPr/>
          </p:nvSpPr>
          <p:spPr>
            <a:xfrm flipH="1" flipV="1">
              <a:off x="3696976" y="2662930"/>
              <a:ext cx="1005728" cy="1005728"/>
            </a:xfrm>
            <a:prstGeom prst="round2DiagRect">
              <a:avLst>
                <a:gd fmla="val 34072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对角圆角矩形 6"/>
            <p:cNvSpPr/>
            <p:nvPr/>
          </p:nvSpPr>
          <p:spPr>
            <a:xfrm flipH="1">
              <a:off x="3696416" y="1576522"/>
              <a:ext cx="1005728" cy="1005728"/>
            </a:xfrm>
            <a:prstGeom prst="round2DiagRect">
              <a:avLst>
                <a:gd fmla="val 34072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5243" y="1768577"/>
            <a:ext cx="148337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/>
            <a:r>
              <a:rPr altLang="en-US" b="1" lang="zh-CN" smtClean="0" sz="14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这里填写小标题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885825" y="2069697"/>
            <a:ext cx="2271372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42975" y="2066925"/>
            <a:ext cx="2947225" cy="551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59068" y="3073502"/>
            <a:ext cx="148337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/>
            <a:r>
              <a:rPr altLang="en-US" b="1" lang="zh-CN" smtClean="0" sz="14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这里填写小标题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1212510" y="3393672"/>
            <a:ext cx="1930740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04900" y="3377360"/>
            <a:ext cx="2756725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57957" y="2068150"/>
            <a:ext cx="2981168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55034" y="2103512"/>
            <a:ext cx="228411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771428" y="1726192"/>
            <a:ext cx="148337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/>
            <a:r>
              <a:rPr altLang="en-US" b="1" lang="zh-CN" smtClean="0" sz="14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这里填写小标题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305582" y="3306400"/>
            <a:ext cx="2990693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250284" y="3322712"/>
            <a:ext cx="221744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点击输入简要文字内容，文字内容需概括精炼，言简意赅的说明内容……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809528" y="2973967"/>
            <a:ext cx="148337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/>
            <a:r>
              <a:rPr altLang="en-US" b="1" lang="zh-CN" smtClean="0" sz="1400">
                <a:solidFill>
                  <a:srgbClr val="2EB9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这里填写小标题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6788" y="707997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413445" y="261186"/>
            <a:ext cx="964292" cy="899889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142869" y="125006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3152394" y="124053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直接连接符 25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39794" y="4516735"/>
            <a:ext cx="627931" cy="579120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F7437B"/>
                </a:solidFill>
                <a:latin charset="0" pitchFamily="2" typeface="Autumn"/>
              </a:rPr>
              <a:t>LOGO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45" l="25376" r="27581" t="6223"/>
          <a:stretch>
            <a:fillRect/>
          </a:stretch>
        </p:blipFill>
        <p:spPr>
          <a:xfrm>
            <a:off x="7847112" y="4000500"/>
            <a:ext cx="576435" cy="57643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3340228" y="1477898"/>
            <a:ext cx="2441447" cy="2441447"/>
          </a:xfrm>
          <a:prstGeom prst="ellipse">
            <a:avLst/>
          </a:prstGeom>
          <a:noFill/>
          <a:ln w="130175">
            <a:solidFill>
              <a:srgbClr val="4DC7D7">
                <a:alpha val="78000"/>
              </a:srgb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8675" y="1990726"/>
            <a:ext cx="760997" cy="6298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6938" y="1939559"/>
            <a:ext cx="578861" cy="72771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81446" y="2786404"/>
            <a:ext cx="409680" cy="61791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3556" y="2733675"/>
            <a:ext cx="720928" cy="714374"/>
          </a:xfrm>
          <a:prstGeom prst="rect">
            <a:avLst/>
          </a:prstGeom>
        </p:spPr>
      </p:pic>
    </p:spTree>
    <p:extLst>
      <p:ext uri="{BB962C8B-B14F-4D97-AF65-F5344CB8AC3E}">
        <p14:creationId val="139531190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mph" presetID="6" presetSubtype="0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6" presetSubtype="0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4" nodeType="withEffect" presetClass="exit" presetID="10" presetSubtype="0">
                                  <p:stCondLst>
                                    <p:cond delay="5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dur="40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5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mph" presetID="8" presetSubtype="0">
                                  <p:stCondLst>
                                    <p:cond delay="3750"/>
                                  </p:stCondLst>
                                  <p:childTnLst>
                                    <p:animRot by="10800000">
                                      <p:cBhvr>
                                        <p:cTn dur="4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mph" presetID="6" presetSubtype="0">
                                  <p:stCondLst>
                                    <p:cond delay="8750"/>
                                  </p:stCondLst>
                                  <p:childTnLst>
                                    <p:animScale>
                                      <p:cBhvr>
                                        <p:cTn dur="250" fill="hold" id="68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mph" presetID="6" presetSubtype="0">
                                  <p:stCondLst>
                                    <p:cond delay="9250"/>
                                  </p:stCondLst>
                                  <p:childTnLst>
                                    <p:animScale>
                                      <p:cBhvr>
                                        <p:cTn dur="250" fill="hold" id="75"/>
                                        <p:tgtEl>
                                          <p:spTgt spid="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6" presetSubtype="0">
                                  <p:stCondLst>
                                    <p:cond delay="9750"/>
                                  </p:stCondLst>
                                  <p:childTnLst>
                                    <p:animScale>
                                      <p:cBhvr>
                                        <p:cTn dur="250" fill="hold" id="82"/>
                                        <p:tgtEl>
                                          <p:spTgt spid="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mph" presetID="6" presetSubtype="0">
                                  <p:stCondLst>
                                    <p:cond delay="10250"/>
                                  </p:stCondLst>
                                  <p:childTnLst>
                                    <p:animScale>
                                      <p:cBhvr>
                                        <p:cTn dur="250" fill="hold" id="89"/>
                                        <p:tgtEl>
                                          <p:spTgt spid="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2" presetSubtype="2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9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1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14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2" presetSubtype="2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8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16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22" presetSubtype="8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8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2" presetSubtype="0">
                                  <p:stCondLst>
                                    <p:cond delay="19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  <p:bldP grpId="0" spid="11"/>
      <p:bldP grpId="0" spid="12"/>
      <p:bldP grpId="0" spid="15"/>
      <p:bldP grpId="0" spid="16"/>
      <p:bldP grpId="0" spid="18"/>
      <p:bldP grpId="0" spid="19"/>
      <p:bldP grpId="0" spid="21"/>
      <p:bldP grpId="0" spid="24"/>
      <p:bldP grpId="1" spid="24"/>
      <p:bldP grpId="2" spid="24"/>
      <p:bldP grpId="0" spid="25"/>
      <p:bldP grpId="1" spid="25"/>
      <p:bldP grpId="2" spid="25"/>
      <p:bldP grpId="0" spid="27"/>
      <p:bldP grpId="0" spid="28"/>
      <p:bldP grpId="1" spid="2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714626" y="1182765"/>
            <a:ext cx="1857374" cy="1609725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-1" y="2792490"/>
            <a:ext cx="1717589" cy="1605349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7301498" y="1186275"/>
            <a:ext cx="1842502" cy="1625266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441997" y="2789659"/>
            <a:ext cx="1771650" cy="1609725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22" t="20449"/>
          <a:stretch>
            <a:fillRect/>
          </a:stretch>
        </p:blipFill>
        <p:spPr>
          <a:xfrm>
            <a:off x="6189129" y="2781300"/>
            <a:ext cx="2973724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306590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输入标题文字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824" y="1592340"/>
            <a:ext cx="1857375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输入文字，简单介绍设备科室，研究成果等</a:t>
            </a:r>
          </a:p>
        </p:txBody>
      </p:sp>
      <p:sp>
        <p:nvSpPr>
          <p:cNvPr id="9" name="等腰三角形 8"/>
          <p:cNvSpPr/>
          <p:nvPr/>
        </p:nvSpPr>
        <p:spPr>
          <a:xfrm rot="16200000">
            <a:off x="2786880" y="1412234"/>
            <a:ext cx="150736" cy="1299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7553324" y="1287540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输入标题文字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2350" y="1592340"/>
            <a:ext cx="1857375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输入文字，简单介绍设备仪器状况，科室配备情况等</a:t>
            </a:r>
          </a:p>
        </p:txBody>
      </p:sp>
      <p:sp>
        <p:nvSpPr>
          <p:cNvPr id="12" name="等腰三角形 11"/>
          <p:cNvSpPr/>
          <p:nvPr/>
        </p:nvSpPr>
        <p:spPr>
          <a:xfrm rot="16200000">
            <a:off x="7368405" y="1402708"/>
            <a:ext cx="150737" cy="1299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flipH="1" rot="5400000">
            <a:off x="1446558" y="2946038"/>
            <a:ext cx="154792" cy="1334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66675" y="285916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输入标题文字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202064"/>
            <a:ext cx="1857375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输入文字，简单设备科室，人员情况</a:t>
            </a:r>
          </a:p>
        </p:txBody>
      </p:sp>
      <p:sp>
        <p:nvSpPr>
          <p:cNvPr id="16" name="等腰三角形 15"/>
          <p:cNvSpPr/>
          <p:nvPr/>
        </p:nvSpPr>
        <p:spPr>
          <a:xfrm flipH="1" rot="5400000">
            <a:off x="5954529" y="2946950"/>
            <a:ext cx="159688" cy="1376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TextBox 16"/>
          <p:cNvSpPr txBox="1"/>
          <p:nvPr/>
        </p:nvSpPr>
        <p:spPr>
          <a:xfrm>
            <a:off x="4629150" y="286777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1" y="3129422"/>
            <a:ext cx="161924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输入文字，简单设备仪器运行状况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8709"/>
          <a:stretch>
            <a:fillRect/>
          </a:stretch>
        </p:blipFill>
        <p:spPr>
          <a:xfrm>
            <a:off x="0" y="1171575"/>
            <a:ext cx="2714625" cy="16504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305"/>
          <a:stretch>
            <a:fillRect/>
          </a:stretch>
        </p:blipFill>
        <p:spPr>
          <a:xfrm>
            <a:off x="1691680" y="2786633"/>
            <a:ext cx="2806941" cy="16043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1839"/>
          <a:stretch>
            <a:fillRect/>
          </a:stretch>
        </p:blipFill>
        <p:spPr>
          <a:xfrm>
            <a:off x="4572000" y="1183651"/>
            <a:ext cx="2728947" cy="15976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05225" y="628650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较好的经营口碑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994720" y="175461"/>
            <a:ext cx="964292" cy="899889"/>
          </a:xfrm>
          <a:prstGeom prst="rect">
            <a:avLst/>
          </a:prstGeom>
        </p:spPr>
      </p:pic>
    </p:spTree>
    <p:extLst>
      <p:ext uri="{BB962C8B-B14F-4D97-AF65-F5344CB8AC3E}">
        <p14:creationId val="3752384371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965004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fmla="val 50000" name="adj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algn="t" blurRad="139700" dir="5400000" dist="254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竞聘优势</a:t>
            </a: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gdLst>
              <a:gd fmla="*/ 44 w 21644" name="connsiteX0"/>
              <a:gd fmla="*/ 0 h 22739" name="connsiteY0"/>
              <a:gd fmla="*/ 21644 w 21644" name="connsiteX1"/>
              <a:gd fmla="*/ 0 h 22739" name="connsiteY1"/>
              <a:gd fmla="*/ 21644 w 21644" name="connsiteX2"/>
              <a:gd fmla="*/ 17322 h 22739" name="connsiteY2"/>
              <a:gd fmla="*/ 0 w 21644" name="connsiteX3"/>
              <a:gd fmla="*/ 19514 h 22739" name="connsiteY3"/>
              <a:gd fmla="*/ 44 w 21644" name="connsiteX4"/>
              <a:gd fmla="*/ 0 h 227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739" w="21644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gdLst>
              <a:gd fmla="*/ 0 w 21622" name="connsiteX0"/>
              <a:gd fmla="*/ 0 h 20944" name="connsiteY0"/>
              <a:gd fmla="*/ 21600 w 21622" name="connsiteX1"/>
              <a:gd fmla="*/ 0 h 20944" name="connsiteY1"/>
              <a:gd fmla="*/ 21622 w 21622" name="connsiteX2"/>
              <a:gd fmla="*/ 11979 h 20944" name="connsiteY2"/>
              <a:gd fmla="*/ 0 w 21622" name="connsiteX3"/>
              <a:gd fmla="*/ 13913 h 20944" name="connsiteY3"/>
              <a:gd fmla="*/ 0 w 21622" name="connsiteX4"/>
              <a:gd fmla="*/ 0 h 209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44" w="21622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r>
              <a:rPr altLang="zh-CN" lang="en-US" smtClean="0"/>
              <a:t> </a:t>
            </a:r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627" l="36160" r="37120" t="12942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459" l="-4068" r="4459" t="-4068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  <p:extLst>
      <p:ext uri="{BB962C8B-B14F-4D97-AF65-F5344CB8AC3E}">
        <p14:creationId val="38315184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mph" presetID="6" presetSubtype="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250" fill="hold" id="43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4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mph" presetID="6" presetSubtype="0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dur="1250" fill="hold" id="53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4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1" spid="8"/>
      <p:bldP grpId="2" spid="8"/>
      <p:bldP grpId="0" spid="9"/>
      <p:bldP grpId="1" spid="9"/>
      <p:bldP grpId="2" spid="9"/>
      <p:bldP grpId="0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388973"/>
            <a:ext cx="2141316" cy="2245488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/>
          <p:nvPr/>
        </p:nvSpPr>
        <p:spPr>
          <a:xfrm rot="16200000">
            <a:off x="1157475" y="2361246"/>
            <a:ext cx="2390172" cy="434051"/>
          </a:xfrm>
          <a:prstGeom prst="parallelogram">
            <a:avLst>
              <a:gd fmla="val 33000" name="adj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571508" y="1529799"/>
            <a:ext cx="4303853" cy="2243559"/>
          </a:xfrm>
          <a:prstGeom prst="rect">
            <a:avLst/>
          </a:prstGeom>
          <a:solidFill>
            <a:srgbClr val="76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 flipV="1" rot="5400000">
            <a:off x="5882842" y="2362210"/>
            <a:ext cx="2388241" cy="434051"/>
          </a:xfrm>
          <a:prstGeom prst="parallelogram">
            <a:avLst>
              <a:gd fmla="val 33000" name="adj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295908" y="1392831"/>
            <a:ext cx="1848092" cy="2241630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8096" l="5584" r="6335" t="2418"/>
          <a:stretch>
            <a:fillRect/>
          </a:stretch>
        </p:blipFill>
        <p:spPr>
          <a:xfrm>
            <a:off x="2733675" y="1609724"/>
            <a:ext cx="4038600" cy="20764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190" l="6959" r="7983" t="3376"/>
          <a:stretch>
            <a:fillRect/>
          </a:stretch>
        </p:blipFill>
        <p:spPr>
          <a:xfrm>
            <a:off x="0" y="1581150"/>
            <a:ext cx="2117215" cy="1857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4126" r="16440"/>
          <a:stretch>
            <a:fillRect/>
          </a:stretch>
        </p:blipFill>
        <p:spPr>
          <a:xfrm>
            <a:off x="7305674" y="1613953"/>
            <a:ext cx="1838326" cy="1881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4275" y="74295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2EB9CC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</a:rPr>
              <a:t>此处输入标题文字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1864">
            <a:off x="2994428" y="359750"/>
            <a:ext cx="887144" cy="827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3962400"/>
            <a:ext cx="4248150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解释说明文字，点击输入文字内容需概括精炼，言简意赅的说明分项容……解释说明文字，点击输入文字内容需概括精炼，言简意赅的说明分项容……</a:t>
            </a:r>
          </a:p>
        </p:txBody>
      </p:sp>
    </p:spTree>
    <p:extLst>
      <p:ext uri="{BB962C8B-B14F-4D97-AF65-F5344CB8AC3E}">
        <p14:creationId val="198684128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6"/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PowerPoint 演示文稿"/>
  <p:tag name="ISPRING_RESOURCE_PATHS_HASH_2" val="d65ff819ea67e2678c0a429f0d25ba66c32f6f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F3350DB-256E-409C-8506-BE9700262999"/>
  <p:tag name="ISPRING_ULTRA_SCORM_SLIDE_COUNT" val="1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205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Calibri</vt:lpstr>
      <vt:lpstr>Calibri Light</vt:lpstr>
      <vt:lpstr>微软雅黑</vt:lpstr>
      <vt:lpstr>宋体</vt:lpstr>
      <vt:lpstr>Autumn</vt:lpstr>
      <vt:lpstr>方正粗活意简体</vt:lpstr>
      <vt:lpstr>Arial Unicode MS</vt:lpstr>
      <vt:lpstr>Impact</vt:lpstr>
      <vt:lpstr>时尚中黑简体</vt:lpstr>
      <vt:lpstr>Roboto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2021-08-22T11:55:06Z</dcterms:created>
  <cp:lastPrinted>2021-08-22T11:55:06Z</cp:lastPrinted>
  <dcterms:modified xsi:type="dcterms:W3CDTF">2021-08-22T05:46:57Z</dcterms:modified>
  <cp:revision>1</cp:revision>
</cp:coreProperties>
</file>