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59" r:id="rId7"/>
    <p:sldId id="260" r:id="rId8"/>
    <p:sldId id="261" r:id="rId9"/>
    <p:sldId id="262" r:id="rId10"/>
    <p:sldId id="263" r:id="rId11"/>
  </p:sldIdLst>
  <p:sldSz cx="9144000" cy="5143500" type="screen16x9"/>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1" d="100"/>
          <a:sy n="141" d="100"/>
        </p:scale>
        <p:origin x="744" y="114"/>
      </p:cViewPr>
      <p:guideLst>
        <p:guide orient="horz" pos="1620"/>
        <p:guide pos="288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tags/tag1.xml" Type="http://schemas.openxmlformats.org/officeDocument/2006/relationships/tags"/><Relationship Id="rId13" Target="presProps.xml" Type="http://schemas.openxmlformats.org/officeDocument/2006/relationships/presProps"/><Relationship Id="rId14" Target="viewProps.xml" Type="http://schemas.openxmlformats.org/officeDocument/2006/relationships/viewProps"/><Relationship Id="rId15" Target="theme/theme1.xml" Type="http://schemas.openxmlformats.org/officeDocument/2006/relationships/theme"/><Relationship Id="rId16"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5E31A5-457C-44DC-9EE0-E435D0FE56E2}" type="datetimeFigureOut">
              <a:rPr lang="zh-CN" altLang="en-US" smtClean="0"/>
              <a:t>2017/3/11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330125-FEFE-46A8-8718-F07C97715834}" type="slidenum">
              <a:rPr lang="zh-CN" altLang="en-US" smtClean="0"/>
              <a:t>‹#›</a:t>
            </a:fld>
            <a:endParaRPr lang="zh-CN" altLang="en-US"/>
          </a:p>
        </p:txBody>
      </p:sp>
    </p:spTree>
    <p:extLst>
      <p:ext uri="{BB962C8B-B14F-4D97-AF65-F5344CB8AC3E}">
        <p14:creationId val="3479369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media/image1.jpeg" Type="http://schemas.openxmlformats.org/officeDocument/2006/relationships/image"/><Relationship Id="rId2"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2.jpeg" Type="http://schemas.openxmlformats.org/officeDocument/2006/relationships/image"/><Relationship Id="rId2"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pic>
        <p:nvPicPr>
          <p:cNvPr id="7" name="图片 6"/>
          <p:cNvPicPr>
            <a:picLocks noChangeAspect="1"/>
          </p:cNvPicPr>
          <p:nvPr userDrawn="1"/>
        </p:nvPicPr>
        <p:blipFill>
          <a:blip r:embed="rId1">
            <a:extLst>
              <a:ext uri="{28A0092B-C50C-407E-A947-70E740481C1C}">
                <a14:useLocalDpi val="0"/>
              </a:ext>
            </a:extLst>
          </a:blip>
          <a:srcRect r="-2"/>
          <a:stretch>
            <a:fillRect/>
          </a:stretch>
        </p:blipFill>
        <p:spPr>
          <a:xfrm>
            <a:off x="143" y="0"/>
            <a:ext cx="9143857" cy="5143500"/>
          </a:xfrm>
          <a:prstGeom prst="rect">
            <a:avLst/>
          </a:prstGeom>
        </p:spPr>
      </p:pic>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3800114253"/>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1220568523"/>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201567655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499"/>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814" indent="0" algn="ctr">
              <a:buNone/>
              <a:defRPr sz="1500"/>
            </a:lvl2pPr>
            <a:lvl3pPr marL="685629" indent="0" algn="ctr">
              <a:buNone/>
              <a:defRPr sz="1350"/>
            </a:lvl3pPr>
            <a:lvl4pPr marL="1028443" indent="0" algn="ctr">
              <a:buNone/>
              <a:defRPr sz="1200"/>
            </a:lvl4pPr>
            <a:lvl5pPr marL="1371257" indent="0" algn="ctr">
              <a:buNone/>
              <a:defRPr sz="1200"/>
            </a:lvl5pPr>
            <a:lvl6pPr marL="1714071" indent="0" algn="ctr">
              <a:buNone/>
              <a:defRPr sz="1200"/>
            </a:lvl6pPr>
            <a:lvl7pPr marL="2056886" indent="0" algn="ctr">
              <a:buNone/>
              <a:defRPr sz="1200"/>
            </a:lvl7pPr>
            <a:lvl8pPr marL="2399700" indent="0" algn="ctr">
              <a:buNone/>
              <a:defRPr sz="1200"/>
            </a:lvl8pPr>
            <a:lvl9pPr marL="2742514"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4915384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9156996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4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814" indent="0">
              <a:buNone/>
              <a:defRPr sz="1500">
                <a:solidFill>
                  <a:schemeClr val="tx1">
                    <a:tint val="75000"/>
                  </a:schemeClr>
                </a:solidFill>
              </a:defRPr>
            </a:lvl2pPr>
            <a:lvl3pPr marL="685629" indent="0">
              <a:buNone/>
              <a:defRPr sz="1350">
                <a:solidFill>
                  <a:schemeClr val="tx1">
                    <a:tint val="75000"/>
                  </a:schemeClr>
                </a:solidFill>
              </a:defRPr>
            </a:lvl3pPr>
            <a:lvl4pPr marL="1028443" indent="0">
              <a:buNone/>
              <a:defRPr sz="1200">
                <a:solidFill>
                  <a:schemeClr val="tx1">
                    <a:tint val="75000"/>
                  </a:schemeClr>
                </a:solidFill>
              </a:defRPr>
            </a:lvl4pPr>
            <a:lvl5pPr marL="1371257" indent="0">
              <a:buNone/>
              <a:defRPr sz="1200">
                <a:solidFill>
                  <a:schemeClr val="tx1">
                    <a:tint val="75000"/>
                  </a:schemeClr>
                </a:solidFill>
              </a:defRPr>
            </a:lvl5pPr>
            <a:lvl6pPr marL="1714071" indent="0">
              <a:buNone/>
              <a:defRPr sz="1200">
                <a:solidFill>
                  <a:schemeClr val="tx1">
                    <a:tint val="75000"/>
                  </a:schemeClr>
                </a:solidFill>
              </a:defRPr>
            </a:lvl6pPr>
            <a:lvl7pPr marL="2056886" indent="0">
              <a:buNone/>
              <a:defRPr sz="1200">
                <a:solidFill>
                  <a:schemeClr val="tx1">
                    <a:tint val="75000"/>
                  </a:schemeClr>
                </a:solidFill>
              </a:defRPr>
            </a:lvl7pPr>
            <a:lvl8pPr marL="2399700" indent="0">
              <a:buNone/>
              <a:defRPr sz="1200">
                <a:solidFill>
                  <a:schemeClr val="tx1">
                    <a:tint val="75000"/>
                  </a:schemeClr>
                </a:solidFill>
              </a:defRPr>
            </a:lvl8pPr>
            <a:lvl9pPr marL="2742514"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1719294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69383767"/>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1" y="1260872"/>
            <a:ext cx="3868340" cy="617934"/>
          </a:xfrm>
        </p:spPr>
        <p:txBody>
          <a:bodyPr anchor="b"/>
          <a:lstStyle>
            <a:lvl1pPr marL="0" indent="0">
              <a:buNone/>
              <a:defRPr sz="1800" b="1"/>
            </a:lvl1pPr>
            <a:lvl2pPr marL="342814" indent="0">
              <a:buNone/>
              <a:defRPr sz="1500" b="1"/>
            </a:lvl2pPr>
            <a:lvl3pPr marL="685629" indent="0">
              <a:buNone/>
              <a:defRPr sz="1350" b="1"/>
            </a:lvl3pPr>
            <a:lvl4pPr marL="1028443" indent="0">
              <a:buNone/>
              <a:defRPr sz="1200" b="1"/>
            </a:lvl4pPr>
            <a:lvl5pPr marL="1371257" indent="0">
              <a:buNone/>
              <a:defRPr sz="1200" b="1"/>
            </a:lvl5pPr>
            <a:lvl6pPr marL="1714071" indent="0">
              <a:buNone/>
              <a:defRPr sz="1200" b="1"/>
            </a:lvl6pPr>
            <a:lvl7pPr marL="2056886" indent="0">
              <a:buNone/>
              <a:defRPr sz="1200" b="1"/>
            </a:lvl7pPr>
            <a:lvl8pPr marL="2399700" indent="0">
              <a:buNone/>
              <a:defRPr sz="1200" b="1"/>
            </a:lvl8pPr>
            <a:lvl9pPr marL="2742514"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1"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814" indent="0">
              <a:buNone/>
              <a:defRPr sz="1500" b="1"/>
            </a:lvl2pPr>
            <a:lvl3pPr marL="685629" indent="0">
              <a:buNone/>
              <a:defRPr sz="1350" b="1"/>
            </a:lvl3pPr>
            <a:lvl4pPr marL="1028443" indent="0">
              <a:buNone/>
              <a:defRPr sz="1200" b="1"/>
            </a:lvl4pPr>
            <a:lvl5pPr marL="1371257" indent="0">
              <a:buNone/>
              <a:defRPr sz="1200" b="1"/>
            </a:lvl5pPr>
            <a:lvl6pPr marL="1714071" indent="0">
              <a:buNone/>
              <a:defRPr sz="1200" b="1"/>
            </a:lvl6pPr>
            <a:lvl7pPr marL="2056886" indent="0">
              <a:buNone/>
              <a:defRPr sz="1200" b="1"/>
            </a:lvl7pPr>
            <a:lvl8pPr marL="2399700" indent="0">
              <a:buNone/>
              <a:defRPr sz="1200" b="1"/>
            </a:lvl8pPr>
            <a:lvl9pPr marL="2742514"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8815735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0753049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47902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399"/>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399"/>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814" indent="0">
              <a:buNone/>
              <a:defRPr sz="1050"/>
            </a:lvl2pPr>
            <a:lvl3pPr marL="685629" indent="0">
              <a:buNone/>
              <a:defRPr sz="900"/>
            </a:lvl3pPr>
            <a:lvl4pPr marL="1028443" indent="0">
              <a:buNone/>
              <a:defRPr sz="750"/>
            </a:lvl4pPr>
            <a:lvl5pPr marL="1371257" indent="0">
              <a:buNone/>
              <a:defRPr sz="750"/>
            </a:lvl5pPr>
            <a:lvl6pPr marL="1714071" indent="0">
              <a:buNone/>
              <a:defRPr sz="750"/>
            </a:lvl6pPr>
            <a:lvl7pPr marL="2056886" indent="0">
              <a:buNone/>
              <a:defRPr sz="750"/>
            </a:lvl7pPr>
            <a:lvl8pPr marL="2399700" indent="0">
              <a:buNone/>
              <a:defRPr sz="750"/>
            </a:lvl8pPr>
            <a:lvl9pPr marL="2742514"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6998179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pic>
        <p:nvPicPr>
          <p:cNvPr id="7" name="图片 6"/>
          <p:cNvPicPr>
            <a:picLocks noChangeAspect="1"/>
          </p:cNvPicPr>
          <p:nvPr userDrawn="1"/>
        </p:nvPicPr>
        <p:blipFill>
          <a:blip r:embed="rId1">
            <a:extLst>
              <a:ext uri="{28A0092B-C50C-407E-A947-70E740481C1C}">
                <a14:useLocalDpi val="0"/>
              </a:ext>
            </a:extLst>
          </a:blip>
          <a:stretch>
            <a:fillRect/>
          </a:stretch>
        </p:blipFill>
        <p:spPr>
          <a:xfrm>
            <a:off x="143" y="0"/>
            <a:ext cx="9143713" cy="5143500"/>
          </a:xfrm>
          <a:prstGeom prst="rect">
            <a:avLst/>
          </a:prstGeom>
        </p:spPr>
      </p:pic>
      <p:sp>
        <p:nvSpPr>
          <p:cNvPr id="2" name="标题 1"/>
          <p:cNvSpPr>
            <a:spLocks noGrp="1"/>
          </p:cNvSpPr>
          <p:nvPr>
            <p:ph type="title"/>
          </p:nvPr>
        </p:nvSpPr>
        <p:spPr>
          <a:xfrm>
            <a:off x="457200" y="205979"/>
            <a:ext cx="8229600" cy="709587"/>
          </a:xfrm>
        </p:spPr>
        <p:txBody>
          <a:bodyPr/>
          <a:lstStyle>
            <a:lvl1pPr algn="l">
              <a:defRPr b="1"/>
            </a:lvl1p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8760D2-EA65-4FC4-91DE-2E79760951FD}" type="slidenum">
              <a:rPr lang="zh-CN" altLang="en-US" smtClean="0"/>
              <a:t>‹#›</a:t>
            </a:fld>
            <a:endParaRPr lang="zh-CN" altLang="en-US"/>
          </a:p>
        </p:txBody>
      </p:sp>
      <p:cxnSp>
        <p:nvCxnSpPr>
          <p:cNvPr id="8" name="直接连接符 7"/>
          <p:cNvCxnSpPr/>
          <p:nvPr userDrawn="1"/>
        </p:nvCxnSpPr>
        <p:spPr>
          <a:xfrm>
            <a:off x="251520" y="915566"/>
            <a:ext cx="856895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200070135"/>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3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399"/>
            </a:lvl1pPr>
            <a:lvl2pPr marL="342814" indent="0">
              <a:buNone/>
              <a:defRPr sz="2100"/>
            </a:lvl2pPr>
            <a:lvl3pPr marL="685629" indent="0">
              <a:buNone/>
              <a:defRPr sz="1800"/>
            </a:lvl3pPr>
            <a:lvl4pPr marL="1028443" indent="0">
              <a:buNone/>
              <a:defRPr sz="1500"/>
            </a:lvl4pPr>
            <a:lvl5pPr marL="1371257" indent="0">
              <a:buNone/>
              <a:defRPr sz="1500"/>
            </a:lvl5pPr>
            <a:lvl6pPr marL="1714071" indent="0">
              <a:buNone/>
              <a:defRPr sz="1500"/>
            </a:lvl6pPr>
            <a:lvl7pPr marL="2056886" indent="0">
              <a:buNone/>
              <a:defRPr sz="1500"/>
            </a:lvl7pPr>
            <a:lvl8pPr marL="2399700" indent="0">
              <a:buNone/>
              <a:defRPr sz="1500"/>
            </a:lvl8pPr>
            <a:lvl9pPr marL="2742514"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814" indent="0">
              <a:buNone/>
              <a:defRPr sz="1050"/>
            </a:lvl2pPr>
            <a:lvl3pPr marL="685629" indent="0">
              <a:buNone/>
              <a:defRPr sz="900"/>
            </a:lvl3pPr>
            <a:lvl4pPr marL="1028443" indent="0">
              <a:buNone/>
              <a:defRPr sz="750"/>
            </a:lvl4pPr>
            <a:lvl5pPr marL="1371257" indent="0">
              <a:buNone/>
              <a:defRPr sz="750"/>
            </a:lvl5pPr>
            <a:lvl6pPr marL="1714071" indent="0">
              <a:buNone/>
              <a:defRPr sz="750"/>
            </a:lvl6pPr>
            <a:lvl7pPr marL="2056886" indent="0">
              <a:buNone/>
              <a:defRPr sz="750"/>
            </a:lvl7pPr>
            <a:lvl8pPr marL="2399700" indent="0">
              <a:buNone/>
              <a:defRPr sz="750"/>
            </a:lvl8pPr>
            <a:lvl9pPr marL="2742514"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52617076"/>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243320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2017/3/11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38388498"/>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217750996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2136905762"/>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70600664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78029270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428506946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352932544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D03B907-3628-471D-95D5-ACE58E55F224}" type="datetimeFigureOut">
              <a:rPr lang="zh-CN" altLang="en-US" smtClean="0"/>
              <a:t>2017/3/11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F8760D2-EA65-4FC4-91DE-2E79760951FD}" type="slidenum">
              <a:rPr lang="zh-CN" altLang="en-US" smtClean="0"/>
              <a:t>‹#›</a:t>
            </a:fld>
            <a:endParaRPr lang="zh-CN" altLang="en-US"/>
          </a:p>
        </p:txBody>
      </p:sp>
    </p:spTree>
    <p:extLst>
      <p:ext uri="{BB962C8B-B14F-4D97-AF65-F5344CB8AC3E}">
        <p14:creationId val="195829104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D03B907-3628-471D-95D5-ACE58E55F224}" type="datetimeFigureOut">
              <a:rPr lang="zh-CN" altLang="en-US" smtClean="0"/>
              <a:t>2017/3/11</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F8760D2-EA65-4FC4-91DE-2E79760951FD}" type="slidenum">
              <a:rPr lang="zh-CN" altLang="en-US" smtClean="0"/>
              <a:t>‹#›</a:t>
            </a:fld>
            <a:endParaRPr lang="zh-CN" altLang="en-US"/>
          </a:p>
        </p:txBody>
      </p:sp>
    </p:spTree>
    <p:extLst>
      <p:ext uri="{BB962C8B-B14F-4D97-AF65-F5344CB8AC3E}">
        <p14:creationId val="3341514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629"/>
            <a:fld id="{16E5758D-A3C3-4E88-8AC0-22500507BD7E}" type="datetimeFigureOut">
              <a:rPr lang="zh-CN" altLang="en-US" smtClean="0">
                <a:solidFill>
                  <a:prstClr val="black">
                    <a:tint val="75000"/>
                  </a:prstClr>
                </a:solidFill>
              </a:rPr>
              <a:pPr defTabSz="685629"/>
              <a:t>2017/3/11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629"/>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629"/>
            <a:fld id="{AA4E786F-588D-4932-A7B2-AE3451FA4ACA}" type="slidenum">
              <a:rPr lang="zh-CN" altLang="en-US" smtClean="0">
                <a:solidFill>
                  <a:prstClr val="black">
                    <a:tint val="75000"/>
                  </a:prstClr>
                </a:solidFill>
              </a:rPr>
              <a:pPr defTabSz="685629"/>
              <a:t>‹#›</a:t>
            </a:fld>
            <a:endParaRPr lang="zh-CN" altLang="en-US">
              <a:solidFill>
                <a:prstClr val="black">
                  <a:tint val="75000"/>
                </a:prstClr>
              </a:solidFill>
            </a:endParaRPr>
          </a:p>
        </p:txBody>
      </p:sp>
    </p:spTree>
    <p:extLst>
      <p:ext uri="{BB962C8B-B14F-4D97-AF65-F5344CB8AC3E}">
        <p14:creationId val="2570882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685629" rtl="0" eaLnBrk="1" latinLnBrk="0" hangingPunct="1">
        <a:lnSpc>
          <a:spcPct val="90000"/>
        </a:lnSpc>
        <a:spcBef>
          <a:spcPct val="0"/>
        </a:spcBef>
        <a:buNone/>
        <a:defRPr sz="3299" kern="1200">
          <a:solidFill>
            <a:schemeClr val="tx1"/>
          </a:solidFill>
          <a:latin typeface="+mj-lt"/>
          <a:ea typeface="+mj-ea"/>
          <a:cs typeface="+mj-cs"/>
        </a:defRPr>
      </a:lvl1pPr>
    </p:titleStyle>
    <p:bodyStyle>
      <a:lvl1pPr marL="171407" indent="-171407" algn="l" defTabSz="685629"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221" indent="-171407" algn="l" defTabSz="685629"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036" indent="-171407" algn="l" defTabSz="685629"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199850"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2664"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479"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293"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107"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3921" indent="-171407" algn="l" defTabSz="685629"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629" rtl="0" eaLnBrk="1" latinLnBrk="0" hangingPunct="1">
        <a:defRPr sz="1350" kern="1200">
          <a:solidFill>
            <a:schemeClr val="tx1"/>
          </a:solidFill>
          <a:latin typeface="+mn-lt"/>
          <a:ea typeface="+mn-ea"/>
          <a:cs typeface="+mn-cs"/>
        </a:defRPr>
      </a:lvl1pPr>
      <a:lvl2pPr marL="342814" algn="l" defTabSz="685629" rtl="0" eaLnBrk="1" latinLnBrk="0" hangingPunct="1">
        <a:defRPr sz="1350" kern="1200">
          <a:solidFill>
            <a:schemeClr val="tx1"/>
          </a:solidFill>
          <a:latin typeface="+mn-lt"/>
          <a:ea typeface="+mn-ea"/>
          <a:cs typeface="+mn-cs"/>
        </a:defRPr>
      </a:lvl2pPr>
      <a:lvl3pPr marL="685629" algn="l" defTabSz="685629" rtl="0" eaLnBrk="1" latinLnBrk="0" hangingPunct="1">
        <a:defRPr sz="1350" kern="1200">
          <a:solidFill>
            <a:schemeClr val="tx1"/>
          </a:solidFill>
          <a:latin typeface="+mn-lt"/>
          <a:ea typeface="+mn-ea"/>
          <a:cs typeface="+mn-cs"/>
        </a:defRPr>
      </a:lvl3pPr>
      <a:lvl4pPr marL="1028443" algn="l" defTabSz="685629" rtl="0" eaLnBrk="1" latinLnBrk="0" hangingPunct="1">
        <a:defRPr sz="1350" kern="1200">
          <a:solidFill>
            <a:schemeClr val="tx1"/>
          </a:solidFill>
          <a:latin typeface="+mn-lt"/>
          <a:ea typeface="+mn-ea"/>
          <a:cs typeface="+mn-cs"/>
        </a:defRPr>
      </a:lvl4pPr>
      <a:lvl5pPr marL="1371257" algn="l" defTabSz="685629" rtl="0" eaLnBrk="1" latinLnBrk="0" hangingPunct="1">
        <a:defRPr sz="1350" kern="1200">
          <a:solidFill>
            <a:schemeClr val="tx1"/>
          </a:solidFill>
          <a:latin typeface="+mn-lt"/>
          <a:ea typeface="+mn-ea"/>
          <a:cs typeface="+mn-cs"/>
        </a:defRPr>
      </a:lvl5pPr>
      <a:lvl6pPr marL="1714071" algn="l" defTabSz="685629" rtl="0" eaLnBrk="1" latinLnBrk="0" hangingPunct="1">
        <a:defRPr sz="1350" kern="1200">
          <a:solidFill>
            <a:schemeClr val="tx1"/>
          </a:solidFill>
          <a:latin typeface="+mn-lt"/>
          <a:ea typeface="+mn-ea"/>
          <a:cs typeface="+mn-cs"/>
        </a:defRPr>
      </a:lvl6pPr>
      <a:lvl7pPr marL="2056886" algn="l" defTabSz="685629" rtl="0" eaLnBrk="1" latinLnBrk="0" hangingPunct="1">
        <a:defRPr sz="1350" kern="1200">
          <a:solidFill>
            <a:schemeClr val="tx1"/>
          </a:solidFill>
          <a:latin typeface="+mn-lt"/>
          <a:ea typeface="+mn-ea"/>
          <a:cs typeface="+mn-cs"/>
        </a:defRPr>
      </a:lvl7pPr>
      <a:lvl8pPr marL="2399700" algn="l" defTabSz="685629" rtl="0" eaLnBrk="1" latinLnBrk="0" hangingPunct="1">
        <a:defRPr sz="1350" kern="1200">
          <a:solidFill>
            <a:schemeClr val="tx1"/>
          </a:solidFill>
          <a:latin typeface="+mn-lt"/>
          <a:ea typeface="+mn-ea"/>
          <a:cs typeface="+mn-cs"/>
        </a:defRPr>
      </a:lvl8pPr>
      <a:lvl9pPr marL="2742514" algn="l" defTabSz="685629"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ctrTitle"/>
          </p:nvPr>
        </p:nvSpPr>
        <p:spPr>
          <a:xfrm>
            <a:off x="1043608" y="1347614"/>
            <a:ext cx="7772400" cy="1102519"/>
          </a:xfrm>
        </p:spPr>
        <p:txBody>
          <a:bodyPr>
            <a:normAutofit/>
          </a:bodyPr>
          <a:lstStyle/>
          <a:p>
            <a:pPr algn="l"/>
            <a:r>
              <a:rPr altLang="zh-CN" b="1" lang="en-US" smtClean="0" sz="3200">
                <a:latin typeface="+mj-ea"/>
              </a:rPr>
              <a:t>POWERPOINT模板</a:t>
            </a:r>
          </a:p>
        </p:txBody>
      </p:sp>
      <p:sp>
        <p:nvSpPr>
          <p:cNvPr id="3" name="副标题 2"/>
          <p:cNvSpPr>
            <a:spLocks noGrp="1"/>
          </p:cNvSpPr>
          <p:nvPr>
            <p:ph idx="1" type="subTitle"/>
          </p:nvPr>
        </p:nvSpPr>
        <p:spPr>
          <a:xfrm>
            <a:off x="1018862" y="2078580"/>
            <a:ext cx="6400800" cy="360040"/>
          </a:xfrm>
        </p:spPr>
        <p:txBody>
          <a:bodyPr>
            <a:noAutofit/>
          </a:bodyPr>
          <a:lstStyle/>
          <a:p>
            <a:pPr algn="l"/>
            <a:r>
              <a:rPr altLang="en-US" b="1" lang="zh-CN" smtClean="0" sz="2000">
                <a:solidFill>
                  <a:schemeClr val="tx1"/>
                </a:solidFill>
              </a:rPr>
              <a:t>北京中创幻想科技有限公司</a:t>
            </a:r>
          </a:p>
        </p:txBody>
      </p:sp>
      <p:pic>
        <p:nvPicPr>
          <p:cNvPr id="4" name="图片 3"/>
          <p:cNvPicPr>
            <a:picLocks noChangeAspect="1"/>
          </p:cNvPicPr>
          <p:nvPr/>
        </p:nvPicPr>
        <p:blipFill>
          <a:blip r:embed="rId2">
            <a:extLst>
              <a:ext uri="{28A0092B-C50C-407E-A947-70E740481C1C}">
                <a14:useLocalDpi val="0"/>
              </a:ext>
            </a:extLst>
          </a:blip>
          <a:stretch>
            <a:fillRect/>
          </a:stretch>
        </p:blipFill>
        <p:spPr>
          <a:xfrm>
            <a:off x="467544" y="1160342"/>
            <a:ext cx="693135" cy="864096"/>
          </a:xfrm>
          <a:prstGeom prst="rect">
            <a:avLst/>
          </a:prstGeom>
        </p:spPr>
      </p:pic>
    </p:spTree>
    <p:extLst>
      <p:ext uri="{BB962C8B-B14F-4D97-AF65-F5344CB8AC3E}">
        <p14:creationId val="1440369356"/>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pPr algn="l"/>
            <a:r>
              <a:rPr altLang="en-US" b="1" lang="zh-CN" smtClean="0"/>
              <a:t>目录</a:t>
            </a:r>
          </a:p>
        </p:txBody>
      </p:sp>
      <p:grpSp>
        <p:nvGrpSpPr>
          <p:cNvPr id="4" name="组合 3"/>
          <p:cNvGrpSpPr/>
          <p:nvPr/>
        </p:nvGrpSpPr>
        <p:grpSpPr>
          <a:xfrm>
            <a:off x="2195736" y="1675644"/>
            <a:ext cx="5184576" cy="549642"/>
            <a:chOff x="2699792" y="2780928"/>
            <a:chExt cx="5184576" cy="549642"/>
          </a:xfrm>
        </p:grpSpPr>
        <p:sp>
          <p:nvSpPr>
            <p:cNvPr id="5" name="TextBox 4"/>
            <p:cNvSpPr txBox="1"/>
            <p:nvPr/>
          </p:nvSpPr>
          <p:spPr>
            <a:xfrm>
              <a:off x="3203848" y="2780928"/>
              <a:ext cx="1800200" cy="304800"/>
            </a:xfrm>
            <a:prstGeom prst="rect">
              <a:avLst/>
            </a:prstGeom>
            <a:noFill/>
          </p:spPr>
          <p:txBody>
            <a:bodyPr rtlCol="0" wrap="square">
              <a:spAutoFit/>
            </a:bodyPr>
            <a:lstStyle/>
            <a:p>
              <a:r>
                <a:rPr altLang="en-US" lang="zh-CN" smtClean="0" sz="1400"/>
                <a:t>在此添加标题</a:t>
              </a:r>
            </a:p>
          </p:txBody>
        </p:sp>
        <p:cxnSp>
          <p:nvCxnSpPr>
            <p:cNvPr id="6" name="直接连接符 5"/>
            <p:cNvCxnSpPr/>
            <p:nvPr/>
          </p:nvCxnSpPr>
          <p:spPr>
            <a:xfrm>
              <a:off x="4386830" y="3068960"/>
              <a:ext cx="2921474" cy="0"/>
            </a:xfrm>
            <a:prstGeom prst="line">
              <a:avLst/>
            </a:prstGeom>
            <a:ln>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03848" y="3068960"/>
              <a:ext cx="1656184" cy="259080"/>
            </a:xfrm>
            <a:prstGeom prst="rect">
              <a:avLst/>
            </a:prstGeom>
            <a:noFill/>
          </p:spPr>
          <p:txBody>
            <a:bodyPr rtlCol="0" wrap="square">
              <a:spAutoFit/>
            </a:bodyPr>
            <a:lstStyle/>
            <a:p>
              <a:r>
                <a:rPr altLang="zh-CN" lang="en-US" smtClean="0" sz="1100"/>
                <a:t>Click it to add</a:t>
              </a:r>
            </a:p>
          </p:txBody>
        </p:sp>
        <p:sp>
          <p:nvSpPr>
            <p:cNvPr id="8" name="TextBox 7"/>
            <p:cNvSpPr txBox="1"/>
            <p:nvPr/>
          </p:nvSpPr>
          <p:spPr>
            <a:xfrm>
              <a:off x="2699792" y="2780928"/>
              <a:ext cx="576064" cy="304800"/>
            </a:xfrm>
            <a:prstGeom prst="rect">
              <a:avLst/>
            </a:prstGeom>
            <a:noFill/>
          </p:spPr>
          <p:txBody>
            <a:bodyPr rtlCol="0" wrap="square">
              <a:spAutoFit/>
            </a:bodyPr>
            <a:lstStyle/>
            <a:p>
              <a:pPr algn="r"/>
              <a:r>
                <a:rPr altLang="zh-CN" b="1" lang="en-US" smtClean="0" sz="1400"/>
                <a:t>&gt;&gt;</a:t>
              </a:r>
            </a:p>
          </p:txBody>
        </p:sp>
        <p:sp>
          <p:nvSpPr>
            <p:cNvPr id="9" name="TextBox 8"/>
            <p:cNvSpPr txBox="1"/>
            <p:nvPr/>
          </p:nvSpPr>
          <p:spPr>
            <a:xfrm>
              <a:off x="7308304" y="2884294"/>
              <a:ext cx="576064" cy="304800"/>
            </a:xfrm>
            <a:prstGeom prst="rect">
              <a:avLst/>
            </a:prstGeom>
            <a:noFill/>
          </p:spPr>
          <p:txBody>
            <a:bodyPr rtlCol="0" wrap="square">
              <a:spAutoFit/>
            </a:bodyPr>
            <a:lstStyle/>
            <a:p>
              <a:r>
                <a:rPr altLang="zh-CN" lang="en-US" smtClean="0" sz="1400"/>
                <a:t>01</a:t>
              </a:r>
            </a:p>
          </p:txBody>
        </p:sp>
      </p:grpSp>
      <p:grpSp>
        <p:nvGrpSpPr>
          <p:cNvPr id="10" name="组合 9"/>
          <p:cNvGrpSpPr/>
          <p:nvPr/>
        </p:nvGrpSpPr>
        <p:grpSpPr>
          <a:xfrm>
            <a:off x="2195736" y="2319191"/>
            <a:ext cx="5184576" cy="549642"/>
            <a:chOff x="2699792" y="2780928"/>
            <a:chExt cx="5184576" cy="549642"/>
          </a:xfrm>
        </p:grpSpPr>
        <p:sp>
          <p:nvSpPr>
            <p:cNvPr id="11" name="TextBox 10"/>
            <p:cNvSpPr txBox="1"/>
            <p:nvPr/>
          </p:nvSpPr>
          <p:spPr>
            <a:xfrm>
              <a:off x="3203848" y="2780928"/>
              <a:ext cx="1800200" cy="304800"/>
            </a:xfrm>
            <a:prstGeom prst="rect">
              <a:avLst/>
            </a:prstGeom>
            <a:noFill/>
          </p:spPr>
          <p:txBody>
            <a:bodyPr rtlCol="0" wrap="square">
              <a:spAutoFit/>
            </a:bodyPr>
            <a:lstStyle/>
            <a:p>
              <a:r>
                <a:rPr altLang="en-US" lang="zh-CN" smtClean="0" sz="1400"/>
                <a:t>在此添加标题</a:t>
              </a:r>
            </a:p>
          </p:txBody>
        </p:sp>
        <p:cxnSp>
          <p:nvCxnSpPr>
            <p:cNvPr id="12" name="直接连接符 11"/>
            <p:cNvCxnSpPr/>
            <p:nvPr/>
          </p:nvCxnSpPr>
          <p:spPr>
            <a:xfrm>
              <a:off x="4386830" y="3068960"/>
              <a:ext cx="2921474" cy="0"/>
            </a:xfrm>
            <a:prstGeom prst="line">
              <a:avLst/>
            </a:prstGeom>
            <a:ln>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203848" y="3068960"/>
              <a:ext cx="1656184" cy="259080"/>
            </a:xfrm>
            <a:prstGeom prst="rect">
              <a:avLst/>
            </a:prstGeom>
            <a:noFill/>
          </p:spPr>
          <p:txBody>
            <a:bodyPr rtlCol="0" wrap="square">
              <a:spAutoFit/>
            </a:bodyPr>
            <a:lstStyle/>
            <a:p>
              <a:r>
                <a:rPr altLang="zh-CN" lang="en-US" smtClean="0" sz="1100"/>
                <a:t>Click it to add</a:t>
              </a:r>
            </a:p>
          </p:txBody>
        </p:sp>
        <p:sp>
          <p:nvSpPr>
            <p:cNvPr id="14" name="TextBox 13"/>
            <p:cNvSpPr txBox="1"/>
            <p:nvPr/>
          </p:nvSpPr>
          <p:spPr>
            <a:xfrm>
              <a:off x="2699792" y="2780928"/>
              <a:ext cx="576064" cy="304800"/>
            </a:xfrm>
            <a:prstGeom prst="rect">
              <a:avLst/>
            </a:prstGeom>
            <a:noFill/>
          </p:spPr>
          <p:txBody>
            <a:bodyPr rtlCol="0" wrap="square">
              <a:spAutoFit/>
            </a:bodyPr>
            <a:lstStyle/>
            <a:p>
              <a:pPr algn="r"/>
              <a:r>
                <a:rPr altLang="zh-CN" b="1" lang="en-US" smtClean="0" sz="1400"/>
                <a:t>&gt;&gt;</a:t>
              </a:r>
            </a:p>
          </p:txBody>
        </p:sp>
        <p:sp>
          <p:nvSpPr>
            <p:cNvPr id="15" name="TextBox 14"/>
            <p:cNvSpPr txBox="1"/>
            <p:nvPr/>
          </p:nvSpPr>
          <p:spPr>
            <a:xfrm>
              <a:off x="7308304" y="2884294"/>
              <a:ext cx="576064" cy="304800"/>
            </a:xfrm>
            <a:prstGeom prst="rect">
              <a:avLst/>
            </a:prstGeom>
            <a:noFill/>
          </p:spPr>
          <p:txBody>
            <a:bodyPr rtlCol="0" wrap="square">
              <a:spAutoFit/>
            </a:bodyPr>
            <a:lstStyle/>
            <a:p>
              <a:r>
                <a:rPr altLang="zh-CN" lang="en-US" smtClean="0" sz="1400"/>
                <a:t>02</a:t>
              </a:r>
            </a:p>
          </p:txBody>
        </p:sp>
      </p:grpSp>
      <p:grpSp>
        <p:nvGrpSpPr>
          <p:cNvPr id="16" name="组合 15"/>
          <p:cNvGrpSpPr/>
          <p:nvPr/>
        </p:nvGrpSpPr>
        <p:grpSpPr>
          <a:xfrm>
            <a:off x="2195736" y="2962738"/>
            <a:ext cx="5184576" cy="549642"/>
            <a:chOff x="2699792" y="2780928"/>
            <a:chExt cx="5184576" cy="549642"/>
          </a:xfrm>
        </p:grpSpPr>
        <p:sp>
          <p:nvSpPr>
            <p:cNvPr id="17" name="TextBox 16"/>
            <p:cNvSpPr txBox="1"/>
            <p:nvPr/>
          </p:nvSpPr>
          <p:spPr>
            <a:xfrm>
              <a:off x="3203848" y="2780928"/>
              <a:ext cx="1800200" cy="304800"/>
            </a:xfrm>
            <a:prstGeom prst="rect">
              <a:avLst/>
            </a:prstGeom>
            <a:noFill/>
          </p:spPr>
          <p:txBody>
            <a:bodyPr rtlCol="0" wrap="square">
              <a:spAutoFit/>
            </a:bodyPr>
            <a:lstStyle/>
            <a:p>
              <a:r>
                <a:rPr altLang="en-US" lang="zh-CN" smtClean="0" sz="1400"/>
                <a:t>在此添加标题</a:t>
              </a:r>
            </a:p>
          </p:txBody>
        </p:sp>
        <p:cxnSp>
          <p:nvCxnSpPr>
            <p:cNvPr id="18" name="直接连接符 17"/>
            <p:cNvCxnSpPr/>
            <p:nvPr/>
          </p:nvCxnSpPr>
          <p:spPr>
            <a:xfrm>
              <a:off x="4386830" y="3068960"/>
              <a:ext cx="2921474" cy="0"/>
            </a:xfrm>
            <a:prstGeom prst="line">
              <a:avLst/>
            </a:prstGeom>
            <a:ln>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203848" y="3068960"/>
              <a:ext cx="1656184" cy="259080"/>
            </a:xfrm>
            <a:prstGeom prst="rect">
              <a:avLst/>
            </a:prstGeom>
            <a:noFill/>
          </p:spPr>
          <p:txBody>
            <a:bodyPr rtlCol="0" wrap="square">
              <a:spAutoFit/>
            </a:bodyPr>
            <a:lstStyle/>
            <a:p>
              <a:r>
                <a:rPr altLang="zh-CN" lang="en-US" smtClean="0" sz="1100"/>
                <a:t>Click it to add</a:t>
              </a:r>
            </a:p>
          </p:txBody>
        </p:sp>
        <p:sp>
          <p:nvSpPr>
            <p:cNvPr id="20" name="TextBox 19"/>
            <p:cNvSpPr txBox="1"/>
            <p:nvPr/>
          </p:nvSpPr>
          <p:spPr>
            <a:xfrm>
              <a:off x="2699792" y="2780928"/>
              <a:ext cx="576064" cy="304800"/>
            </a:xfrm>
            <a:prstGeom prst="rect">
              <a:avLst/>
            </a:prstGeom>
            <a:noFill/>
          </p:spPr>
          <p:txBody>
            <a:bodyPr rtlCol="0" wrap="square">
              <a:spAutoFit/>
            </a:bodyPr>
            <a:lstStyle/>
            <a:p>
              <a:pPr algn="r"/>
              <a:r>
                <a:rPr altLang="zh-CN" b="1" lang="en-US" smtClean="0" sz="1400"/>
                <a:t>&gt;&gt;</a:t>
              </a:r>
            </a:p>
          </p:txBody>
        </p:sp>
        <p:sp>
          <p:nvSpPr>
            <p:cNvPr id="21" name="TextBox 20"/>
            <p:cNvSpPr txBox="1"/>
            <p:nvPr/>
          </p:nvSpPr>
          <p:spPr>
            <a:xfrm>
              <a:off x="7308304" y="2884294"/>
              <a:ext cx="576064" cy="304800"/>
            </a:xfrm>
            <a:prstGeom prst="rect">
              <a:avLst/>
            </a:prstGeom>
            <a:noFill/>
          </p:spPr>
          <p:txBody>
            <a:bodyPr rtlCol="0" wrap="square">
              <a:spAutoFit/>
            </a:bodyPr>
            <a:lstStyle/>
            <a:p>
              <a:r>
                <a:rPr altLang="zh-CN" lang="en-US" smtClean="0" sz="1400"/>
                <a:t>03</a:t>
              </a:r>
            </a:p>
          </p:txBody>
        </p:sp>
      </p:grpSp>
      <p:grpSp>
        <p:nvGrpSpPr>
          <p:cNvPr id="22" name="组合 21"/>
          <p:cNvGrpSpPr/>
          <p:nvPr/>
        </p:nvGrpSpPr>
        <p:grpSpPr>
          <a:xfrm>
            <a:off x="2195736" y="3606284"/>
            <a:ext cx="5184576" cy="549642"/>
            <a:chOff x="2699792" y="2780928"/>
            <a:chExt cx="5184576" cy="549642"/>
          </a:xfrm>
        </p:grpSpPr>
        <p:sp>
          <p:nvSpPr>
            <p:cNvPr id="23" name="TextBox 22"/>
            <p:cNvSpPr txBox="1"/>
            <p:nvPr/>
          </p:nvSpPr>
          <p:spPr>
            <a:xfrm>
              <a:off x="3203848" y="2780927"/>
              <a:ext cx="1800200" cy="304800"/>
            </a:xfrm>
            <a:prstGeom prst="rect">
              <a:avLst/>
            </a:prstGeom>
            <a:noFill/>
          </p:spPr>
          <p:txBody>
            <a:bodyPr rtlCol="0" wrap="square">
              <a:spAutoFit/>
            </a:bodyPr>
            <a:lstStyle/>
            <a:p>
              <a:r>
                <a:rPr altLang="en-US" lang="zh-CN" smtClean="0" sz="1400"/>
                <a:t>在此添加标题</a:t>
              </a:r>
            </a:p>
          </p:txBody>
        </p:sp>
        <p:cxnSp>
          <p:nvCxnSpPr>
            <p:cNvPr id="24" name="直接连接符 23"/>
            <p:cNvCxnSpPr/>
            <p:nvPr/>
          </p:nvCxnSpPr>
          <p:spPr>
            <a:xfrm>
              <a:off x="4386830" y="3068960"/>
              <a:ext cx="2921474" cy="0"/>
            </a:xfrm>
            <a:prstGeom prst="line">
              <a:avLst/>
            </a:prstGeom>
            <a:ln>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03848" y="3068959"/>
              <a:ext cx="1656184" cy="259080"/>
            </a:xfrm>
            <a:prstGeom prst="rect">
              <a:avLst/>
            </a:prstGeom>
            <a:noFill/>
          </p:spPr>
          <p:txBody>
            <a:bodyPr rtlCol="0" wrap="square">
              <a:spAutoFit/>
            </a:bodyPr>
            <a:lstStyle/>
            <a:p>
              <a:r>
                <a:rPr altLang="zh-CN" lang="en-US" smtClean="0" sz="1100"/>
                <a:t>Click it to add</a:t>
              </a:r>
            </a:p>
          </p:txBody>
        </p:sp>
        <p:sp>
          <p:nvSpPr>
            <p:cNvPr id="26" name="TextBox 25"/>
            <p:cNvSpPr txBox="1"/>
            <p:nvPr/>
          </p:nvSpPr>
          <p:spPr>
            <a:xfrm>
              <a:off x="2699792" y="2780927"/>
              <a:ext cx="576064" cy="304800"/>
            </a:xfrm>
            <a:prstGeom prst="rect">
              <a:avLst/>
            </a:prstGeom>
            <a:noFill/>
          </p:spPr>
          <p:txBody>
            <a:bodyPr rtlCol="0" wrap="square">
              <a:spAutoFit/>
            </a:bodyPr>
            <a:lstStyle/>
            <a:p>
              <a:pPr algn="r"/>
              <a:r>
                <a:rPr altLang="zh-CN" b="1" lang="en-US" smtClean="0" sz="1400"/>
                <a:t>&gt;&gt;</a:t>
              </a:r>
            </a:p>
          </p:txBody>
        </p:sp>
        <p:sp>
          <p:nvSpPr>
            <p:cNvPr id="27" name="TextBox 26"/>
            <p:cNvSpPr txBox="1"/>
            <p:nvPr/>
          </p:nvSpPr>
          <p:spPr>
            <a:xfrm>
              <a:off x="7308304" y="2884294"/>
              <a:ext cx="576064" cy="304800"/>
            </a:xfrm>
            <a:prstGeom prst="rect">
              <a:avLst/>
            </a:prstGeom>
            <a:noFill/>
          </p:spPr>
          <p:txBody>
            <a:bodyPr rtlCol="0" wrap="square">
              <a:spAutoFit/>
            </a:bodyPr>
            <a:lstStyle/>
            <a:p>
              <a:r>
                <a:rPr altLang="zh-CN" lang="en-US" smtClean="0" sz="1400"/>
                <a:t>04</a:t>
              </a:r>
            </a:p>
          </p:txBody>
        </p:sp>
      </p:grpSp>
      <p:cxnSp>
        <p:nvCxnSpPr>
          <p:cNvPr id="29" name="直接连接符 28"/>
          <p:cNvCxnSpPr/>
          <p:nvPr/>
        </p:nvCxnSpPr>
        <p:spPr>
          <a:xfrm>
            <a:off x="251520" y="915566"/>
            <a:ext cx="856895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894381361"/>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250" id="7"/>
                                        <p:tgtEl>
                                          <p:spTgt spid="4"/>
                                        </p:tgtEl>
                                      </p:cBhvr>
                                    </p:animEffect>
                                    <p:anim calcmode="lin" valueType="num">
                                      <p:cBhvr>
                                        <p:cTn dur="1250" fill="hold" id="8"/>
                                        <p:tgtEl>
                                          <p:spTgt spid="4"/>
                                        </p:tgtEl>
                                        <p:attrNameLst>
                                          <p:attrName>ppt_x</p:attrName>
                                        </p:attrNameLst>
                                      </p:cBhvr>
                                      <p:tavLst>
                                        <p:tav tm="0">
                                          <p:val>
                                            <p:strVal val="#ppt_x"/>
                                          </p:val>
                                        </p:tav>
                                        <p:tav tm="100000">
                                          <p:val>
                                            <p:strVal val="#ppt_x"/>
                                          </p:val>
                                        </p:tav>
                                      </p:tavLst>
                                    </p:anim>
                                    <p:anim calcmode="lin" valueType="num">
                                      <p:cBhvr>
                                        <p:cTn dur="1250" fill="hold" id="9"/>
                                        <p:tgtEl>
                                          <p:spTgt spid="4"/>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10"/>
                                        </p:tgtEl>
                                        <p:attrNameLst>
                                          <p:attrName>style.visibility</p:attrName>
                                        </p:attrNameLst>
                                      </p:cBhvr>
                                      <p:to>
                                        <p:strVal val="visible"/>
                                      </p:to>
                                    </p:set>
                                    <p:animEffect filter="fade" transition="in">
                                      <p:cBhvr>
                                        <p:cTn dur="1000" id="12"/>
                                        <p:tgtEl>
                                          <p:spTgt spid="10"/>
                                        </p:tgtEl>
                                      </p:cBhvr>
                                    </p:animEffect>
                                    <p:anim calcmode="lin" valueType="num">
                                      <p:cBhvr>
                                        <p:cTn dur="1000" fill="hold" id="13"/>
                                        <p:tgtEl>
                                          <p:spTgt spid="10"/>
                                        </p:tgtEl>
                                        <p:attrNameLst>
                                          <p:attrName>ppt_x</p:attrName>
                                        </p:attrNameLst>
                                      </p:cBhvr>
                                      <p:tavLst>
                                        <p:tav tm="0">
                                          <p:val>
                                            <p:strVal val="#ppt_x"/>
                                          </p:val>
                                        </p:tav>
                                        <p:tav tm="100000">
                                          <p:val>
                                            <p:strVal val="#ppt_x"/>
                                          </p:val>
                                        </p:tav>
                                      </p:tavLst>
                                    </p:anim>
                                    <p:anim calcmode="lin" valueType="num">
                                      <p:cBhvr>
                                        <p:cTn dur="1000" fill="hold" id="14"/>
                                        <p:tgtEl>
                                          <p:spTgt spid="10"/>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0"/>
                                  </p:stCondLst>
                                  <p:childTnLst>
                                    <p:set>
                                      <p:cBhvr>
                                        <p:cTn dur="1" fill="hold" id="16">
                                          <p:stCondLst>
                                            <p:cond delay="0"/>
                                          </p:stCondLst>
                                        </p:cTn>
                                        <p:tgtEl>
                                          <p:spTgt spid="16"/>
                                        </p:tgtEl>
                                        <p:attrNameLst>
                                          <p:attrName>style.visibility</p:attrName>
                                        </p:attrNameLst>
                                      </p:cBhvr>
                                      <p:to>
                                        <p:strVal val="visible"/>
                                      </p:to>
                                    </p:set>
                                    <p:animEffect filter="fade" transition="in">
                                      <p:cBhvr>
                                        <p:cTn dur="750" id="17"/>
                                        <p:tgtEl>
                                          <p:spTgt spid="16"/>
                                        </p:tgtEl>
                                      </p:cBhvr>
                                    </p:animEffect>
                                    <p:anim calcmode="lin" valueType="num">
                                      <p:cBhvr>
                                        <p:cTn dur="750" fill="hold" id="18"/>
                                        <p:tgtEl>
                                          <p:spTgt spid="16"/>
                                        </p:tgtEl>
                                        <p:attrNameLst>
                                          <p:attrName>ppt_x</p:attrName>
                                        </p:attrNameLst>
                                      </p:cBhvr>
                                      <p:tavLst>
                                        <p:tav tm="0">
                                          <p:val>
                                            <p:strVal val="#ppt_x"/>
                                          </p:val>
                                        </p:tav>
                                        <p:tav tm="100000">
                                          <p:val>
                                            <p:strVal val="#ppt_x"/>
                                          </p:val>
                                        </p:tav>
                                      </p:tavLst>
                                    </p:anim>
                                    <p:anim calcmode="lin" valueType="num">
                                      <p:cBhvr>
                                        <p:cTn dur="750" fill="hold" id="19"/>
                                        <p:tgtEl>
                                          <p:spTgt spid="16"/>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0"/>
                                  </p:stCondLst>
                                  <p:childTnLst>
                                    <p:set>
                                      <p:cBhvr>
                                        <p:cTn dur="1" fill="hold" id="21">
                                          <p:stCondLst>
                                            <p:cond delay="0"/>
                                          </p:stCondLst>
                                        </p:cTn>
                                        <p:tgtEl>
                                          <p:spTgt spid="22"/>
                                        </p:tgtEl>
                                        <p:attrNameLst>
                                          <p:attrName>style.visibility</p:attrName>
                                        </p:attrNameLst>
                                      </p:cBhvr>
                                      <p:to>
                                        <p:strVal val="visible"/>
                                      </p:to>
                                    </p:set>
                                    <p:animEffect filter="fade" transition="in">
                                      <p:cBhvr>
                                        <p:cTn dur="500" id="22"/>
                                        <p:tgtEl>
                                          <p:spTgt spid="22"/>
                                        </p:tgtEl>
                                      </p:cBhvr>
                                    </p:animEffect>
                                    <p:anim calcmode="lin" valueType="num">
                                      <p:cBhvr>
                                        <p:cTn dur="500" fill="hold" id="23"/>
                                        <p:tgtEl>
                                          <p:spTgt spid="22"/>
                                        </p:tgtEl>
                                        <p:attrNameLst>
                                          <p:attrName>ppt_x</p:attrName>
                                        </p:attrNameLst>
                                      </p:cBhvr>
                                      <p:tavLst>
                                        <p:tav tm="0">
                                          <p:val>
                                            <p:strVal val="#ppt_x"/>
                                          </p:val>
                                        </p:tav>
                                        <p:tav tm="100000">
                                          <p:val>
                                            <p:strVal val="#ppt_x"/>
                                          </p:val>
                                        </p:tav>
                                      </p:tavLst>
                                    </p:anim>
                                    <p:anim calcmode="lin" valueType="num">
                                      <p:cBhvr>
                                        <p:cTn dur="500" fill="hold" id="24"/>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en-US" lang="zh-CN" smtClean="0"/>
              <a:t>第一部分</a:t>
            </a:r>
          </a:p>
        </p:txBody>
      </p:sp>
      <p:grpSp>
        <p:nvGrpSpPr>
          <p:cNvPr id="4" name="组合 3"/>
          <p:cNvGrpSpPr/>
          <p:nvPr/>
        </p:nvGrpSpPr>
        <p:grpSpPr>
          <a:xfrm>
            <a:off x="2195736" y="2382148"/>
            <a:ext cx="5184576" cy="549642"/>
            <a:chOff x="2699792" y="2780928"/>
            <a:chExt cx="5184576" cy="549642"/>
          </a:xfrm>
        </p:grpSpPr>
        <p:sp>
          <p:nvSpPr>
            <p:cNvPr id="5" name="TextBox 4"/>
            <p:cNvSpPr txBox="1"/>
            <p:nvPr/>
          </p:nvSpPr>
          <p:spPr>
            <a:xfrm>
              <a:off x="3203848" y="2780928"/>
              <a:ext cx="1800200" cy="304800"/>
            </a:xfrm>
            <a:prstGeom prst="rect">
              <a:avLst/>
            </a:prstGeom>
            <a:noFill/>
          </p:spPr>
          <p:txBody>
            <a:bodyPr rtlCol="0" wrap="square">
              <a:spAutoFit/>
            </a:bodyPr>
            <a:lstStyle/>
            <a:p>
              <a:r>
                <a:rPr altLang="en-US" lang="zh-CN" smtClean="0" sz="1400"/>
                <a:t>在此添加标题</a:t>
              </a:r>
            </a:p>
          </p:txBody>
        </p:sp>
        <p:cxnSp>
          <p:nvCxnSpPr>
            <p:cNvPr id="6" name="直接连接符 5"/>
            <p:cNvCxnSpPr/>
            <p:nvPr/>
          </p:nvCxnSpPr>
          <p:spPr>
            <a:xfrm>
              <a:off x="4386830" y="3068960"/>
              <a:ext cx="2921474" cy="0"/>
            </a:xfrm>
            <a:prstGeom prst="line">
              <a:avLst/>
            </a:prstGeom>
            <a:ln>
              <a:solidFill>
                <a:schemeClr val="tx1">
                  <a:lumMod val="95000"/>
                  <a:lumOff val="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03848" y="3068960"/>
              <a:ext cx="1656184" cy="259080"/>
            </a:xfrm>
            <a:prstGeom prst="rect">
              <a:avLst/>
            </a:prstGeom>
            <a:noFill/>
          </p:spPr>
          <p:txBody>
            <a:bodyPr rtlCol="0" wrap="square">
              <a:spAutoFit/>
            </a:bodyPr>
            <a:lstStyle/>
            <a:p>
              <a:r>
                <a:rPr altLang="zh-CN" lang="en-US" smtClean="0" sz="1100"/>
                <a:t>Click it to add</a:t>
              </a:r>
            </a:p>
          </p:txBody>
        </p:sp>
        <p:sp>
          <p:nvSpPr>
            <p:cNvPr id="8" name="TextBox 7"/>
            <p:cNvSpPr txBox="1"/>
            <p:nvPr/>
          </p:nvSpPr>
          <p:spPr>
            <a:xfrm>
              <a:off x="2699792" y="2780928"/>
              <a:ext cx="576064" cy="304800"/>
            </a:xfrm>
            <a:prstGeom prst="rect">
              <a:avLst/>
            </a:prstGeom>
            <a:noFill/>
          </p:spPr>
          <p:txBody>
            <a:bodyPr rtlCol="0" wrap="square">
              <a:spAutoFit/>
            </a:bodyPr>
            <a:lstStyle/>
            <a:p>
              <a:pPr algn="r"/>
              <a:r>
                <a:rPr altLang="zh-CN" b="1" lang="en-US" smtClean="0" sz="1400"/>
                <a:t>&gt;&gt;</a:t>
              </a:r>
            </a:p>
          </p:txBody>
        </p:sp>
        <p:sp>
          <p:nvSpPr>
            <p:cNvPr id="9" name="TextBox 8"/>
            <p:cNvSpPr txBox="1"/>
            <p:nvPr/>
          </p:nvSpPr>
          <p:spPr>
            <a:xfrm>
              <a:off x="7308304" y="2884294"/>
              <a:ext cx="576064" cy="304800"/>
            </a:xfrm>
            <a:prstGeom prst="rect">
              <a:avLst/>
            </a:prstGeom>
            <a:noFill/>
          </p:spPr>
          <p:txBody>
            <a:bodyPr rtlCol="0" wrap="square">
              <a:spAutoFit/>
            </a:bodyPr>
            <a:lstStyle/>
            <a:p>
              <a:r>
                <a:rPr altLang="zh-CN" lang="en-US" smtClean="0" sz="1400"/>
                <a:t>01</a:t>
              </a:r>
            </a:p>
          </p:txBody>
        </p:sp>
      </p:grpSp>
    </p:spTree>
    <p:extLst>
      <p:ext uri="{BB962C8B-B14F-4D97-AF65-F5344CB8AC3E}">
        <p14:creationId val="2342153876"/>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250" id="7"/>
                                        <p:tgtEl>
                                          <p:spTgt spid="4"/>
                                        </p:tgtEl>
                                      </p:cBhvr>
                                    </p:animEffect>
                                    <p:anim calcmode="lin" valueType="num">
                                      <p:cBhvr>
                                        <p:cTn dur="1250" fill="hold" id="8"/>
                                        <p:tgtEl>
                                          <p:spTgt spid="4"/>
                                        </p:tgtEl>
                                        <p:attrNameLst>
                                          <p:attrName>ppt_x</p:attrName>
                                        </p:attrNameLst>
                                      </p:cBhvr>
                                      <p:tavLst>
                                        <p:tav tm="0">
                                          <p:val>
                                            <p:strVal val="#ppt_x"/>
                                          </p:val>
                                        </p:tav>
                                        <p:tav tm="100000">
                                          <p:val>
                                            <p:strVal val="#ppt_x"/>
                                          </p:val>
                                        </p:tav>
                                      </p:tavLst>
                                    </p:anim>
                                    <p:anim calcmode="lin" valueType="num">
                                      <p:cBhvr>
                                        <p:cTn dur="1250" fill="hold" id="9"/>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en-US" lang="zh-CN" smtClean="0"/>
              <a:t>内容页参考</a:t>
            </a:r>
          </a:p>
        </p:txBody>
      </p:sp>
      <p:pic>
        <p:nvPicPr>
          <p:cNvPr descr="E:\我的作品\4比3标准\中国风\传统风格类型模板\PSD002767.png" id="4" name="Picture 3"/>
          <p:cNvPicPr>
            <a:picLocks noChangeArrowheads="1" noChangeAspect="1"/>
          </p:cNvPicPr>
          <p:nvPr/>
        </p:nvPicPr>
        <p:blipFill>
          <a:blip r:embed="rId2">
            <a:extLst>
              <a:ext uri="{28A0092B-C50C-407E-A947-70E740481C1C}">
                <a14:useLocalDpi val="0"/>
              </a:ext>
            </a:extLst>
          </a:blip>
          <a:stretch>
            <a:fillRect/>
          </a:stretch>
        </p:blipFill>
        <p:spPr bwMode="auto">
          <a:xfrm>
            <a:off x="1493339" y="2006625"/>
            <a:ext cx="2214565" cy="1853161"/>
          </a:xfrm>
          <a:prstGeom prst="rect">
            <a:avLst/>
          </a:prstGeom>
          <a:noFill/>
          <a:extLst>
            <a:ext uri="{909E8E84-426E-40DD-AFC4-6F175D3DCCD1}">
              <a14:hiddenFill>
                <a:solidFill>
                  <a:srgbClr val="FFFFFF"/>
                </a:solidFill>
              </a14:hiddenFill>
            </a:ext>
          </a:extLst>
        </p:spPr>
      </p:pic>
      <p:sp>
        <p:nvSpPr>
          <p:cNvPr id="5" name="TextBox 4"/>
          <p:cNvSpPr txBox="1"/>
          <p:nvPr/>
        </p:nvSpPr>
        <p:spPr>
          <a:xfrm>
            <a:off x="1417169" y="1483405"/>
            <a:ext cx="2290735" cy="365760"/>
          </a:xfrm>
          <a:prstGeom prst="rect">
            <a:avLst/>
          </a:prstGeom>
          <a:noFill/>
        </p:spPr>
        <p:txBody>
          <a:bodyPr rtlCol="0" wrap="square">
            <a:spAutoFit/>
          </a:bodyPr>
          <a:lstStyle/>
          <a:p>
            <a:pPr algn="ctr"/>
            <a:r>
              <a:rPr altLang="zh-CN" b="1" lang="en-US" smtClean="0">
                <a:latin typeface="+mn-ea"/>
              </a:rPr>
              <a:t>[ 添加图片说明 ]</a:t>
            </a:r>
          </a:p>
        </p:txBody>
      </p:sp>
      <p:sp>
        <p:nvSpPr>
          <p:cNvPr id="6" name="TextBox 5"/>
          <p:cNvSpPr txBox="1"/>
          <p:nvPr/>
        </p:nvSpPr>
        <p:spPr>
          <a:xfrm>
            <a:off x="4067944" y="1732915"/>
            <a:ext cx="3672408" cy="1051560"/>
          </a:xfrm>
          <a:prstGeom prst="rect">
            <a:avLst/>
          </a:prstGeom>
          <a:noFill/>
        </p:spPr>
        <p:txBody>
          <a:bodyPr rtlCol="0" wrap="square">
            <a:spAutoFit/>
          </a:bodyPr>
          <a:lstStyle>
            <a:defPPr>
              <a:defRPr lang="zh-CN"/>
            </a:defPPr>
            <a:lvl1pPr>
              <a:lnSpc>
                <a:spcPct val="150000"/>
              </a:lnSpc>
              <a:defRPr b="1">
                <a:solidFill>
                  <a:schemeClr val="tx1">
                    <a:lumMod val="75000"/>
                    <a:lumOff val="25000"/>
                  </a:schemeClr>
                </a:solidFill>
                <a:latin charset="-122" pitchFamily="49" typeface="隶书"/>
                <a:ea charset="-122" pitchFamily="49" typeface="隶书"/>
              </a:defRPr>
            </a:lvl1pPr>
          </a:lstStyle>
          <a:p>
            <a:pPr indent="-285750" marL="285750">
              <a:buFont charset="0" pitchFamily="34" typeface="Arial"/>
              <a:buChar char="•"/>
            </a:pPr>
            <a:r>
              <a:rPr altLang="en-US" b="0" lang="zh-CN" sz="1400">
                <a:solidFill>
                  <a:schemeClr val="tx1">
                    <a:lumMod val="85000"/>
                    <a:lumOff val="15000"/>
                  </a:schemeClr>
                </a:solidFill>
                <a:latin typeface="+mn-ea"/>
                <a:ea typeface="+mn-ea"/>
              </a:rPr>
              <a:t>单击此处添加文本单击此处添加文本单击此处添加文本单击此处添加文本单击此处添加文本</a:t>
            </a:r>
          </a:p>
        </p:txBody>
      </p:sp>
      <p:cxnSp>
        <p:nvCxnSpPr>
          <p:cNvPr id="7" name="直接连接符 6"/>
          <p:cNvCxnSpPr/>
          <p:nvPr/>
        </p:nvCxnSpPr>
        <p:spPr>
          <a:xfrm flipH="1">
            <a:off x="3851920" y="1668071"/>
            <a:ext cx="0" cy="21917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067944" y="2634175"/>
            <a:ext cx="3672408" cy="1051560"/>
          </a:xfrm>
          <a:prstGeom prst="rect">
            <a:avLst/>
          </a:prstGeom>
          <a:noFill/>
        </p:spPr>
        <p:txBody>
          <a:bodyPr rtlCol="0" wrap="square">
            <a:spAutoFit/>
          </a:bodyPr>
          <a:lstStyle>
            <a:defPPr>
              <a:defRPr lang="zh-CN"/>
            </a:defPPr>
            <a:lvl1pPr>
              <a:lnSpc>
                <a:spcPct val="150000"/>
              </a:lnSpc>
              <a:defRPr b="1">
                <a:solidFill>
                  <a:schemeClr val="tx1">
                    <a:lumMod val="75000"/>
                    <a:lumOff val="25000"/>
                  </a:schemeClr>
                </a:solidFill>
                <a:latin charset="-122" pitchFamily="49" typeface="隶书"/>
                <a:ea charset="-122" pitchFamily="49" typeface="隶书"/>
              </a:defRPr>
            </a:lvl1pPr>
          </a:lstStyle>
          <a:p>
            <a:pPr indent="-285750" marL="285750">
              <a:buFont charset="0" pitchFamily="34" typeface="Arial"/>
              <a:buChar char="•"/>
            </a:pPr>
            <a:r>
              <a:rPr altLang="en-US" b="0" lang="zh-CN" sz="1400">
                <a:solidFill>
                  <a:schemeClr val="tx1">
                    <a:lumMod val="85000"/>
                    <a:lumOff val="15000"/>
                  </a:schemeClr>
                </a:solidFill>
                <a:latin typeface="+mn-ea"/>
                <a:ea typeface="+mn-ea"/>
              </a:rPr>
              <a:t>单击此处添加文本单击此处添加文本单击此处添加文本单击此处添加文本单击此处添加文本</a:t>
            </a:r>
          </a:p>
        </p:txBody>
      </p:sp>
    </p:spTree>
    <p:extLst>
      <p:ext uri="{BB962C8B-B14F-4D97-AF65-F5344CB8AC3E}">
        <p14:creationId val="1717012809"/>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en-US" lang="zh-CN" smtClean="0"/>
              <a:t>内容页参考</a:t>
            </a:r>
          </a:p>
        </p:txBody>
      </p:sp>
      <p:grpSp>
        <p:nvGrpSpPr>
          <p:cNvPr id="4" name="组合 3"/>
          <p:cNvGrpSpPr/>
          <p:nvPr/>
        </p:nvGrpSpPr>
        <p:grpSpPr>
          <a:xfrm>
            <a:off x="1173981" y="1492349"/>
            <a:ext cx="6782395" cy="2591569"/>
            <a:chOff x="813941" y="1733550"/>
            <a:chExt cx="7704138" cy="4319588"/>
          </a:xfrm>
        </p:grpSpPr>
        <p:grpSp>
          <p:nvGrpSpPr>
            <p:cNvPr id="5" name="Group 23"/>
            <p:cNvGrpSpPr/>
            <p:nvPr/>
          </p:nvGrpSpPr>
          <p:grpSpPr>
            <a:xfrm>
              <a:off x="813941" y="1733550"/>
              <a:ext cx="7704138" cy="647700"/>
              <a:chOff x="340" y="754"/>
              <a:chExt cx="4853" cy="408"/>
            </a:xfrm>
          </p:grpSpPr>
          <p:sp>
            <p:nvSpPr>
              <p:cNvPr id="10" name="Line 14"/>
              <p:cNvSpPr>
                <a:spLocks noChangeShapeType="1"/>
              </p:cNvSpPr>
              <p:nvPr/>
            </p:nvSpPr>
            <p:spPr bwMode="auto">
              <a:xfrm>
                <a:off x="340" y="962"/>
                <a:ext cx="4853" cy="0"/>
              </a:xfrm>
              <a:prstGeom prst="line">
                <a:avLst/>
              </a:prstGeom>
              <a:noFill/>
              <a:ln w="76200">
                <a:solidFill>
                  <a:schemeClr val="tx1"/>
                </a:solidFill>
                <a:roun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endParaRPr altLang="en-US" lang="zh-CN" sz="1600"/>
              </a:p>
            </p:txBody>
          </p:sp>
          <p:sp>
            <p:nvSpPr>
              <p:cNvPr id="11" name="Rectangle 15"/>
              <p:cNvSpPr>
                <a:spLocks noChangeArrowheads="1"/>
              </p:cNvSpPr>
              <p:nvPr/>
            </p:nvSpPr>
            <p:spPr bwMode="gray">
              <a:xfrm>
                <a:off x="521" y="754"/>
                <a:ext cx="1037" cy="408"/>
              </a:xfrm>
              <a:prstGeom prst="rect">
                <a:avLst/>
              </a:prstGeom>
              <a:solidFill>
                <a:schemeClr val="bg2">
                  <a:lumMod val="25000"/>
                </a:schemeClr>
              </a:solidFill>
              <a:ln>
                <a:noFill/>
              </a:ln>
              <a:effectLst>
                <a:outerShdw algn="ctr" dir="2700000" dist="107763" rotWithShape="0">
                  <a:schemeClr val="bg2">
                    <a:alpha val="50000"/>
                  </a:schemeClr>
                </a:outerShdw>
              </a:effectLst>
              <a:extLst>
                <a:ext uri="{91240B29-F687-4F45-9708-019B960494DF}">
                  <a14:hiddenLine algn="ctr" w="25400">
                    <a:solidFill>
                      <a:srgbClr val="FFFFFF"/>
                    </a:solidFill>
                    <a:miter lim="800000"/>
                    <a:headEnd/>
                    <a:tailEnd/>
                  </a14:hiddenLine>
                </a:ext>
              </a:extLst>
            </p:spPr>
            <p:txBody>
              <a:bodyPr anchor="ctr" anchorCtr="1" bIns="44450" lIns="45720" rIns="45720" tIns="44450"/>
              <a:lstStyle/>
              <a:p>
                <a:r>
                  <a:rPr altLang="en-US" b="1" lang="zh-CN" smtClean="0">
                    <a:solidFill>
                      <a:schemeClr val="bg1"/>
                    </a:solidFill>
                  </a:rPr>
                  <a:t>标题</a:t>
                </a:r>
              </a:p>
            </p:txBody>
          </p:sp>
          <p:sp>
            <p:nvSpPr>
              <p:cNvPr id="12" name="Rectangle 16"/>
              <p:cNvSpPr>
                <a:spLocks noChangeArrowheads="1"/>
              </p:cNvSpPr>
              <p:nvPr/>
            </p:nvSpPr>
            <p:spPr bwMode="gray">
              <a:xfrm>
                <a:off x="1651" y="754"/>
                <a:ext cx="1037" cy="408"/>
              </a:xfrm>
              <a:prstGeom prst="rect">
                <a:avLst/>
              </a:prstGeom>
              <a:solidFill>
                <a:srgbClr val="876940"/>
              </a:solidFill>
              <a:ln>
                <a:noFill/>
              </a:ln>
              <a:effectLst>
                <a:outerShdw algn="ctr" dir="2700000" dist="107763" rotWithShape="0">
                  <a:schemeClr val="bg2">
                    <a:alpha val="50000"/>
                  </a:schemeClr>
                </a:outerShdw>
              </a:effectLst>
              <a:extLst>
                <a:ext uri="{91240B29-F687-4F45-9708-019B960494DF}">
                  <a14:hiddenLine algn="ctr" w="25400">
                    <a:solidFill>
                      <a:srgbClr val="FFFFFF"/>
                    </a:solidFill>
                    <a:miter lim="800000"/>
                    <a:headEnd/>
                    <a:tailEnd/>
                  </a14:hiddenLine>
                </a:ext>
              </a:extLst>
            </p:spPr>
            <p:txBody>
              <a:bodyPr anchor="ctr" anchorCtr="1" bIns="44450" lIns="45720" rIns="45720" tIns="44450"/>
              <a:lstStyle/>
              <a:p>
                <a:r>
                  <a:rPr altLang="en-US" b="1" lang="zh-CN" smtClean="0">
                    <a:solidFill>
                      <a:schemeClr val="bg1"/>
                    </a:solidFill>
                    <a:effectLst>
                      <a:outerShdw algn="tl" blurRad="38100" dir="2700000" dist="38100">
                        <a:srgbClr val="000000">
                          <a:alpha val="43137"/>
                        </a:srgbClr>
                      </a:outerShdw>
                    </a:effectLst>
                  </a:rPr>
                  <a:t>标题</a:t>
                </a:r>
              </a:p>
            </p:txBody>
          </p:sp>
          <p:sp>
            <p:nvSpPr>
              <p:cNvPr id="13" name="Rectangle 17"/>
              <p:cNvSpPr>
                <a:spLocks noChangeArrowheads="1"/>
              </p:cNvSpPr>
              <p:nvPr/>
            </p:nvSpPr>
            <p:spPr bwMode="gray">
              <a:xfrm>
                <a:off x="2835" y="754"/>
                <a:ext cx="1037" cy="408"/>
              </a:xfrm>
              <a:prstGeom prst="rect">
                <a:avLst/>
              </a:prstGeom>
              <a:solidFill>
                <a:schemeClr val="bg2">
                  <a:lumMod val="50000"/>
                </a:schemeClr>
              </a:solidFill>
              <a:ln>
                <a:noFill/>
              </a:ln>
              <a:effectLst>
                <a:outerShdw algn="ctr" dir="2700000" dist="107763" rotWithShape="0">
                  <a:schemeClr val="bg2">
                    <a:alpha val="50000"/>
                  </a:schemeClr>
                </a:outerShdw>
              </a:effectLst>
              <a:extLst>
                <a:ext uri="{91240B29-F687-4F45-9708-019B960494DF}">
                  <a14:hiddenLine algn="ctr" w="25400">
                    <a:solidFill>
                      <a:srgbClr val="FFFFFF"/>
                    </a:solidFill>
                    <a:miter lim="800000"/>
                    <a:headEnd/>
                    <a:tailEnd/>
                  </a14:hiddenLine>
                </a:ext>
              </a:extLst>
            </p:spPr>
            <p:txBody>
              <a:bodyPr anchor="ctr" anchorCtr="1" bIns="44450" lIns="45720" rIns="45720" tIns="44450"/>
              <a:lstStyle/>
              <a:p>
                <a:r>
                  <a:rPr altLang="en-US" b="1" lang="zh-CN" smtClean="0">
                    <a:solidFill>
                      <a:schemeClr val="bg1"/>
                    </a:solidFill>
                    <a:effectLst>
                      <a:outerShdw algn="tl" blurRad="38100" dir="2700000" dist="38100">
                        <a:srgbClr val="000000">
                          <a:alpha val="43137"/>
                        </a:srgbClr>
                      </a:outerShdw>
                    </a:effectLst>
                  </a:rPr>
                  <a:t>标题</a:t>
                </a:r>
              </a:p>
            </p:txBody>
          </p:sp>
          <p:sp>
            <p:nvSpPr>
              <p:cNvPr id="14" name="Rectangle 18"/>
              <p:cNvSpPr>
                <a:spLocks noChangeArrowheads="1"/>
              </p:cNvSpPr>
              <p:nvPr/>
            </p:nvSpPr>
            <p:spPr bwMode="gray">
              <a:xfrm>
                <a:off x="3968" y="754"/>
                <a:ext cx="1037" cy="408"/>
              </a:xfrm>
              <a:prstGeom prst="rect">
                <a:avLst/>
              </a:prstGeom>
              <a:solidFill>
                <a:srgbClr val="C00000"/>
              </a:solidFill>
              <a:ln>
                <a:noFill/>
              </a:ln>
              <a:effectLst>
                <a:outerShdw algn="ctr" dir="2700000" dist="107763" rotWithShape="0">
                  <a:schemeClr val="bg2">
                    <a:alpha val="50000"/>
                  </a:schemeClr>
                </a:outerShdw>
              </a:effectLst>
              <a:extLst>
                <a:ext uri="{91240B29-F687-4F45-9708-019B960494DF}">
                  <a14:hiddenLine algn="ctr" w="25400">
                    <a:solidFill>
                      <a:srgbClr val="FFFFFF"/>
                    </a:solidFill>
                    <a:miter lim="800000"/>
                    <a:headEnd/>
                    <a:tailEnd/>
                  </a14:hiddenLine>
                </a:ext>
              </a:extLst>
            </p:spPr>
            <p:txBody>
              <a:bodyPr anchor="ctr" anchorCtr="1" bIns="44450" lIns="45720" rIns="45720" tIns="44450"/>
              <a:lstStyle/>
              <a:p>
                <a:r>
                  <a:rPr altLang="en-US" b="1" lang="zh-CN" smtClean="0">
                    <a:solidFill>
                      <a:schemeClr val="bg1"/>
                    </a:solidFill>
                    <a:effectLst>
                      <a:outerShdw algn="tl" blurRad="38100" dir="2700000" dist="38100">
                        <a:srgbClr val="000000">
                          <a:alpha val="43137"/>
                        </a:srgbClr>
                      </a:outerShdw>
                    </a:effectLst>
                  </a:rPr>
                  <a:t>标题</a:t>
                </a:r>
              </a:p>
            </p:txBody>
          </p:sp>
        </p:grpSp>
        <p:sp>
          <p:nvSpPr>
            <p:cNvPr id="6" name="AutoShape 19"/>
            <p:cNvSpPr>
              <a:spLocks noChangeArrowheads="1"/>
            </p:cNvSpPr>
            <p:nvPr/>
          </p:nvSpPr>
          <p:spPr bwMode="auto">
            <a:xfrm>
              <a:off x="986979" y="2813050"/>
              <a:ext cx="1800225" cy="3240088"/>
            </a:xfrm>
            <a:prstGeom prst="roundRect">
              <a:avLst>
                <a:gd fmla="val 3767" name="adj"/>
              </a:avLst>
            </a:prstGeom>
            <a:noFill/>
            <a:ln w="12700">
              <a:solidFill>
                <a:schemeClr val="tx1">
                  <a:lumMod val="95000"/>
                  <a:lumOff val="5000"/>
                </a:schemeClr>
              </a:solidFill>
              <a:prstDash val="sysDot"/>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square"/>
            <a:lstStyle/>
            <a:p>
              <a:pPr algn="ctr">
                <a:spcBef>
                  <a:spcPct val="50000"/>
                </a:spcBef>
              </a:pPr>
              <a:r>
                <a:rPr altLang="en-US" b="1" lang="zh-TW" smtClean="0" sz="1400">
                  <a:solidFill>
                    <a:schemeClr val="tx1">
                      <a:lumMod val="75000"/>
                      <a:lumOff val="25000"/>
                    </a:schemeClr>
                  </a:solidFill>
                  <a:latin typeface="+mn-ea"/>
                  <a:cs charset="0" pitchFamily="34" typeface="Tahoma"/>
                </a:rPr>
                <a:t>文字总述概概括全段</a:t>
              </a:r>
            </a:p>
            <a:p>
              <a:pPr algn="ctr">
                <a:spcBef>
                  <a:spcPct val="50000"/>
                </a:spcBef>
              </a:pPr>
              <a:endParaRPr altLang="en-US" b="1" lang="zh-TW" smtClean="0" sz="1400">
                <a:solidFill>
                  <a:schemeClr val="tx1">
                    <a:lumMod val="75000"/>
                    <a:lumOff val="25000"/>
                  </a:schemeClr>
                </a:solidFill>
                <a:latin typeface="+mn-ea"/>
                <a:cs charset="0" pitchFamily="34" typeface="Tahoma"/>
              </a:endParaRPr>
            </a:p>
            <a:p>
              <a:pPr algn="ctr">
                <a:spcBef>
                  <a:spcPct val="50000"/>
                </a:spcBef>
              </a:pPr>
              <a:r>
                <a:rPr altLang="en-US" b="1" lang="zh-TW" smtClean="0" sz="1400">
                  <a:solidFill>
                    <a:schemeClr val="tx1">
                      <a:lumMod val="75000"/>
                      <a:lumOff val="25000"/>
                    </a:schemeClr>
                  </a:solidFill>
                  <a:latin typeface="+mn-ea"/>
                  <a:cs charset="0" pitchFamily="34" typeface="Tahoma"/>
                </a:rPr>
                <a:t>文字描述1</a:t>
              </a:r>
            </a:p>
            <a:p>
              <a:pPr algn="ctr">
                <a:spcBef>
                  <a:spcPct val="50000"/>
                </a:spcBef>
              </a:pPr>
              <a:r>
                <a:rPr altLang="en-US" b="1" lang="zh-TW" smtClean="0" sz="1400">
                  <a:solidFill>
                    <a:schemeClr val="tx1">
                      <a:lumMod val="75000"/>
                      <a:lumOff val="25000"/>
                    </a:schemeClr>
                  </a:solidFill>
                  <a:latin typeface="+mn-ea"/>
                  <a:cs charset="0" pitchFamily="34" typeface="Tahoma"/>
                </a:rPr>
                <a:t>文字描述2</a:t>
              </a:r>
            </a:p>
            <a:p>
              <a:pPr algn="ctr">
                <a:spcBef>
                  <a:spcPct val="50000"/>
                </a:spcBef>
              </a:pPr>
              <a:r>
                <a:rPr altLang="en-US" b="1" lang="zh-TW" smtClean="0" sz="1400">
                  <a:solidFill>
                    <a:schemeClr val="tx1">
                      <a:lumMod val="75000"/>
                      <a:lumOff val="25000"/>
                    </a:schemeClr>
                  </a:solidFill>
                  <a:latin typeface="+mn-ea"/>
                  <a:cs charset="0" pitchFamily="34" typeface="Tahoma"/>
                </a:rPr>
                <a:t>文字描述3</a:t>
              </a:r>
            </a:p>
            <a:p>
              <a:pPr algn="ctr">
                <a:spcBef>
                  <a:spcPct val="50000"/>
                </a:spcBef>
              </a:pPr>
              <a:r>
                <a:rPr altLang="en-US" b="1" lang="zh-TW" smtClean="0" sz="1400">
                  <a:solidFill>
                    <a:schemeClr val="tx1">
                      <a:lumMod val="75000"/>
                      <a:lumOff val="25000"/>
                    </a:schemeClr>
                  </a:solidFill>
                  <a:latin typeface="+mn-ea"/>
                  <a:cs charset="0" pitchFamily="34" typeface="Tahoma"/>
                </a:rPr>
                <a:t>文字描述4</a:t>
              </a:r>
            </a:p>
          </p:txBody>
        </p:sp>
        <p:sp>
          <p:nvSpPr>
            <p:cNvPr id="7" name="AutoShape 20"/>
            <p:cNvSpPr>
              <a:spLocks noChangeArrowheads="1"/>
            </p:cNvSpPr>
            <p:nvPr/>
          </p:nvSpPr>
          <p:spPr bwMode="auto">
            <a:xfrm>
              <a:off x="2858641" y="2813050"/>
              <a:ext cx="1800225" cy="3240088"/>
            </a:xfrm>
            <a:prstGeom prst="roundRect">
              <a:avLst>
                <a:gd fmla="val 2961" name="adj"/>
              </a:avLst>
            </a:prstGeom>
            <a:noFill/>
            <a:ln w="12700">
              <a:solidFill>
                <a:schemeClr val="tx1">
                  <a:lumMod val="95000"/>
                  <a:lumOff val="5000"/>
                </a:schemeClr>
              </a:solidFill>
              <a:prstDash val="sysDot"/>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square"/>
            <a:lstStyle/>
            <a:p>
              <a:pPr algn="ctr">
                <a:spcBef>
                  <a:spcPct val="50000"/>
                </a:spcBef>
              </a:pPr>
              <a:r>
                <a:rPr altLang="en-US" b="1" lang="zh-TW" sz="1400">
                  <a:solidFill>
                    <a:schemeClr val="tx1">
                      <a:lumMod val="75000"/>
                      <a:lumOff val="25000"/>
                    </a:schemeClr>
                  </a:solidFill>
                  <a:latin typeface="+mn-ea"/>
                  <a:cs charset="0" pitchFamily="34" typeface="Tahoma"/>
                </a:rPr>
                <a:t>文字总述概概括全段</a:t>
              </a:r>
            </a:p>
            <a:p>
              <a:pPr algn="ctr">
                <a:spcBef>
                  <a:spcPct val="50000"/>
                </a:spcBef>
              </a:pPr>
              <a:endParaRPr altLang="en-US" b="1" lang="zh-TW" sz="1400">
                <a:solidFill>
                  <a:schemeClr val="tx1">
                    <a:lumMod val="75000"/>
                    <a:lumOff val="25000"/>
                  </a:schemeClr>
                </a:solidFill>
                <a:latin typeface="+mn-ea"/>
                <a:cs charset="0" pitchFamily="34" typeface="Tahoma"/>
              </a:endParaRPr>
            </a:p>
            <a:p>
              <a:pPr algn="ctr">
                <a:spcBef>
                  <a:spcPct val="50000"/>
                </a:spcBef>
              </a:pPr>
              <a:r>
                <a:rPr altLang="en-US" b="1" lang="zh-TW" sz="1400">
                  <a:solidFill>
                    <a:schemeClr val="tx1">
                      <a:lumMod val="75000"/>
                      <a:lumOff val="25000"/>
                    </a:schemeClr>
                  </a:solidFill>
                  <a:latin typeface="+mn-ea"/>
                  <a:cs charset="0" pitchFamily="34" typeface="Tahoma"/>
                </a:rPr>
                <a:t>文字描述1</a:t>
              </a:r>
            </a:p>
            <a:p>
              <a:pPr algn="ctr">
                <a:spcBef>
                  <a:spcPct val="50000"/>
                </a:spcBef>
              </a:pPr>
              <a:r>
                <a:rPr altLang="en-US" b="1" lang="zh-TW" sz="1400">
                  <a:solidFill>
                    <a:schemeClr val="tx1">
                      <a:lumMod val="75000"/>
                      <a:lumOff val="25000"/>
                    </a:schemeClr>
                  </a:solidFill>
                  <a:latin typeface="+mn-ea"/>
                  <a:cs charset="0" pitchFamily="34" typeface="Tahoma"/>
                </a:rPr>
                <a:t>文字描述2</a:t>
              </a:r>
            </a:p>
            <a:p>
              <a:pPr algn="ctr">
                <a:spcBef>
                  <a:spcPct val="50000"/>
                </a:spcBef>
              </a:pPr>
              <a:r>
                <a:rPr altLang="en-US" b="1" lang="zh-TW" sz="1400">
                  <a:solidFill>
                    <a:schemeClr val="tx1">
                      <a:lumMod val="75000"/>
                      <a:lumOff val="25000"/>
                    </a:schemeClr>
                  </a:solidFill>
                  <a:latin typeface="+mn-ea"/>
                  <a:cs charset="0" pitchFamily="34" typeface="Tahoma"/>
                </a:rPr>
                <a:t>文字描述3</a:t>
              </a:r>
            </a:p>
            <a:p>
              <a:pPr algn="ctr">
                <a:spcBef>
                  <a:spcPct val="50000"/>
                </a:spcBef>
              </a:pPr>
              <a:r>
                <a:rPr altLang="en-US" b="1" lang="zh-TW" sz="1400">
                  <a:solidFill>
                    <a:schemeClr val="tx1">
                      <a:lumMod val="75000"/>
                      <a:lumOff val="25000"/>
                    </a:schemeClr>
                  </a:solidFill>
                  <a:latin typeface="+mn-ea"/>
                  <a:cs charset="0" pitchFamily="34" typeface="Tahoma"/>
                </a:rPr>
                <a:t>文字描述4</a:t>
              </a:r>
            </a:p>
          </p:txBody>
        </p:sp>
        <p:sp>
          <p:nvSpPr>
            <p:cNvPr id="8" name="AutoShape 21"/>
            <p:cNvSpPr>
              <a:spLocks noChangeArrowheads="1"/>
            </p:cNvSpPr>
            <p:nvPr/>
          </p:nvSpPr>
          <p:spPr bwMode="auto">
            <a:xfrm>
              <a:off x="4716016" y="2813050"/>
              <a:ext cx="1800225" cy="3240088"/>
            </a:xfrm>
            <a:prstGeom prst="roundRect">
              <a:avLst>
                <a:gd fmla="val 4573" name="adj"/>
              </a:avLst>
            </a:prstGeom>
            <a:noFill/>
            <a:ln w="12700">
              <a:solidFill>
                <a:schemeClr val="tx1">
                  <a:lumMod val="95000"/>
                  <a:lumOff val="5000"/>
                </a:schemeClr>
              </a:solidFill>
              <a:prstDash val="sysDot"/>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square"/>
            <a:lstStyle/>
            <a:p>
              <a:pPr algn="ctr">
                <a:spcBef>
                  <a:spcPct val="50000"/>
                </a:spcBef>
              </a:pPr>
              <a:r>
                <a:rPr altLang="en-US" b="1" lang="zh-TW" sz="1400">
                  <a:solidFill>
                    <a:schemeClr val="tx1">
                      <a:lumMod val="75000"/>
                      <a:lumOff val="25000"/>
                    </a:schemeClr>
                  </a:solidFill>
                  <a:latin typeface="+mn-ea"/>
                  <a:cs charset="0" pitchFamily="34" typeface="Tahoma"/>
                </a:rPr>
                <a:t>文字总述概概括全段</a:t>
              </a:r>
            </a:p>
            <a:p>
              <a:pPr algn="ctr">
                <a:spcBef>
                  <a:spcPct val="50000"/>
                </a:spcBef>
              </a:pPr>
              <a:endParaRPr altLang="en-US" b="1" lang="zh-TW" sz="1400">
                <a:solidFill>
                  <a:schemeClr val="tx1">
                    <a:lumMod val="75000"/>
                    <a:lumOff val="25000"/>
                  </a:schemeClr>
                </a:solidFill>
                <a:latin typeface="+mn-ea"/>
                <a:cs charset="0" pitchFamily="34" typeface="Tahoma"/>
              </a:endParaRPr>
            </a:p>
            <a:p>
              <a:pPr algn="ctr">
                <a:spcBef>
                  <a:spcPct val="50000"/>
                </a:spcBef>
              </a:pPr>
              <a:r>
                <a:rPr altLang="en-US" b="1" lang="zh-TW" sz="1400">
                  <a:solidFill>
                    <a:schemeClr val="tx1">
                      <a:lumMod val="75000"/>
                      <a:lumOff val="25000"/>
                    </a:schemeClr>
                  </a:solidFill>
                  <a:latin typeface="+mn-ea"/>
                  <a:cs charset="0" pitchFamily="34" typeface="Tahoma"/>
                </a:rPr>
                <a:t>文字描述1</a:t>
              </a:r>
            </a:p>
            <a:p>
              <a:pPr algn="ctr">
                <a:spcBef>
                  <a:spcPct val="50000"/>
                </a:spcBef>
              </a:pPr>
              <a:r>
                <a:rPr altLang="en-US" b="1" lang="zh-TW" sz="1400">
                  <a:solidFill>
                    <a:schemeClr val="tx1">
                      <a:lumMod val="75000"/>
                      <a:lumOff val="25000"/>
                    </a:schemeClr>
                  </a:solidFill>
                  <a:latin typeface="+mn-ea"/>
                  <a:cs charset="0" pitchFamily="34" typeface="Tahoma"/>
                </a:rPr>
                <a:t>文字描述2</a:t>
              </a:r>
            </a:p>
            <a:p>
              <a:pPr algn="ctr">
                <a:spcBef>
                  <a:spcPct val="50000"/>
                </a:spcBef>
              </a:pPr>
              <a:r>
                <a:rPr altLang="en-US" b="1" lang="zh-TW" sz="1400">
                  <a:solidFill>
                    <a:schemeClr val="tx1">
                      <a:lumMod val="75000"/>
                      <a:lumOff val="25000"/>
                    </a:schemeClr>
                  </a:solidFill>
                  <a:latin typeface="+mn-ea"/>
                  <a:cs charset="0" pitchFamily="34" typeface="Tahoma"/>
                </a:rPr>
                <a:t>文字描述3</a:t>
              </a:r>
            </a:p>
            <a:p>
              <a:pPr algn="ctr">
                <a:spcBef>
                  <a:spcPct val="50000"/>
                </a:spcBef>
              </a:pPr>
              <a:r>
                <a:rPr altLang="en-US" b="1" lang="zh-TW" sz="1400">
                  <a:solidFill>
                    <a:schemeClr val="tx1">
                      <a:lumMod val="75000"/>
                      <a:lumOff val="25000"/>
                    </a:schemeClr>
                  </a:solidFill>
                  <a:latin typeface="+mn-ea"/>
                  <a:cs charset="0" pitchFamily="34" typeface="Tahoma"/>
                </a:rPr>
                <a:t>文字描述4</a:t>
              </a:r>
            </a:p>
          </p:txBody>
        </p:sp>
        <p:sp>
          <p:nvSpPr>
            <p:cNvPr id="9" name="AutoShape 22"/>
            <p:cNvSpPr>
              <a:spLocks noChangeArrowheads="1"/>
            </p:cNvSpPr>
            <p:nvPr/>
          </p:nvSpPr>
          <p:spPr bwMode="auto">
            <a:xfrm>
              <a:off x="6587679" y="2813050"/>
              <a:ext cx="1800225" cy="3240088"/>
            </a:xfrm>
            <a:prstGeom prst="roundRect">
              <a:avLst>
                <a:gd fmla="val 2155" name="adj"/>
              </a:avLst>
            </a:prstGeom>
            <a:noFill/>
            <a:ln w="12700">
              <a:solidFill>
                <a:schemeClr val="tx1">
                  <a:lumMod val="95000"/>
                  <a:lumOff val="5000"/>
                </a:schemeClr>
              </a:solidFill>
              <a:prstDash val="sysDot"/>
              <a:round/>
            </a:ln>
            <a:effectLst/>
            <a:extLst>
              <a:ext uri="{909E8E84-426E-40DD-AFC4-6F175D3DCCD1}">
                <a14:hiddenFill>
                  <a:solidFill>
                    <a:schemeClr val="accent1"/>
                  </a:solidFill>
                </a14:hiddenFill>
              </a:ext>
              <a:ext uri="{AF507438-7753-43E0-B8FC-AC1667EBCBE1}">
                <a14:hiddenEffects>
                  <a:effectLst>
                    <a:outerShdw algn="ctr" dir="2700000" dist="35921" rotWithShape="0">
                      <a:schemeClr val="bg2"/>
                    </a:outerShdw>
                  </a:effectLst>
                </a14:hiddenEffects>
              </a:ext>
            </a:extLst>
          </p:spPr>
          <p:txBody>
            <a:bodyPr anchor="ctr" wrap="square"/>
            <a:lstStyle/>
            <a:p>
              <a:pPr algn="ctr">
                <a:spcBef>
                  <a:spcPct val="50000"/>
                </a:spcBef>
              </a:pPr>
              <a:r>
                <a:rPr altLang="en-US" b="1" lang="zh-TW" sz="1400">
                  <a:solidFill>
                    <a:schemeClr val="tx1">
                      <a:lumMod val="75000"/>
                      <a:lumOff val="25000"/>
                    </a:schemeClr>
                  </a:solidFill>
                  <a:latin typeface="+mn-ea"/>
                  <a:cs charset="0" pitchFamily="34" typeface="Tahoma"/>
                </a:rPr>
                <a:t>文字总述概概括全段</a:t>
              </a:r>
            </a:p>
            <a:p>
              <a:pPr algn="ctr">
                <a:spcBef>
                  <a:spcPct val="50000"/>
                </a:spcBef>
              </a:pPr>
              <a:endParaRPr altLang="en-US" b="1" lang="zh-TW" sz="1400">
                <a:solidFill>
                  <a:schemeClr val="tx1">
                    <a:lumMod val="75000"/>
                    <a:lumOff val="25000"/>
                  </a:schemeClr>
                </a:solidFill>
                <a:latin typeface="+mn-ea"/>
                <a:cs charset="0" pitchFamily="34" typeface="Tahoma"/>
              </a:endParaRPr>
            </a:p>
            <a:p>
              <a:pPr algn="ctr">
                <a:spcBef>
                  <a:spcPct val="50000"/>
                </a:spcBef>
              </a:pPr>
              <a:r>
                <a:rPr altLang="en-US" b="1" lang="zh-TW" sz="1400">
                  <a:solidFill>
                    <a:schemeClr val="tx1">
                      <a:lumMod val="75000"/>
                      <a:lumOff val="25000"/>
                    </a:schemeClr>
                  </a:solidFill>
                  <a:latin typeface="+mn-ea"/>
                  <a:cs charset="0" pitchFamily="34" typeface="Tahoma"/>
                </a:rPr>
                <a:t>文字描述1</a:t>
              </a:r>
            </a:p>
            <a:p>
              <a:pPr algn="ctr">
                <a:spcBef>
                  <a:spcPct val="50000"/>
                </a:spcBef>
              </a:pPr>
              <a:r>
                <a:rPr altLang="en-US" b="1" lang="zh-TW" sz="1400">
                  <a:solidFill>
                    <a:schemeClr val="tx1">
                      <a:lumMod val="75000"/>
                      <a:lumOff val="25000"/>
                    </a:schemeClr>
                  </a:solidFill>
                  <a:latin typeface="+mn-ea"/>
                  <a:cs charset="0" pitchFamily="34" typeface="Tahoma"/>
                </a:rPr>
                <a:t>文字描述2</a:t>
              </a:r>
            </a:p>
            <a:p>
              <a:pPr algn="ctr">
                <a:spcBef>
                  <a:spcPct val="50000"/>
                </a:spcBef>
              </a:pPr>
              <a:r>
                <a:rPr altLang="en-US" b="1" lang="zh-TW" sz="1400">
                  <a:solidFill>
                    <a:schemeClr val="tx1">
                      <a:lumMod val="75000"/>
                      <a:lumOff val="25000"/>
                    </a:schemeClr>
                  </a:solidFill>
                  <a:latin typeface="+mn-ea"/>
                  <a:cs charset="0" pitchFamily="34" typeface="Tahoma"/>
                </a:rPr>
                <a:t>文字描述3</a:t>
              </a:r>
            </a:p>
            <a:p>
              <a:pPr algn="ctr">
                <a:spcBef>
                  <a:spcPct val="50000"/>
                </a:spcBef>
              </a:pPr>
              <a:r>
                <a:rPr altLang="en-US" b="1" lang="zh-TW" sz="1400">
                  <a:solidFill>
                    <a:schemeClr val="tx1">
                      <a:lumMod val="75000"/>
                      <a:lumOff val="25000"/>
                    </a:schemeClr>
                  </a:solidFill>
                  <a:latin typeface="+mn-ea"/>
                  <a:cs charset="0" pitchFamily="34" typeface="Tahoma"/>
                </a:rPr>
                <a:t>文字描述4</a:t>
              </a:r>
            </a:p>
          </p:txBody>
        </p:sp>
      </p:grpSp>
    </p:spTree>
    <p:extLst>
      <p:ext uri="{BB962C8B-B14F-4D97-AF65-F5344CB8AC3E}">
        <p14:creationId val="1459332642"/>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r>
              <a:rPr altLang="en-US" lang="zh-CN" smtClean="0"/>
              <a:t>内容页参考</a:t>
            </a:r>
          </a:p>
        </p:txBody>
      </p:sp>
      <p:sp>
        <p:nvSpPr>
          <p:cNvPr id="4" name="矩形 3"/>
          <p:cNvSpPr/>
          <p:nvPr/>
        </p:nvSpPr>
        <p:spPr>
          <a:xfrm flipH="1">
            <a:off x="4592773" y="1999364"/>
            <a:ext cx="288032" cy="18722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flipH="1">
            <a:off x="3987906" y="2245476"/>
            <a:ext cx="288032" cy="1626096"/>
          </a:xfrm>
          <a:prstGeom prst="rect">
            <a:avLst/>
          </a:prstGeom>
          <a:solidFill>
            <a:srgbClr val="B69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flipH="1">
            <a:off x="3383039" y="2461500"/>
            <a:ext cx="288032" cy="1410072"/>
          </a:xfrm>
          <a:prstGeom prst="rect">
            <a:avLst/>
          </a:prstGeom>
          <a:solidFill>
            <a:srgbClr val="B69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flipH="1">
            <a:off x="2778172" y="2749532"/>
            <a:ext cx="288032" cy="1122040"/>
          </a:xfrm>
          <a:prstGeom prst="rect">
            <a:avLst/>
          </a:prstGeom>
          <a:solidFill>
            <a:srgbClr val="B69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flipH="1">
            <a:off x="2173305" y="3166536"/>
            <a:ext cx="288032" cy="705036"/>
          </a:xfrm>
          <a:prstGeom prst="rect">
            <a:avLst/>
          </a:prstGeom>
          <a:solidFill>
            <a:srgbClr val="B69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flipH="1">
            <a:off x="1568437" y="3397604"/>
            <a:ext cx="288032" cy="473968"/>
          </a:xfrm>
          <a:prstGeom prst="rect">
            <a:avLst/>
          </a:prstGeom>
          <a:solidFill>
            <a:srgbClr val="B69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a:off x="1280405" y="1813428"/>
            <a:ext cx="3744416" cy="2058144"/>
            <a:chOff x="2771800" y="2276872"/>
            <a:chExt cx="3744416" cy="2058144"/>
          </a:xfrm>
        </p:grpSpPr>
        <p:cxnSp>
          <p:nvCxnSpPr>
            <p:cNvPr id="11" name="直接箭头连接符 10"/>
            <p:cNvCxnSpPr/>
            <p:nvPr/>
          </p:nvCxnSpPr>
          <p:spPr>
            <a:xfrm>
              <a:off x="2771800" y="4335016"/>
              <a:ext cx="3744416" cy="0"/>
            </a:xfrm>
            <a:prstGeom prst="straightConnector1">
              <a:avLst/>
            </a:prstGeom>
            <a:ln>
              <a:solidFill>
                <a:schemeClr val="tx1">
                  <a:lumMod val="65000"/>
                  <a:lumOff val="35000"/>
                </a:schemeClr>
              </a:solidFill>
              <a:headEnd len="med" type="none" w="med"/>
              <a:tailEnd len="med" type="triangle" w="med"/>
            </a:ln>
          </p:spPr>
          <p:style>
            <a:lnRef idx="1">
              <a:schemeClr val="accent1"/>
            </a:lnRef>
            <a:fillRef idx="0">
              <a:schemeClr val="accent1"/>
            </a:fillRef>
            <a:effectRef idx="0">
              <a:schemeClr val="accent1"/>
            </a:effectRef>
            <a:fontRef idx="minor">
              <a:schemeClr val="tx1"/>
            </a:fontRef>
          </p:style>
        </p:cxnSp>
        <p:cxnSp>
          <p:nvCxnSpPr>
            <p:cNvPr id="12" name="直接箭头连接符 11"/>
            <p:cNvCxnSpPr/>
            <p:nvPr/>
          </p:nvCxnSpPr>
          <p:spPr>
            <a:xfrm flipH="1" flipV="1">
              <a:off x="2783675" y="2276872"/>
              <a:ext cx="0" cy="2058144"/>
            </a:xfrm>
            <a:prstGeom prst="straightConnector1">
              <a:avLst/>
            </a:prstGeom>
            <a:ln>
              <a:solidFill>
                <a:schemeClr val="tx1">
                  <a:lumMod val="65000"/>
                  <a:lumOff val="35000"/>
                </a:schemeClr>
              </a:solidFill>
              <a:headEnd len="med" type="none" w="med"/>
              <a:tailEnd len="med" type="triangle" w="med"/>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4450542" y="3854315"/>
            <a:ext cx="544830" cy="304800"/>
          </a:xfrm>
          <a:prstGeom prst="rect">
            <a:avLst/>
          </a:prstGeom>
          <a:noFill/>
        </p:spPr>
        <p:txBody>
          <a:bodyPr rtlCol="0" wrap="none">
            <a:spAutoFit/>
          </a:bodyPr>
          <a:lstStyle/>
          <a:p>
            <a:pPr algn="ctr"/>
            <a:r>
              <a:rPr altLang="zh-CN" lang="en-US" smtClean="0" sz="1400">
                <a:solidFill>
                  <a:schemeClr val="tx1">
                    <a:lumMod val="75000"/>
                    <a:lumOff val="25000"/>
                  </a:schemeClr>
                </a:solidFill>
              </a:rPr>
              <a:t>2012</a:t>
            </a:r>
          </a:p>
        </p:txBody>
      </p:sp>
      <p:sp>
        <p:nvSpPr>
          <p:cNvPr id="14" name="TextBox 13"/>
          <p:cNvSpPr txBox="1"/>
          <p:nvPr/>
        </p:nvSpPr>
        <p:spPr>
          <a:xfrm>
            <a:off x="3850012" y="3854315"/>
            <a:ext cx="544830" cy="304800"/>
          </a:xfrm>
          <a:prstGeom prst="rect">
            <a:avLst/>
          </a:prstGeom>
          <a:noFill/>
        </p:spPr>
        <p:txBody>
          <a:bodyPr rtlCol="0" wrap="none">
            <a:spAutoFit/>
          </a:bodyPr>
          <a:lstStyle/>
          <a:p>
            <a:pPr algn="ctr"/>
            <a:r>
              <a:rPr altLang="zh-CN" lang="en-US" smtClean="0" sz="1400">
                <a:solidFill>
                  <a:schemeClr val="tx1">
                    <a:lumMod val="75000"/>
                    <a:lumOff val="25000"/>
                  </a:schemeClr>
                </a:solidFill>
              </a:rPr>
              <a:t>2011</a:t>
            </a:r>
          </a:p>
        </p:txBody>
      </p:sp>
      <p:sp>
        <p:nvSpPr>
          <p:cNvPr id="15" name="TextBox 14"/>
          <p:cNvSpPr txBox="1"/>
          <p:nvPr/>
        </p:nvSpPr>
        <p:spPr>
          <a:xfrm>
            <a:off x="3249482" y="3854315"/>
            <a:ext cx="544830" cy="304800"/>
          </a:xfrm>
          <a:prstGeom prst="rect">
            <a:avLst/>
          </a:prstGeom>
          <a:noFill/>
        </p:spPr>
        <p:txBody>
          <a:bodyPr rtlCol="0" wrap="none">
            <a:spAutoFit/>
          </a:bodyPr>
          <a:lstStyle/>
          <a:p>
            <a:pPr algn="ctr"/>
            <a:r>
              <a:rPr altLang="zh-CN" lang="en-US" smtClean="0" sz="1400">
                <a:solidFill>
                  <a:schemeClr val="tx1">
                    <a:lumMod val="75000"/>
                    <a:lumOff val="25000"/>
                  </a:schemeClr>
                </a:solidFill>
              </a:rPr>
              <a:t>2010</a:t>
            </a:r>
          </a:p>
        </p:txBody>
      </p:sp>
      <p:sp>
        <p:nvSpPr>
          <p:cNvPr id="16" name="TextBox 15"/>
          <p:cNvSpPr txBox="1"/>
          <p:nvPr/>
        </p:nvSpPr>
        <p:spPr>
          <a:xfrm>
            <a:off x="2648954" y="3854315"/>
            <a:ext cx="544830" cy="304800"/>
          </a:xfrm>
          <a:prstGeom prst="rect">
            <a:avLst/>
          </a:prstGeom>
          <a:noFill/>
        </p:spPr>
        <p:txBody>
          <a:bodyPr rtlCol="0" wrap="none">
            <a:spAutoFit/>
          </a:bodyPr>
          <a:lstStyle/>
          <a:p>
            <a:pPr algn="ctr"/>
            <a:r>
              <a:rPr altLang="zh-CN" lang="en-US" smtClean="0" sz="1400">
                <a:solidFill>
                  <a:schemeClr val="tx1">
                    <a:lumMod val="75000"/>
                    <a:lumOff val="25000"/>
                  </a:schemeClr>
                </a:solidFill>
              </a:rPr>
              <a:t>2009</a:t>
            </a:r>
          </a:p>
        </p:txBody>
      </p:sp>
      <p:sp>
        <p:nvSpPr>
          <p:cNvPr id="17" name="TextBox 16"/>
          <p:cNvSpPr txBox="1"/>
          <p:nvPr/>
        </p:nvSpPr>
        <p:spPr>
          <a:xfrm>
            <a:off x="2048424" y="3854315"/>
            <a:ext cx="544830" cy="304800"/>
          </a:xfrm>
          <a:prstGeom prst="rect">
            <a:avLst/>
          </a:prstGeom>
          <a:noFill/>
        </p:spPr>
        <p:txBody>
          <a:bodyPr rtlCol="0" wrap="none">
            <a:spAutoFit/>
          </a:bodyPr>
          <a:lstStyle/>
          <a:p>
            <a:pPr algn="ctr"/>
            <a:r>
              <a:rPr altLang="zh-CN" lang="en-US" smtClean="0" sz="1400">
                <a:solidFill>
                  <a:schemeClr val="tx1">
                    <a:lumMod val="75000"/>
                    <a:lumOff val="25000"/>
                  </a:schemeClr>
                </a:solidFill>
              </a:rPr>
              <a:t>2008</a:t>
            </a:r>
          </a:p>
        </p:txBody>
      </p:sp>
      <p:sp>
        <p:nvSpPr>
          <p:cNvPr id="18" name="TextBox 17"/>
          <p:cNvSpPr txBox="1"/>
          <p:nvPr/>
        </p:nvSpPr>
        <p:spPr>
          <a:xfrm>
            <a:off x="1447896" y="3854315"/>
            <a:ext cx="544830" cy="304800"/>
          </a:xfrm>
          <a:prstGeom prst="rect">
            <a:avLst/>
          </a:prstGeom>
          <a:noFill/>
        </p:spPr>
        <p:txBody>
          <a:bodyPr rtlCol="0" wrap="none">
            <a:spAutoFit/>
          </a:bodyPr>
          <a:lstStyle/>
          <a:p>
            <a:pPr algn="ctr"/>
            <a:r>
              <a:rPr altLang="zh-CN" lang="en-US" smtClean="0" sz="1400">
                <a:solidFill>
                  <a:schemeClr val="tx1">
                    <a:lumMod val="75000"/>
                    <a:lumOff val="25000"/>
                  </a:schemeClr>
                </a:solidFill>
              </a:rPr>
              <a:t>2007</a:t>
            </a:r>
          </a:p>
        </p:txBody>
      </p:sp>
      <p:sp>
        <p:nvSpPr>
          <p:cNvPr id="19" name="TextBox 18"/>
          <p:cNvSpPr txBox="1"/>
          <p:nvPr/>
        </p:nvSpPr>
        <p:spPr>
          <a:xfrm>
            <a:off x="839748" y="1652634"/>
            <a:ext cx="457200" cy="660082"/>
          </a:xfrm>
          <a:prstGeom prst="rect">
            <a:avLst/>
          </a:prstGeom>
          <a:noFill/>
        </p:spPr>
        <p:txBody>
          <a:bodyPr rtlCol="0" vert="eaVert" wrap="none">
            <a:spAutoFit/>
          </a:bodyPr>
          <a:lstStyle/>
          <a:p>
            <a:r>
              <a:rPr altLang="zh-CN" lang="en-US" smtClean="0">
                <a:solidFill>
                  <a:schemeClr val="tx1">
                    <a:lumMod val="75000"/>
                    <a:lumOff val="25000"/>
                  </a:schemeClr>
                </a:solidFill>
                <a:latin typeface="+mn-ea"/>
              </a:rPr>
              <a:t>Y变量</a:t>
            </a:r>
          </a:p>
        </p:txBody>
      </p:sp>
      <p:sp>
        <p:nvSpPr>
          <p:cNvPr id="20" name="TextBox 19"/>
          <p:cNvSpPr txBox="1"/>
          <p:nvPr/>
        </p:nvSpPr>
        <p:spPr>
          <a:xfrm>
            <a:off x="5436108" y="1666095"/>
            <a:ext cx="3024336" cy="1051560"/>
          </a:xfrm>
          <a:prstGeom prst="rect">
            <a:avLst/>
          </a:prstGeom>
          <a:noFill/>
        </p:spPr>
        <p:txBody>
          <a:bodyPr rtlCol="0" wrap="square">
            <a:spAutoFit/>
          </a:bodyPr>
          <a:lstStyle>
            <a:defPPr>
              <a:defRPr lang="zh-CN"/>
            </a:defPPr>
            <a:lvl1pPr>
              <a:lnSpc>
                <a:spcPct val="150000"/>
              </a:lnSpc>
              <a:defRPr b="1">
                <a:solidFill>
                  <a:schemeClr val="tx1">
                    <a:lumMod val="75000"/>
                    <a:lumOff val="25000"/>
                  </a:schemeClr>
                </a:solidFill>
                <a:latin charset="-122" pitchFamily="49" typeface="隶书"/>
                <a:ea charset="-122" pitchFamily="49" typeface="隶书"/>
              </a:defRPr>
            </a:lvl1pPr>
          </a:lstStyle>
          <a:p>
            <a:pPr indent="-285750" marL="285750">
              <a:buFont charset="0" pitchFamily="34" typeface="Arial"/>
              <a:buChar char="•"/>
            </a:pPr>
            <a:r>
              <a:rPr altLang="en-US" b="0" lang="zh-CN" sz="1400">
                <a:solidFill>
                  <a:schemeClr val="tx1">
                    <a:lumMod val="85000"/>
                    <a:lumOff val="15000"/>
                  </a:schemeClr>
                </a:solidFill>
                <a:latin typeface="+mn-ea"/>
                <a:ea typeface="+mn-ea"/>
              </a:rPr>
              <a:t>单击此处添加文本单击此处添加文本单击此处添加文本单击此处添加文本单击此处添加文本</a:t>
            </a:r>
          </a:p>
        </p:txBody>
      </p:sp>
      <p:sp>
        <p:nvSpPr>
          <p:cNvPr id="21" name="TextBox 20"/>
          <p:cNvSpPr txBox="1"/>
          <p:nvPr/>
        </p:nvSpPr>
        <p:spPr>
          <a:xfrm>
            <a:off x="5436108" y="2768633"/>
            <a:ext cx="3024336" cy="1051560"/>
          </a:xfrm>
          <a:prstGeom prst="rect">
            <a:avLst/>
          </a:prstGeom>
          <a:noFill/>
        </p:spPr>
        <p:txBody>
          <a:bodyPr rtlCol="0" wrap="square">
            <a:spAutoFit/>
          </a:bodyPr>
          <a:lstStyle>
            <a:defPPr>
              <a:defRPr lang="zh-CN"/>
            </a:defPPr>
            <a:lvl1pPr>
              <a:lnSpc>
                <a:spcPct val="150000"/>
              </a:lnSpc>
              <a:defRPr b="1">
                <a:solidFill>
                  <a:schemeClr val="tx1">
                    <a:lumMod val="75000"/>
                    <a:lumOff val="25000"/>
                  </a:schemeClr>
                </a:solidFill>
                <a:latin charset="-122" pitchFamily="49" typeface="隶书"/>
                <a:ea charset="-122" pitchFamily="49" typeface="隶书"/>
              </a:defRPr>
            </a:lvl1pPr>
          </a:lstStyle>
          <a:p>
            <a:pPr indent="-285750" marL="285750">
              <a:buFont charset="0" pitchFamily="34" typeface="Arial"/>
              <a:buChar char="•"/>
            </a:pPr>
            <a:r>
              <a:rPr altLang="en-US" b="0" lang="zh-CN" sz="1400">
                <a:solidFill>
                  <a:schemeClr val="tx1">
                    <a:lumMod val="85000"/>
                    <a:lumOff val="15000"/>
                  </a:schemeClr>
                </a:solidFill>
                <a:latin typeface="+mn-ea"/>
                <a:ea typeface="+mn-ea"/>
              </a:rPr>
              <a:t>单击此处添加文本单击此处添加文本单击此处添加文本单击此处添加文本单击此处添加文本</a:t>
            </a:r>
          </a:p>
        </p:txBody>
      </p:sp>
      <p:sp>
        <p:nvSpPr>
          <p:cNvPr id="22" name="任意多边形 21"/>
          <p:cNvSpPr/>
          <p:nvPr/>
        </p:nvSpPr>
        <p:spPr>
          <a:xfrm rot="18525306">
            <a:off x="918884" y="1622928"/>
            <a:ext cx="3672408" cy="1677144"/>
          </a:xfrm>
          <a:custGeom>
            <a:gdLst>
              <a:gd fmla="*/ 0 w 2671948" name="connsiteX0"/>
              <a:gd fmla="*/ 0 h 1508166" name="connsiteY0"/>
              <a:gd fmla="*/ 1345364 w 2671948" name="connsiteX1"/>
              <a:gd fmla="*/ 926275 h 1508166" name="connsiteY1"/>
              <a:gd fmla="*/ 2671948 w 2671948" name="connsiteX2"/>
              <a:gd fmla="*/ 1508166 h 1508166" name="connsiteY2"/>
            </a:gdLst>
            <a:cxnLst>
              <a:cxn ang="0">
                <a:pos x="connsiteX0" y="connsiteY0"/>
              </a:cxn>
              <a:cxn ang="0">
                <a:pos x="connsiteX1" y="connsiteY1"/>
              </a:cxn>
              <a:cxn ang="0">
                <a:pos x="connsiteX2" y="connsiteY2"/>
              </a:cxn>
            </a:cxnLst>
            <a:rect b="b" l="l" r="r" t="t"/>
            <a:pathLst>
              <a:path h="1508166" w="2671948">
                <a:moveTo>
                  <a:pt x="0" y="0"/>
                </a:moveTo>
                <a:cubicBezTo>
                  <a:pt x="347353" y="254330"/>
                  <a:pt x="900039" y="674914"/>
                  <a:pt x="1345364" y="926275"/>
                </a:cubicBezTo>
                <a:cubicBezTo>
                  <a:pt x="1790689" y="1177636"/>
                  <a:pt x="2276949" y="1414153"/>
                  <a:pt x="2671948" y="1508166"/>
                </a:cubicBezTo>
              </a:path>
            </a:pathLst>
          </a:custGeom>
          <a:noFill/>
          <a:ln>
            <a:gradFill flip="none" rotWithShape="1">
              <a:gsLst>
                <a:gs pos="0">
                  <a:srgbClr val="C00000"/>
                </a:gs>
                <a:gs pos="100000">
                  <a:schemeClr val="bg1">
                    <a:alpha val="0"/>
                  </a:schemeClr>
                </a:gs>
              </a:gsLst>
              <a:lin ang="10800000" scaled="1"/>
            </a:gradFill>
            <a:tailEnd len="lg" type="stealth" w="lg"/>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075948792"/>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title"/>
          </p:nvPr>
        </p:nvSpPr>
        <p:spPr/>
        <p:txBody>
          <a:bodyPr/>
          <a:lstStyle/>
          <a:p>
            <a:endParaRPr altLang="en-US" lang="zh-CN"/>
          </a:p>
        </p:txBody>
      </p:sp>
      <p:sp>
        <p:nvSpPr>
          <p:cNvPr id="3" name="内容占位符 2"/>
          <p:cNvSpPr>
            <a:spLocks noGrp="1"/>
          </p:cNvSpPr>
          <p:nvPr>
            <p:ph idx="1"/>
          </p:nvPr>
        </p:nvSpPr>
        <p:spPr/>
        <p:txBody>
          <a:bodyPr/>
          <a:lstStyle/>
          <a:p>
            <a:endParaRPr altLang="en-US" lang="zh-CN"/>
          </a:p>
        </p:txBody>
      </p:sp>
    </p:spTree>
    <p:extLst>
      <p:ext uri="{BB962C8B-B14F-4D97-AF65-F5344CB8AC3E}">
        <p14:creationId val="709835026"/>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标题 1"/>
          <p:cNvSpPr>
            <a:spLocks noGrp="1"/>
          </p:cNvSpPr>
          <p:nvPr>
            <p:ph type="ctrTitle"/>
          </p:nvPr>
        </p:nvSpPr>
        <p:spPr>
          <a:xfrm>
            <a:off x="1043608" y="1347614"/>
            <a:ext cx="7772400" cy="1102519"/>
          </a:xfrm>
        </p:spPr>
        <p:txBody>
          <a:bodyPr>
            <a:normAutofit/>
          </a:bodyPr>
          <a:lstStyle/>
          <a:p>
            <a:pPr algn="l"/>
            <a:r>
              <a:rPr altLang="zh-CN" b="1" lang="en-US" smtClean="0" sz="3200">
                <a:latin typeface="+mj-ea"/>
              </a:rPr>
              <a:t>THANKS</a:t>
            </a:r>
          </a:p>
        </p:txBody>
      </p:sp>
      <p:sp>
        <p:nvSpPr>
          <p:cNvPr id="3" name="副标题 2"/>
          <p:cNvSpPr>
            <a:spLocks noGrp="1"/>
          </p:cNvSpPr>
          <p:nvPr>
            <p:ph idx="1" type="subTitle"/>
          </p:nvPr>
        </p:nvSpPr>
        <p:spPr>
          <a:xfrm>
            <a:off x="1123528" y="2078580"/>
            <a:ext cx="6400800" cy="360040"/>
          </a:xfrm>
        </p:spPr>
        <p:txBody>
          <a:bodyPr>
            <a:noAutofit/>
          </a:bodyPr>
          <a:lstStyle/>
          <a:p>
            <a:pPr algn="l"/>
            <a:r>
              <a:rPr altLang="en-US" b="1" lang="zh-CN" smtClean="0" sz="2000">
                <a:solidFill>
                  <a:schemeClr val="tx1"/>
                </a:solidFill>
              </a:rPr>
              <a:t>谢谢大家！</a:t>
            </a:r>
          </a:p>
        </p:txBody>
      </p:sp>
      <p:pic>
        <p:nvPicPr>
          <p:cNvPr id="4" name="图片 3"/>
          <p:cNvPicPr>
            <a:picLocks noChangeAspect="1"/>
          </p:cNvPicPr>
          <p:nvPr/>
        </p:nvPicPr>
        <p:blipFill>
          <a:blip r:embed="rId2">
            <a:extLst>
              <a:ext uri="{28A0092B-C50C-407E-A947-70E740481C1C}">
                <a14:useLocalDpi val="0"/>
              </a:ext>
            </a:extLst>
          </a:blip>
          <a:stretch>
            <a:fillRect/>
          </a:stretch>
        </p:blipFill>
        <p:spPr>
          <a:xfrm>
            <a:off x="467544" y="1160342"/>
            <a:ext cx="693135" cy="864096"/>
          </a:xfrm>
          <a:prstGeom prst="rect">
            <a:avLst/>
          </a:prstGeom>
        </p:spPr>
      </p:pic>
    </p:spTree>
    <p:extLst>
      <p:ext uri="{BB962C8B-B14F-4D97-AF65-F5344CB8AC3E}">
        <p14:creationId val="3923367260"/>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14">
      <a:majorFont>
        <a:latin typeface="Calibri"/>
        <a:ea typeface="方正宋黑简体"/>
        <a:cs typeface="Arial"/>
      </a:majorFont>
      <a:minorFont>
        <a:latin typeface="Calibri"/>
        <a:ea typeface="楷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65</Paragraphs>
  <Slides>8</Slides>
  <Notes>0</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8</vt:i4>
      </vt:variant>
    </vt:vector>
  </HeadingPairs>
  <TitlesOfParts>
    <vt:vector baseType="lpstr" size="16">
      <vt:lpstr>Arial</vt:lpstr>
      <vt:lpstr>Calibri</vt:lpstr>
      <vt:lpstr>方正宋黑简体</vt:lpstr>
      <vt:lpstr>楷体</vt:lpstr>
      <vt:lpstr>Calibri Light</vt:lpstr>
      <vt:lpstr>隶书</vt:lpstr>
      <vt:lpstr>Tahoma</vt:lpstr>
      <vt:lpstr>Office 主题​​</vt:lpstr>
      <vt:lpstr>POWERPOINT模板</vt:lpstr>
      <vt:lpstr>目录</vt:lpstr>
      <vt:lpstr>第一部分</vt:lpstr>
      <vt:lpstr>内容页参考</vt:lpstr>
      <vt:lpstr>内容页参考</vt:lpstr>
      <vt:lpstr>内容页参考</vt:lpstr>
      <vt:lpstr>PowerPoint Presentation</vt:lpstr>
      <vt:lpstr>THANKS</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2021-08-22T12:03:46Z</dcterms:created>
  <cp:lastPrinted>2021-08-22T12:03:46Z</cp:lastPrinted>
  <dcterms:modified xsi:type="dcterms:W3CDTF">2021-08-22T05:50:50Z</dcterms:modified>
  <cp:revision>1</cp:revision>
</cp:coreProperties>
</file>