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4" r:id="rId2"/>
  </p:sldMasterIdLst>
  <p:notesMasterIdLst>
    <p:notesMasterId r:id="rId3"/>
  </p:notesMasterIdLst>
  <p:sldIdLst>
    <p:sldId id="257" r:id="rId4"/>
    <p:sldId id="261" r:id="rId5"/>
    <p:sldId id="259" r:id="rId6"/>
    <p:sldId id="256" r:id="rId7"/>
    <p:sldId id="263" r:id="rId8"/>
    <p:sldId id="268" r:id="rId9"/>
    <p:sldId id="270" r:id="rId10"/>
    <p:sldId id="275" r:id="rId11"/>
    <p:sldId id="284" r:id="rId12"/>
    <p:sldId id="264" r:id="rId13"/>
    <p:sldId id="265" r:id="rId14"/>
    <p:sldId id="266" r:id="rId15"/>
    <p:sldId id="269" r:id="rId16"/>
    <p:sldId id="283" r:id="rId17"/>
    <p:sldId id="280" r:id="rId18"/>
    <p:sldId id="267" r:id="rId19"/>
    <p:sldId id="278" r:id="rId20"/>
    <p:sldId id="276" r:id="rId21"/>
    <p:sldId id="282" r:id="rId22"/>
    <p:sldId id="272" r:id="rId23"/>
    <p:sldId id="271" r:id="rId24"/>
    <p:sldId id="279" r:id="rId25"/>
    <p:sldId id="274" r:id="rId26"/>
    <p:sldId id="281" r:id="rId27"/>
    <p:sldId id="285"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840" userDrawn="1">
          <p15:clr>
            <a:srgbClr val="A4A3A4"/>
          </p15:clr>
        </p15:guide>
        <p15:guide id="3" pos="574" userDrawn="1">
          <p15:clr>
            <a:srgbClr val="A4A3A4"/>
          </p15:clr>
        </p15:guide>
        <p15:guide id="4" pos="7129" userDrawn="1">
          <p15:clr>
            <a:srgbClr val="A4A3A4"/>
          </p15:clr>
        </p15:guide>
        <p15:guide id="5" orient="horz" pos="3974" userDrawn="1">
          <p15:clr>
            <a:srgbClr val="A4A3A4"/>
          </p15:clr>
        </p15:guide>
        <p15:guide id="6" orient="horz" pos="663"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660"/>
  </p:normalViewPr>
  <p:slideViewPr>
    <p:cSldViewPr snapToGrid="0" showGuides="1">
      <p:cViewPr varScale="1">
        <p:scale>
          <a:sx n="84" d="100"/>
          <a:sy n="84" d="100"/>
        </p:scale>
        <p:origin x="366" y="84"/>
      </p:cViewPr>
      <p:guideLst>
        <p:guide orient="horz" pos="2341"/>
        <p:guide pos="3840"/>
        <p:guide pos="574"/>
        <p:guide pos="7129"/>
        <p:guide orient="horz" pos="3974"/>
        <p:guide orient="horz" pos="663"/>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BF7C8-CD62-4E87-AAD1-ABFBA34A892C}"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2B5DF-7041-4EF0-B3A4-217996479216}" type="slidenum">
              <a:rPr lang="zh-CN" altLang="en-US" smtClean="0"/>
              <a:t>‹#›</a:t>
            </a:fld>
            <a:endParaRPr lang="zh-CN" altLang="en-US"/>
          </a:p>
        </p:txBody>
      </p:sp>
    </p:spTree>
    <p:extLst>
      <p:ext uri="{BB962C8B-B14F-4D97-AF65-F5344CB8AC3E}">
        <p14:creationId val="375122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558129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588722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798755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885135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685422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433767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838207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773020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862625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69364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651704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757502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1743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63453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877611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606223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333078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205826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94796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297602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691777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98847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270258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768912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999949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节标题">
    <p:spTree>
      <p:nvGrpSpPr>
        <p:cNvPr id="1" name=""/>
        <p:cNvGrpSpPr/>
        <p:nvPr/>
      </p:nvGrpSpPr>
      <p:grpSpPr>
        <a:xfrm>
          <a:off x="0" y="0"/>
          <a:ext cx="0" cy="0"/>
        </a:xfrm>
      </p:grpSpPr>
    </p:spTree>
    <p:extLst>
      <p:ext uri="{BB962C8B-B14F-4D97-AF65-F5344CB8AC3E}">
        <p14:creationId val="194151089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11" name="任意多边形: 形状 10"/>
          <p:cNvSpPr>
            <a:spLocks noGrp="1"/>
          </p:cNvSpPr>
          <p:nvPr>
            <p:ph type="pic" sz="quarter" idx="10"/>
          </p:nvPr>
        </p:nvSpPr>
        <p:spPr>
          <a:xfrm>
            <a:off x="2381252" y="2021467"/>
            <a:ext cx="1933840" cy="1928630"/>
          </a:xfrm>
          <a:custGeom>
            <a:gdLst>
              <a:gd name="connsiteX0" fmla="*/ 966920 w 1933840"/>
              <a:gd name="connsiteY0" fmla="*/ 0 h 1928630"/>
              <a:gd name="connsiteX1" fmla="*/ 1933840 w 1933840"/>
              <a:gd name="connsiteY1" fmla="*/ 964315 h 1928630"/>
              <a:gd name="connsiteX2" fmla="*/ 966920 w 1933840"/>
              <a:gd name="connsiteY2" fmla="*/ 1928630 h 1928630"/>
              <a:gd name="connsiteX3" fmla="*/ 0 w 1933840"/>
              <a:gd name="connsiteY3" fmla="*/ 964315 h 1928630"/>
              <a:gd name="connsiteX4" fmla="*/ 966920 w 1933840"/>
              <a:gd name="connsiteY4" fmla="*/ 0 h 19286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33840" h="1928629">
                <a:moveTo>
                  <a:pt x="966920" y="0"/>
                </a:moveTo>
                <a:cubicBezTo>
                  <a:pt x="1500935" y="0"/>
                  <a:pt x="1933840" y="431739"/>
                  <a:pt x="1933840" y="964315"/>
                </a:cubicBezTo>
                <a:cubicBezTo>
                  <a:pt x="1933840" y="1496891"/>
                  <a:pt x="1500935" y="1928630"/>
                  <a:pt x="966920" y="1928630"/>
                </a:cubicBezTo>
                <a:cubicBezTo>
                  <a:pt x="432905" y="1928630"/>
                  <a:pt x="0" y="1496891"/>
                  <a:pt x="0" y="964315"/>
                </a:cubicBezTo>
                <a:cubicBezTo>
                  <a:pt x="0" y="431739"/>
                  <a:pt x="432905" y="0"/>
                  <a:pt x="96692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1"/>
          </p:nvPr>
        </p:nvSpPr>
        <p:spPr>
          <a:xfrm>
            <a:off x="5129081" y="2021467"/>
            <a:ext cx="1933840" cy="1928630"/>
          </a:xfrm>
          <a:custGeom>
            <a:gdLst>
              <a:gd name="connsiteX0" fmla="*/ 966920 w 1933840"/>
              <a:gd name="connsiteY0" fmla="*/ 0 h 1928630"/>
              <a:gd name="connsiteX1" fmla="*/ 1933840 w 1933840"/>
              <a:gd name="connsiteY1" fmla="*/ 964315 h 1928630"/>
              <a:gd name="connsiteX2" fmla="*/ 966920 w 1933840"/>
              <a:gd name="connsiteY2" fmla="*/ 1928630 h 1928630"/>
              <a:gd name="connsiteX3" fmla="*/ 0 w 1933840"/>
              <a:gd name="connsiteY3" fmla="*/ 964315 h 1928630"/>
              <a:gd name="connsiteX4" fmla="*/ 966920 w 1933840"/>
              <a:gd name="connsiteY4" fmla="*/ 0 h 19286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33840" h="1928629">
                <a:moveTo>
                  <a:pt x="966920" y="0"/>
                </a:moveTo>
                <a:cubicBezTo>
                  <a:pt x="1500935" y="0"/>
                  <a:pt x="1933840" y="431739"/>
                  <a:pt x="1933840" y="964315"/>
                </a:cubicBezTo>
                <a:cubicBezTo>
                  <a:pt x="1933840" y="1496891"/>
                  <a:pt x="1500935" y="1928630"/>
                  <a:pt x="966920" y="1928630"/>
                </a:cubicBezTo>
                <a:cubicBezTo>
                  <a:pt x="432905" y="1928630"/>
                  <a:pt x="0" y="1496891"/>
                  <a:pt x="0" y="964315"/>
                </a:cubicBezTo>
                <a:cubicBezTo>
                  <a:pt x="0" y="431739"/>
                  <a:pt x="432905" y="0"/>
                  <a:pt x="966920" y="0"/>
                </a:cubicBezTo>
                <a:close/>
              </a:path>
            </a:pathLst>
          </a:custGeom>
        </p:spPr>
        <p:txBody>
          <a:bodyPr wrap="square">
            <a:noAutofit/>
          </a:bodyPr>
          <a:lstStyle/>
          <a:p>
            <a:endParaRPr lang="zh-CN" altLang="en-US"/>
          </a:p>
        </p:txBody>
      </p:sp>
      <p:sp>
        <p:nvSpPr>
          <p:cNvPr id="13" name="任意多边形: 形状 12"/>
          <p:cNvSpPr>
            <a:spLocks noGrp="1"/>
          </p:cNvSpPr>
          <p:nvPr>
            <p:ph type="pic" sz="quarter" idx="12"/>
          </p:nvPr>
        </p:nvSpPr>
        <p:spPr>
          <a:xfrm>
            <a:off x="7876909" y="2021467"/>
            <a:ext cx="1933840" cy="1928630"/>
          </a:xfrm>
          <a:custGeom>
            <a:gdLst>
              <a:gd name="connsiteX0" fmla="*/ 966920 w 1933840"/>
              <a:gd name="connsiteY0" fmla="*/ 0 h 1928630"/>
              <a:gd name="connsiteX1" fmla="*/ 1933840 w 1933840"/>
              <a:gd name="connsiteY1" fmla="*/ 964315 h 1928630"/>
              <a:gd name="connsiteX2" fmla="*/ 966920 w 1933840"/>
              <a:gd name="connsiteY2" fmla="*/ 1928630 h 1928630"/>
              <a:gd name="connsiteX3" fmla="*/ 0 w 1933840"/>
              <a:gd name="connsiteY3" fmla="*/ 964315 h 1928630"/>
              <a:gd name="connsiteX4" fmla="*/ 966920 w 1933840"/>
              <a:gd name="connsiteY4" fmla="*/ 0 h 19286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33840" h="1928629">
                <a:moveTo>
                  <a:pt x="966920" y="0"/>
                </a:moveTo>
                <a:cubicBezTo>
                  <a:pt x="1500935" y="0"/>
                  <a:pt x="1933840" y="431739"/>
                  <a:pt x="1933840" y="964315"/>
                </a:cubicBezTo>
                <a:cubicBezTo>
                  <a:pt x="1933840" y="1496891"/>
                  <a:pt x="1500935" y="1928630"/>
                  <a:pt x="966920" y="1928630"/>
                </a:cubicBezTo>
                <a:cubicBezTo>
                  <a:pt x="432905" y="1928630"/>
                  <a:pt x="0" y="1496891"/>
                  <a:pt x="0" y="964315"/>
                </a:cubicBezTo>
                <a:cubicBezTo>
                  <a:pt x="0" y="431739"/>
                  <a:pt x="432905" y="0"/>
                  <a:pt x="966920" y="0"/>
                </a:cubicBezTo>
                <a:close/>
              </a:path>
            </a:pathLst>
          </a:custGeom>
        </p:spPr>
        <p:txBody>
          <a:bodyPr wrap="square">
            <a:noAutofit/>
          </a:bodyPr>
          <a:lstStyle/>
          <a:p>
            <a:endParaRPr lang="zh-CN" altLang="en-US"/>
          </a:p>
        </p:txBody>
      </p:sp>
    </p:spTree>
    <p:extLst>
      <p:ext uri="{BB962C8B-B14F-4D97-AF65-F5344CB8AC3E}">
        <p14:creationId val="19405879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仅标题">
    <p:spTree>
      <p:nvGrpSpPr>
        <p:cNvPr id="1" name=""/>
        <p:cNvGrpSpPr/>
        <p:nvPr/>
      </p:nvGrpSpPr>
      <p:grpSpPr>
        <a:xfrm>
          <a:off x="0" y="0"/>
          <a:ext cx="0" cy="0"/>
        </a:xfrm>
      </p:grpSpPr>
      <p:sp>
        <p:nvSpPr>
          <p:cNvPr id="6" name="任意多边形: 形状 5"/>
          <p:cNvSpPr>
            <a:spLocks noGrp="1"/>
          </p:cNvSpPr>
          <p:nvPr>
            <p:ph type="pic" sz="quarter" idx="10"/>
          </p:nvPr>
        </p:nvSpPr>
        <p:spPr>
          <a:xfrm>
            <a:off x="2051718" y="2198752"/>
            <a:ext cx="2987008" cy="2987006"/>
          </a:xfrm>
          <a:custGeom>
            <a:gdLst>
              <a:gd name="connsiteX0" fmla="*/ 1493504 w 2987008"/>
              <a:gd name="connsiteY0" fmla="*/ 0 h 2987006"/>
              <a:gd name="connsiteX1" fmla="*/ 2987008 w 2987008"/>
              <a:gd name="connsiteY1" fmla="*/ 1493503 h 2987006"/>
              <a:gd name="connsiteX2" fmla="*/ 1493504 w 2987008"/>
              <a:gd name="connsiteY2" fmla="*/ 2987006 h 2987006"/>
              <a:gd name="connsiteX3" fmla="*/ 0 w 2987008"/>
              <a:gd name="connsiteY3" fmla="*/ 1493503 h 2987006"/>
              <a:gd name="connsiteX4" fmla="*/ 1493504 w 2987008"/>
              <a:gd name="connsiteY4" fmla="*/ 0 h 29870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7008" h="2987006">
                <a:moveTo>
                  <a:pt x="1493504" y="0"/>
                </a:moveTo>
                <a:cubicBezTo>
                  <a:pt x="2318343" y="0"/>
                  <a:pt x="2987008" y="668664"/>
                  <a:pt x="2987008" y="1493503"/>
                </a:cubicBezTo>
                <a:cubicBezTo>
                  <a:pt x="2987008" y="2318342"/>
                  <a:pt x="2318343" y="2987006"/>
                  <a:pt x="1493504" y="2987006"/>
                </a:cubicBezTo>
                <a:cubicBezTo>
                  <a:pt x="668665" y="2987006"/>
                  <a:pt x="0" y="2318342"/>
                  <a:pt x="0" y="1493503"/>
                </a:cubicBezTo>
                <a:cubicBezTo>
                  <a:pt x="0" y="668664"/>
                  <a:pt x="668665" y="0"/>
                  <a:pt x="1493504" y="0"/>
                </a:cubicBezTo>
                <a:close/>
              </a:path>
            </a:pathLst>
          </a:custGeom>
        </p:spPr>
        <p:txBody>
          <a:bodyPr wrap="square">
            <a:noAutofit/>
          </a:bodyPr>
          <a:lstStyle/>
          <a:p>
            <a:endParaRPr lang="zh-CN" altLang="en-US"/>
          </a:p>
        </p:txBody>
      </p:sp>
    </p:spTree>
    <p:extLst>
      <p:ext uri="{BB962C8B-B14F-4D97-AF65-F5344CB8AC3E}">
        <p14:creationId val="39386074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325026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006904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232354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029639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189938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538135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110829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225158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仅标题">
    <p:spTree>
      <p:nvGrpSpPr>
        <p:cNvPr id="1" name=""/>
        <p:cNvGrpSpPr/>
        <p:nvPr/>
      </p:nvGrpSpPr>
      <p:grpSpPr>
        <a:xfrm>
          <a:off x="0" y="0"/>
          <a:ext cx="0" cy="0"/>
        </a:xfrm>
      </p:grpSpPr>
    </p:spTree>
    <p:extLst>
      <p:ext uri="{BB962C8B-B14F-4D97-AF65-F5344CB8AC3E}">
        <p14:creationId val="167708541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061699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351033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816059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37178612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12" name="任意多边形: 形状 11"/>
          <p:cNvSpPr>
            <a:spLocks noGrp="1"/>
          </p:cNvSpPr>
          <p:nvPr>
            <p:ph type="pic" sz="quarter" idx="10"/>
          </p:nvPr>
        </p:nvSpPr>
        <p:spPr>
          <a:xfrm>
            <a:off x="1301196" y="1997715"/>
            <a:ext cx="3718417" cy="3437246"/>
          </a:xfrm>
          <a:custGeom>
            <a:gdLst>
              <a:gd name="connsiteX0" fmla="*/ 202523 w 3718417"/>
              <a:gd name="connsiteY0" fmla="*/ 0 h 3437246"/>
              <a:gd name="connsiteX1" fmla="*/ 3515894 w 3718417"/>
              <a:gd name="connsiteY1" fmla="*/ 0 h 3437246"/>
              <a:gd name="connsiteX2" fmla="*/ 3718417 w 3718417"/>
              <a:gd name="connsiteY2" fmla="*/ 202523 h 3437246"/>
              <a:gd name="connsiteX3" fmla="*/ 3718417 w 3718417"/>
              <a:gd name="connsiteY3" fmla="*/ 3234723 h 3437246"/>
              <a:gd name="connsiteX4" fmla="*/ 3515894 w 3718417"/>
              <a:gd name="connsiteY4" fmla="*/ 3437246 h 3437246"/>
              <a:gd name="connsiteX5" fmla="*/ 202523 w 3718417"/>
              <a:gd name="connsiteY5" fmla="*/ 3437246 h 3437246"/>
              <a:gd name="connsiteX6" fmla="*/ 0 w 3718417"/>
              <a:gd name="connsiteY6" fmla="*/ 3234723 h 3437246"/>
              <a:gd name="connsiteX7" fmla="*/ 0 w 3718417"/>
              <a:gd name="connsiteY7" fmla="*/ 202523 h 3437246"/>
              <a:gd name="connsiteX8" fmla="*/ 202523 w 3718417"/>
              <a:gd name="connsiteY8" fmla="*/ 0 h 34372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8417" h="3437245">
                <a:moveTo>
                  <a:pt x="202523" y="0"/>
                </a:moveTo>
                <a:lnTo>
                  <a:pt x="3515894" y="0"/>
                </a:lnTo>
                <a:cubicBezTo>
                  <a:pt x="3627744" y="0"/>
                  <a:pt x="3718417" y="90673"/>
                  <a:pt x="3718417" y="202523"/>
                </a:cubicBezTo>
                <a:lnTo>
                  <a:pt x="3718417" y="3234723"/>
                </a:lnTo>
                <a:cubicBezTo>
                  <a:pt x="3718417" y="3346573"/>
                  <a:pt x="3627744" y="3437246"/>
                  <a:pt x="3515894" y="3437246"/>
                </a:cubicBezTo>
                <a:lnTo>
                  <a:pt x="202523" y="3437246"/>
                </a:lnTo>
                <a:cubicBezTo>
                  <a:pt x="90673" y="3437246"/>
                  <a:pt x="0" y="3346573"/>
                  <a:pt x="0" y="3234723"/>
                </a:cubicBezTo>
                <a:lnTo>
                  <a:pt x="0" y="202523"/>
                </a:lnTo>
                <a:cubicBezTo>
                  <a:pt x="0" y="90673"/>
                  <a:pt x="90673" y="0"/>
                  <a:pt x="202523" y="0"/>
                </a:cubicBez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5238618" y="1997715"/>
            <a:ext cx="1738059" cy="1606634"/>
          </a:xfrm>
          <a:custGeom>
            <a:gdLst>
              <a:gd name="connsiteX0" fmla="*/ 161965 w 1738059"/>
              <a:gd name="connsiteY0" fmla="*/ 0 h 1606634"/>
              <a:gd name="connsiteX1" fmla="*/ 1576094 w 1738059"/>
              <a:gd name="connsiteY1" fmla="*/ 0 h 1606634"/>
              <a:gd name="connsiteX2" fmla="*/ 1738059 w 1738059"/>
              <a:gd name="connsiteY2" fmla="*/ 161965 h 1606634"/>
              <a:gd name="connsiteX3" fmla="*/ 1738059 w 1738059"/>
              <a:gd name="connsiteY3" fmla="*/ 1444669 h 1606634"/>
              <a:gd name="connsiteX4" fmla="*/ 1576094 w 1738059"/>
              <a:gd name="connsiteY4" fmla="*/ 1606634 h 1606634"/>
              <a:gd name="connsiteX5" fmla="*/ 161965 w 1738059"/>
              <a:gd name="connsiteY5" fmla="*/ 1606634 h 1606634"/>
              <a:gd name="connsiteX6" fmla="*/ 0 w 1738059"/>
              <a:gd name="connsiteY6" fmla="*/ 1444669 h 1606634"/>
              <a:gd name="connsiteX7" fmla="*/ 0 w 1738059"/>
              <a:gd name="connsiteY7" fmla="*/ 161965 h 1606634"/>
              <a:gd name="connsiteX8" fmla="*/ 161965 w 1738059"/>
              <a:gd name="connsiteY8" fmla="*/ 0 h 16066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059" h="1606634">
                <a:moveTo>
                  <a:pt x="161965" y="0"/>
                </a:moveTo>
                <a:lnTo>
                  <a:pt x="1576094" y="0"/>
                </a:lnTo>
                <a:cubicBezTo>
                  <a:pt x="1665545" y="0"/>
                  <a:pt x="1738059" y="72514"/>
                  <a:pt x="1738059" y="161965"/>
                </a:cubicBezTo>
                <a:lnTo>
                  <a:pt x="1738059" y="1444669"/>
                </a:lnTo>
                <a:cubicBezTo>
                  <a:pt x="1738059" y="1534120"/>
                  <a:pt x="1665545" y="1606634"/>
                  <a:pt x="1576094" y="1606634"/>
                </a:cubicBezTo>
                <a:lnTo>
                  <a:pt x="161965" y="1606634"/>
                </a:lnTo>
                <a:cubicBezTo>
                  <a:pt x="72514" y="1606634"/>
                  <a:pt x="0" y="1534120"/>
                  <a:pt x="0" y="1444669"/>
                </a:cubicBezTo>
                <a:lnTo>
                  <a:pt x="0" y="161965"/>
                </a:lnTo>
                <a:cubicBezTo>
                  <a:pt x="0" y="72514"/>
                  <a:pt x="72514" y="0"/>
                  <a:pt x="161965"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7195682" y="3828327"/>
            <a:ext cx="1738059" cy="1606634"/>
          </a:xfrm>
          <a:custGeom>
            <a:gdLst>
              <a:gd name="connsiteX0" fmla="*/ 161965 w 1738059"/>
              <a:gd name="connsiteY0" fmla="*/ 0 h 1606634"/>
              <a:gd name="connsiteX1" fmla="*/ 1576094 w 1738059"/>
              <a:gd name="connsiteY1" fmla="*/ 0 h 1606634"/>
              <a:gd name="connsiteX2" fmla="*/ 1738059 w 1738059"/>
              <a:gd name="connsiteY2" fmla="*/ 161965 h 1606634"/>
              <a:gd name="connsiteX3" fmla="*/ 1738059 w 1738059"/>
              <a:gd name="connsiteY3" fmla="*/ 1444669 h 1606634"/>
              <a:gd name="connsiteX4" fmla="*/ 1576094 w 1738059"/>
              <a:gd name="connsiteY4" fmla="*/ 1606634 h 1606634"/>
              <a:gd name="connsiteX5" fmla="*/ 161965 w 1738059"/>
              <a:gd name="connsiteY5" fmla="*/ 1606634 h 1606634"/>
              <a:gd name="connsiteX6" fmla="*/ 0 w 1738059"/>
              <a:gd name="connsiteY6" fmla="*/ 1444669 h 1606634"/>
              <a:gd name="connsiteX7" fmla="*/ 0 w 1738059"/>
              <a:gd name="connsiteY7" fmla="*/ 161965 h 1606634"/>
              <a:gd name="connsiteX8" fmla="*/ 161965 w 1738059"/>
              <a:gd name="connsiteY8" fmla="*/ 0 h 16066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059" h="1606634">
                <a:moveTo>
                  <a:pt x="161965" y="0"/>
                </a:moveTo>
                <a:lnTo>
                  <a:pt x="1576094" y="0"/>
                </a:lnTo>
                <a:cubicBezTo>
                  <a:pt x="1665545" y="0"/>
                  <a:pt x="1738059" y="72514"/>
                  <a:pt x="1738059" y="161965"/>
                </a:cubicBezTo>
                <a:lnTo>
                  <a:pt x="1738059" y="1444669"/>
                </a:lnTo>
                <a:cubicBezTo>
                  <a:pt x="1738059" y="1534120"/>
                  <a:pt x="1665545" y="1606634"/>
                  <a:pt x="1576094" y="1606634"/>
                </a:cubicBezTo>
                <a:lnTo>
                  <a:pt x="161965" y="1606634"/>
                </a:lnTo>
                <a:cubicBezTo>
                  <a:pt x="72514" y="1606634"/>
                  <a:pt x="0" y="1534120"/>
                  <a:pt x="0" y="1444669"/>
                </a:cubicBezTo>
                <a:lnTo>
                  <a:pt x="0" y="161965"/>
                </a:lnTo>
                <a:cubicBezTo>
                  <a:pt x="0" y="72514"/>
                  <a:pt x="72514" y="0"/>
                  <a:pt x="161965"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3"/>
          </p:nvPr>
        </p:nvSpPr>
        <p:spPr>
          <a:xfrm>
            <a:off x="9152745" y="1997715"/>
            <a:ext cx="1738059" cy="1606634"/>
          </a:xfrm>
          <a:custGeom>
            <a:gdLst>
              <a:gd name="connsiteX0" fmla="*/ 161965 w 1738059"/>
              <a:gd name="connsiteY0" fmla="*/ 0 h 1606634"/>
              <a:gd name="connsiteX1" fmla="*/ 1576094 w 1738059"/>
              <a:gd name="connsiteY1" fmla="*/ 0 h 1606634"/>
              <a:gd name="connsiteX2" fmla="*/ 1738059 w 1738059"/>
              <a:gd name="connsiteY2" fmla="*/ 161965 h 1606634"/>
              <a:gd name="connsiteX3" fmla="*/ 1738059 w 1738059"/>
              <a:gd name="connsiteY3" fmla="*/ 1444669 h 1606634"/>
              <a:gd name="connsiteX4" fmla="*/ 1576094 w 1738059"/>
              <a:gd name="connsiteY4" fmla="*/ 1606634 h 1606634"/>
              <a:gd name="connsiteX5" fmla="*/ 161965 w 1738059"/>
              <a:gd name="connsiteY5" fmla="*/ 1606634 h 1606634"/>
              <a:gd name="connsiteX6" fmla="*/ 0 w 1738059"/>
              <a:gd name="connsiteY6" fmla="*/ 1444669 h 1606634"/>
              <a:gd name="connsiteX7" fmla="*/ 0 w 1738059"/>
              <a:gd name="connsiteY7" fmla="*/ 161965 h 1606634"/>
              <a:gd name="connsiteX8" fmla="*/ 161965 w 1738059"/>
              <a:gd name="connsiteY8" fmla="*/ 0 h 16066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059" h="1606634">
                <a:moveTo>
                  <a:pt x="161965" y="0"/>
                </a:moveTo>
                <a:lnTo>
                  <a:pt x="1576094" y="0"/>
                </a:lnTo>
                <a:cubicBezTo>
                  <a:pt x="1665545" y="0"/>
                  <a:pt x="1738059" y="72514"/>
                  <a:pt x="1738059" y="161965"/>
                </a:cubicBezTo>
                <a:lnTo>
                  <a:pt x="1738059" y="1444669"/>
                </a:lnTo>
                <a:cubicBezTo>
                  <a:pt x="1738059" y="1534120"/>
                  <a:pt x="1665545" y="1606634"/>
                  <a:pt x="1576094" y="1606634"/>
                </a:cubicBezTo>
                <a:lnTo>
                  <a:pt x="161965" y="1606634"/>
                </a:lnTo>
                <a:cubicBezTo>
                  <a:pt x="72514" y="1606634"/>
                  <a:pt x="0" y="1534120"/>
                  <a:pt x="0" y="1444669"/>
                </a:cubicBezTo>
                <a:lnTo>
                  <a:pt x="0" y="161965"/>
                </a:lnTo>
                <a:cubicBezTo>
                  <a:pt x="0" y="72514"/>
                  <a:pt x="72514" y="0"/>
                  <a:pt x="161965" y="0"/>
                </a:cubicBezTo>
                <a:close/>
              </a:path>
            </a:pathLst>
          </a:custGeom>
        </p:spPr>
        <p:txBody>
          <a:bodyPr wrap="square">
            <a:noAutofit/>
          </a:bodyPr>
          <a:lstStyle/>
          <a:p>
            <a:endParaRPr lang="zh-CN" altLang="en-US"/>
          </a:p>
        </p:txBody>
      </p:sp>
    </p:spTree>
    <p:extLst>
      <p:ext uri="{BB962C8B-B14F-4D97-AF65-F5344CB8AC3E}">
        <p14:creationId val="144946017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6" name="任意多边形: 形状 5"/>
          <p:cNvSpPr>
            <a:spLocks noGrp="1"/>
          </p:cNvSpPr>
          <p:nvPr>
            <p:ph type="pic" sz="quarter" idx="10"/>
          </p:nvPr>
        </p:nvSpPr>
        <p:spPr>
          <a:xfrm>
            <a:off x="1316528" y="2816532"/>
            <a:ext cx="9578451" cy="3057206"/>
          </a:xfrm>
          <a:custGeom>
            <a:gdLst>
              <a:gd name="connsiteX0" fmla="*/ 8335647 w 9578451"/>
              <a:gd name="connsiteY0" fmla="*/ 1566935 h 3057206"/>
              <a:gd name="connsiteX1" fmla="*/ 9330068 w 9578451"/>
              <a:gd name="connsiteY1" fmla="*/ 1566935 h 3057206"/>
              <a:gd name="connsiteX2" fmla="*/ 9578451 w 9578451"/>
              <a:gd name="connsiteY2" fmla="*/ 1815318 h 3057206"/>
              <a:gd name="connsiteX3" fmla="*/ 9578451 w 9578451"/>
              <a:gd name="connsiteY3" fmla="*/ 2808823 h 3057206"/>
              <a:gd name="connsiteX4" fmla="*/ 9330068 w 9578451"/>
              <a:gd name="connsiteY4" fmla="*/ 3057206 h 3057206"/>
              <a:gd name="connsiteX5" fmla="*/ 8335647 w 9578451"/>
              <a:gd name="connsiteY5" fmla="*/ 3057206 h 3057206"/>
              <a:gd name="connsiteX6" fmla="*/ 8087264 w 9578451"/>
              <a:gd name="connsiteY6" fmla="*/ 2808823 h 3057206"/>
              <a:gd name="connsiteX7" fmla="*/ 8087264 w 9578451"/>
              <a:gd name="connsiteY7" fmla="*/ 1815318 h 3057206"/>
              <a:gd name="connsiteX8" fmla="*/ 8335647 w 9578451"/>
              <a:gd name="connsiteY8" fmla="*/ 1566935 h 3057206"/>
              <a:gd name="connsiteX9" fmla="*/ 6718193 w 9578451"/>
              <a:gd name="connsiteY9" fmla="*/ 1566935 h 3057206"/>
              <a:gd name="connsiteX10" fmla="*/ 7712614 w 9578451"/>
              <a:gd name="connsiteY10" fmla="*/ 1566935 h 3057206"/>
              <a:gd name="connsiteX11" fmla="*/ 7960997 w 9578451"/>
              <a:gd name="connsiteY11" fmla="*/ 1815318 h 3057206"/>
              <a:gd name="connsiteX12" fmla="*/ 7960997 w 9578451"/>
              <a:gd name="connsiteY12" fmla="*/ 2808823 h 3057206"/>
              <a:gd name="connsiteX13" fmla="*/ 7712614 w 9578451"/>
              <a:gd name="connsiteY13" fmla="*/ 3057206 h 3057206"/>
              <a:gd name="connsiteX14" fmla="*/ 6718193 w 9578451"/>
              <a:gd name="connsiteY14" fmla="*/ 3057206 h 3057206"/>
              <a:gd name="connsiteX15" fmla="*/ 6469810 w 9578451"/>
              <a:gd name="connsiteY15" fmla="*/ 2808823 h 3057206"/>
              <a:gd name="connsiteX16" fmla="*/ 6469810 w 9578451"/>
              <a:gd name="connsiteY16" fmla="*/ 1815318 h 3057206"/>
              <a:gd name="connsiteX17" fmla="*/ 6718193 w 9578451"/>
              <a:gd name="connsiteY17" fmla="*/ 1566935 h 3057206"/>
              <a:gd name="connsiteX18" fmla="*/ 5100740 w 9578451"/>
              <a:gd name="connsiteY18" fmla="*/ 1566935 h 3057206"/>
              <a:gd name="connsiteX19" fmla="*/ 6095161 w 9578451"/>
              <a:gd name="connsiteY19" fmla="*/ 1566935 h 3057206"/>
              <a:gd name="connsiteX20" fmla="*/ 6343544 w 9578451"/>
              <a:gd name="connsiteY20" fmla="*/ 1815318 h 3057206"/>
              <a:gd name="connsiteX21" fmla="*/ 6343544 w 9578451"/>
              <a:gd name="connsiteY21" fmla="*/ 2808823 h 3057206"/>
              <a:gd name="connsiteX22" fmla="*/ 6095161 w 9578451"/>
              <a:gd name="connsiteY22" fmla="*/ 3057206 h 3057206"/>
              <a:gd name="connsiteX23" fmla="*/ 5100740 w 9578451"/>
              <a:gd name="connsiteY23" fmla="*/ 3057206 h 3057206"/>
              <a:gd name="connsiteX24" fmla="*/ 4852357 w 9578451"/>
              <a:gd name="connsiteY24" fmla="*/ 2808823 h 3057206"/>
              <a:gd name="connsiteX25" fmla="*/ 4852357 w 9578451"/>
              <a:gd name="connsiteY25" fmla="*/ 1815318 h 3057206"/>
              <a:gd name="connsiteX26" fmla="*/ 5100740 w 9578451"/>
              <a:gd name="connsiteY26" fmla="*/ 1566935 h 3057206"/>
              <a:gd name="connsiteX27" fmla="*/ 3483288 w 9578451"/>
              <a:gd name="connsiteY27" fmla="*/ 1566935 h 3057206"/>
              <a:gd name="connsiteX28" fmla="*/ 4477709 w 9578451"/>
              <a:gd name="connsiteY28" fmla="*/ 1566935 h 3057206"/>
              <a:gd name="connsiteX29" fmla="*/ 4726092 w 9578451"/>
              <a:gd name="connsiteY29" fmla="*/ 1815318 h 3057206"/>
              <a:gd name="connsiteX30" fmla="*/ 4726092 w 9578451"/>
              <a:gd name="connsiteY30" fmla="*/ 2808823 h 3057206"/>
              <a:gd name="connsiteX31" fmla="*/ 4477709 w 9578451"/>
              <a:gd name="connsiteY31" fmla="*/ 3057206 h 3057206"/>
              <a:gd name="connsiteX32" fmla="*/ 3483288 w 9578451"/>
              <a:gd name="connsiteY32" fmla="*/ 3057206 h 3057206"/>
              <a:gd name="connsiteX33" fmla="*/ 3234905 w 9578451"/>
              <a:gd name="connsiteY33" fmla="*/ 2808823 h 3057206"/>
              <a:gd name="connsiteX34" fmla="*/ 3234905 w 9578451"/>
              <a:gd name="connsiteY34" fmla="*/ 1815318 h 3057206"/>
              <a:gd name="connsiteX35" fmla="*/ 3483288 w 9578451"/>
              <a:gd name="connsiteY35" fmla="*/ 1566935 h 3057206"/>
              <a:gd name="connsiteX36" fmla="*/ 1865835 w 9578451"/>
              <a:gd name="connsiteY36" fmla="*/ 1566935 h 3057206"/>
              <a:gd name="connsiteX37" fmla="*/ 2860257 w 9578451"/>
              <a:gd name="connsiteY37" fmla="*/ 1566935 h 3057206"/>
              <a:gd name="connsiteX38" fmla="*/ 3108639 w 9578451"/>
              <a:gd name="connsiteY38" fmla="*/ 1815318 h 3057206"/>
              <a:gd name="connsiteX39" fmla="*/ 3108639 w 9578451"/>
              <a:gd name="connsiteY39" fmla="*/ 2808823 h 3057206"/>
              <a:gd name="connsiteX40" fmla="*/ 2860257 w 9578451"/>
              <a:gd name="connsiteY40" fmla="*/ 3057206 h 3057206"/>
              <a:gd name="connsiteX41" fmla="*/ 1865835 w 9578451"/>
              <a:gd name="connsiteY41" fmla="*/ 3057206 h 3057206"/>
              <a:gd name="connsiteX42" fmla="*/ 1617452 w 9578451"/>
              <a:gd name="connsiteY42" fmla="*/ 2808823 h 3057206"/>
              <a:gd name="connsiteX43" fmla="*/ 1617452 w 9578451"/>
              <a:gd name="connsiteY43" fmla="*/ 1815318 h 3057206"/>
              <a:gd name="connsiteX44" fmla="*/ 1865835 w 9578451"/>
              <a:gd name="connsiteY44" fmla="*/ 1566935 h 3057206"/>
              <a:gd name="connsiteX45" fmla="*/ 248383 w 9578451"/>
              <a:gd name="connsiteY45" fmla="*/ 1566935 h 3057206"/>
              <a:gd name="connsiteX46" fmla="*/ 1242804 w 9578451"/>
              <a:gd name="connsiteY46" fmla="*/ 1566935 h 3057206"/>
              <a:gd name="connsiteX47" fmla="*/ 1491187 w 9578451"/>
              <a:gd name="connsiteY47" fmla="*/ 1815318 h 3057206"/>
              <a:gd name="connsiteX48" fmla="*/ 1491187 w 9578451"/>
              <a:gd name="connsiteY48" fmla="*/ 2808823 h 3057206"/>
              <a:gd name="connsiteX49" fmla="*/ 1242804 w 9578451"/>
              <a:gd name="connsiteY49" fmla="*/ 3057206 h 3057206"/>
              <a:gd name="connsiteX50" fmla="*/ 248383 w 9578451"/>
              <a:gd name="connsiteY50" fmla="*/ 3057206 h 3057206"/>
              <a:gd name="connsiteX51" fmla="*/ 0 w 9578451"/>
              <a:gd name="connsiteY51" fmla="*/ 2808823 h 3057206"/>
              <a:gd name="connsiteX52" fmla="*/ 0 w 9578451"/>
              <a:gd name="connsiteY52" fmla="*/ 1815318 h 3057206"/>
              <a:gd name="connsiteX53" fmla="*/ 248383 w 9578451"/>
              <a:gd name="connsiteY53" fmla="*/ 1566935 h 3057206"/>
              <a:gd name="connsiteX54" fmla="*/ 8335647 w 9578451"/>
              <a:gd name="connsiteY54" fmla="*/ 0 h 3057206"/>
              <a:gd name="connsiteX55" fmla="*/ 9330068 w 9578451"/>
              <a:gd name="connsiteY55" fmla="*/ 0 h 3057206"/>
              <a:gd name="connsiteX56" fmla="*/ 9578451 w 9578451"/>
              <a:gd name="connsiteY56" fmla="*/ 248383 h 3057206"/>
              <a:gd name="connsiteX57" fmla="*/ 9578451 w 9578451"/>
              <a:gd name="connsiteY57" fmla="*/ 1241888 h 3057206"/>
              <a:gd name="connsiteX58" fmla="*/ 9330068 w 9578451"/>
              <a:gd name="connsiteY58" fmla="*/ 1490271 h 3057206"/>
              <a:gd name="connsiteX59" fmla="*/ 8335647 w 9578451"/>
              <a:gd name="connsiteY59" fmla="*/ 1490271 h 3057206"/>
              <a:gd name="connsiteX60" fmla="*/ 8087264 w 9578451"/>
              <a:gd name="connsiteY60" fmla="*/ 1241888 h 3057206"/>
              <a:gd name="connsiteX61" fmla="*/ 8087264 w 9578451"/>
              <a:gd name="connsiteY61" fmla="*/ 248383 h 3057206"/>
              <a:gd name="connsiteX62" fmla="*/ 8335647 w 9578451"/>
              <a:gd name="connsiteY62" fmla="*/ 0 h 3057206"/>
              <a:gd name="connsiteX63" fmla="*/ 6718193 w 9578451"/>
              <a:gd name="connsiteY63" fmla="*/ 0 h 3057206"/>
              <a:gd name="connsiteX64" fmla="*/ 7712614 w 9578451"/>
              <a:gd name="connsiteY64" fmla="*/ 0 h 3057206"/>
              <a:gd name="connsiteX65" fmla="*/ 7960997 w 9578451"/>
              <a:gd name="connsiteY65" fmla="*/ 248383 h 3057206"/>
              <a:gd name="connsiteX66" fmla="*/ 7960997 w 9578451"/>
              <a:gd name="connsiteY66" fmla="*/ 1241888 h 3057206"/>
              <a:gd name="connsiteX67" fmla="*/ 7712614 w 9578451"/>
              <a:gd name="connsiteY67" fmla="*/ 1490271 h 3057206"/>
              <a:gd name="connsiteX68" fmla="*/ 6718193 w 9578451"/>
              <a:gd name="connsiteY68" fmla="*/ 1490271 h 3057206"/>
              <a:gd name="connsiteX69" fmla="*/ 6469810 w 9578451"/>
              <a:gd name="connsiteY69" fmla="*/ 1241888 h 3057206"/>
              <a:gd name="connsiteX70" fmla="*/ 6469810 w 9578451"/>
              <a:gd name="connsiteY70" fmla="*/ 248383 h 3057206"/>
              <a:gd name="connsiteX71" fmla="*/ 6718193 w 9578451"/>
              <a:gd name="connsiteY71" fmla="*/ 0 h 3057206"/>
              <a:gd name="connsiteX72" fmla="*/ 5100740 w 9578451"/>
              <a:gd name="connsiteY72" fmla="*/ 0 h 3057206"/>
              <a:gd name="connsiteX73" fmla="*/ 6095161 w 9578451"/>
              <a:gd name="connsiteY73" fmla="*/ 0 h 3057206"/>
              <a:gd name="connsiteX74" fmla="*/ 6343544 w 9578451"/>
              <a:gd name="connsiteY74" fmla="*/ 248383 h 3057206"/>
              <a:gd name="connsiteX75" fmla="*/ 6343544 w 9578451"/>
              <a:gd name="connsiteY75" fmla="*/ 1241888 h 3057206"/>
              <a:gd name="connsiteX76" fmla="*/ 6095161 w 9578451"/>
              <a:gd name="connsiteY76" fmla="*/ 1490271 h 3057206"/>
              <a:gd name="connsiteX77" fmla="*/ 5100740 w 9578451"/>
              <a:gd name="connsiteY77" fmla="*/ 1490271 h 3057206"/>
              <a:gd name="connsiteX78" fmla="*/ 4852357 w 9578451"/>
              <a:gd name="connsiteY78" fmla="*/ 1241888 h 3057206"/>
              <a:gd name="connsiteX79" fmla="*/ 4852357 w 9578451"/>
              <a:gd name="connsiteY79" fmla="*/ 248383 h 3057206"/>
              <a:gd name="connsiteX80" fmla="*/ 5100740 w 9578451"/>
              <a:gd name="connsiteY80" fmla="*/ 0 h 3057206"/>
              <a:gd name="connsiteX81" fmla="*/ 3483288 w 9578451"/>
              <a:gd name="connsiteY81" fmla="*/ 0 h 3057206"/>
              <a:gd name="connsiteX82" fmla="*/ 4477709 w 9578451"/>
              <a:gd name="connsiteY82" fmla="*/ 0 h 3057206"/>
              <a:gd name="connsiteX83" fmla="*/ 4726092 w 9578451"/>
              <a:gd name="connsiteY83" fmla="*/ 248383 h 3057206"/>
              <a:gd name="connsiteX84" fmla="*/ 4726092 w 9578451"/>
              <a:gd name="connsiteY84" fmla="*/ 1241888 h 3057206"/>
              <a:gd name="connsiteX85" fmla="*/ 4477709 w 9578451"/>
              <a:gd name="connsiteY85" fmla="*/ 1490271 h 3057206"/>
              <a:gd name="connsiteX86" fmla="*/ 3483288 w 9578451"/>
              <a:gd name="connsiteY86" fmla="*/ 1490271 h 3057206"/>
              <a:gd name="connsiteX87" fmla="*/ 3234905 w 9578451"/>
              <a:gd name="connsiteY87" fmla="*/ 1241888 h 3057206"/>
              <a:gd name="connsiteX88" fmla="*/ 3234905 w 9578451"/>
              <a:gd name="connsiteY88" fmla="*/ 248383 h 3057206"/>
              <a:gd name="connsiteX89" fmla="*/ 3483288 w 9578451"/>
              <a:gd name="connsiteY89" fmla="*/ 0 h 3057206"/>
              <a:gd name="connsiteX90" fmla="*/ 1865836 w 9578451"/>
              <a:gd name="connsiteY90" fmla="*/ 0 h 3057206"/>
              <a:gd name="connsiteX91" fmla="*/ 2860258 w 9578451"/>
              <a:gd name="connsiteY91" fmla="*/ 0 h 3057206"/>
              <a:gd name="connsiteX92" fmla="*/ 3108639 w 9578451"/>
              <a:gd name="connsiteY92" fmla="*/ 248383 h 3057206"/>
              <a:gd name="connsiteX93" fmla="*/ 3108639 w 9578451"/>
              <a:gd name="connsiteY93" fmla="*/ 1241888 h 3057206"/>
              <a:gd name="connsiteX94" fmla="*/ 2860258 w 9578451"/>
              <a:gd name="connsiteY94" fmla="*/ 1490271 h 3057206"/>
              <a:gd name="connsiteX95" fmla="*/ 1865836 w 9578451"/>
              <a:gd name="connsiteY95" fmla="*/ 1490271 h 3057206"/>
              <a:gd name="connsiteX96" fmla="*/ 1617453 w 9578451"/>
              <a:gd name="connsiteY96" fmla="*/ 1241888 h 3057206"/>
              <a:gd name="connsiteX97" fmla="*/ 1617453 w 9578451"/>
              <a:gd name="connsiteY97" fmla="*/ 248383 h 3057206"/>
              <a:gd name="connsiteX98" fmla="*/ 1865836 w 9578451"/>
              <a:gd name="connsiteY98" fmla="*/ 0 h 3057206"/>
              <a:gd name="connsiteX99" fmla="*/ 248383 w 9578451"/>
              <a:gd name="connsiteY99" fmla="*/ 0 h 3057206"/>
              <a:gd name="connsiteX100" fmla="*/ 1242805 w 9578451"/>
              <a:gd name="connsiteY100" fmla="*/ 0 h 3057206"/>
              <a:gd name="connsiteX101" fmla="*/ 1491188 w 9578451"/>
              <a:gd name="connsiteY101" fmla="*/ 248383 h 3057206"/>
              <a:gd name="connsiteX102" fmla="*/ 1491188 w 9578451"/>
              <a:gd name="connsiteY102" fmla="*/ 1241888 h 3057206"/>
              <a:gd name="connsiteX103" fmla="*/ 1242805 w 9578451"/>
              <a:gd name="connsiteY103" fmla="*/ 1490271 h 3057206"/>
              <a:gd name="connsiteX104" fmla="*/ 248383 w 9578451"/>
              <a:gd name="connsiteY104" fmla="*/ 1490271 h 3057206"/>
              <a:gd name="connsiteX105" fmla="*/ 1 w 9578451"/>
              <a:gd name="connsiteY105" fmla="*/ 1241888 h 3057206"/>
              <a:gd name="connsiteX106" fmla="*/ 1 w 9578451"/>
              <a:gd name="connsiteY106" fmla="*/ 248383 h 3057206"/>
              <a:gd name="connsiteX107" fmla="*/ 248383 w 9578451"/>
              <a:gd name="connsiteY107" fmla="*/ 0 h 30572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578451" h="3057206">
                <a:moveTo>
                  <a:pt x="8335647" y="1566935"/>
                </a:moveTo>
                <a:lnTo>
                  <a:pt x="9330068" y="1566935"/>
                </a:lnTo>
                <a:cubicBezTo>
                  <a:pt x="9467246" y="1566935"/>
                  <a:pt x="9578451" y="1678140"/>
                  <a:pt x="9578451" y="1815318"/>
                </a:cubicBezTo>
                <a:lnTo>
                  <a:pt x="9578451" y="2808823"/>
                </a:lnTo>
                <a:cubicBezTo>
                  <a:pt x="9578451" y="2946001"/>
                  <a:pt x="9467246" y="3057206"/>
                  <a:pt x="9330068" y="3057206"/>
                </a:cubicBezTo>
                <a:lnTo>
                  <a:pt x="8335647" y="3057206"/>
                </a:lnTo>
                <a:cubicBezTo>
                  <a:pt x="8198469" y="3057206"/>
                  <a:pt x="8087264" y="2946001"/>
                  <a:pt x="8087264" y="2808823"/>
                </a:cubicBezTo>
                <a:lnTo>
                  <a:pt x="8087264" y="1815318"/>
                </a:lnTo>
                <a:cubicBezTo>
                  <a:pt x="8087264" y="1678140"/>
                  <a:pt x="8198469" y="1566935"/>
                  <a:pt x="8335647" y="1566935"/>
                </a:cubicBezTo>
                <a:close/>
                <a:moveTo>
                  <a:pt x="6718193" y="1566935"/>
                </a:moveTo>
                <a:lnTo>
                  <a:pt x="7712614" y="1566935"/>
                </a:lnTo>
                <a:cubicBezTo>
                  <a:pt x="7849792" y="1566935"/>
                  <a:pt x="7960997" y="1678140"/>
                  <a:pt x="7960997" y="1815318"/>
                </a:cubicBezTo>
                <a:lnTo>
                  <a:pt x="7960997" y="2808823"/>
                </a:lnTo>
                <a:cubicBezTo>
                  <a:pt x="7960997" y="2946001"/>
                  <a:pt x="7849792" y="3057206"/>
                  <a:pt x="7712614" y="3057206"/>
                </a:cubicBezTo>
                <a:lnTo>
                  <a:pt x="6718193" y="3057206"/>
                </a:lnTo>
                <a:cubicBezTo>
                  <a:pt x="6581015" y="3057206"/>
                  <a:pt x="6469810" y="2946001"/>
                  <a:pt x="6469810" y="2808823"/>
                </a:cubicBezTo>
                <a:lnTo>
                  <a:pt x="6469810" y="1815318"/>
                </a:lnTo>
                <a:cubicBezTo>
                  <a:pt x="6469810" y="1678140"/>
                  <a:pt x="6581015" y="1566935"/>
                  <a:pt x="6718193" y="1566935"/>
                </a:cubicBezTo>
                <a:close/>
                <a:moveTo>
                  <a:pt x="5100740" y="1566935"/>
                </a:moveTo>
                <a:lnTo>
                  <a:pt x="6095161" y="1566935"/>
                </a:lnTo>
                <a:cubicBezTo>
                  <a:pt x="6232339" y="1566935"/>
                  <a:pt x="6343544" y="1678140"/>
                  <a:pt x="6343544" y="1815318"/>
                </a:cubicBezTo>
                <a:lnTo>
                  <a:pt x="6343544" y="2808823"/>
                </a:lnTo>
                <a:cubicBezTo>
                  <a:pt x="6343544" y="2946001"/>
                  <a:pt x="6232339" y="3057206"/>
                  <a:pt x="6095161" y="3057206"/>
                </a:cubicBezTo>
                <a:lnTo>
                  <a:pt x="5100740" y="3057206"/>
                </a:lnTo>
                <a:cubicBezTo>
                  <a:pt x="4963562" y="3057206"/>
                  <a:pt x="4852357" y="2946001"/>
                  <a:pt x="4852357" y="2808823"/>
                </a:cubicBezTo>
                <a:lnTo>
                  <a:pt x="4852357" y="1815318"/>
                </a:lnTo>
                <a:cubicBezTo>
                  <a:pt x="4852357" y="1678140"/>
                  <a:pt x="4963562" y="1566935"/>
                  <a:pt x="5100740" y="1566935"/>
                </a:cubicBezTo>
                <a:close/>
                <a:moveTo>
                  <a:pt x="3483288" y="1566935"/>
                </a:moveTo>
                <a:lnTo>
                  <a:pt x="4477709" y="1566935"/>
                </a:lnTo>
                <a:cubicBezTo>
                  <a:pt x="4614887" y="1566935"/>
                  <a:pt x="4726092" y="1678140"/>
                  <a:pt x="4726092" y="1815318"/>
                </a:cubicBezTo>
                <a:lnTo>
                  <a:pt x="4726092" y="2808823"/>
                </a:lnTo>
                <a:cubicBezTo>
                  <a:pt x="4726092" y="2946001"/>
                  <a:pt x="4614887" y="3057206"/>
                  <a:pt x="4477709" y="3057206"/>
                </a:cubicBezTo>
                <a:lnTo>
                  <a:pt x="3483288" y="3057206"/>
                </a:lnTo>
                <a:cubicBezTo>
                  <a:pt x="3346110" y="3057206"/>
                  <a:pt x="3234905" y="2946001"/>
                  <a:pt x="3234905" y="2808823"/>
                </a:cubicBezTo>
                <a:lnTo>
                  <a:pt x="3234905" y="1815318"/>
                </a:lnTo>
                <a:cubicBezTo>
                  <a:pt x="3234905" y="1678140"/>
                  <a:pt x="3346110" y="1566935"/>
                  <a:pt x="3483288" y="1566935"/>
                </a:cubicBezTo>
                <a:close/>
                <a:moveTo>
                  <a:pt x="1865835" y="1566935"/>
                </a:moveTo>
                <a:lnTo>
                  <a:pt x="2860257" y="1566935"/>
                </a:lnTo>
                <a:cubicBezTo>
                  <a:pt x="2997434" y="1566935"/>
                  <a:pt x="3108639" y="1678140"/>
                  <a:pt x="3108639" y="1815318"/>
                </a:cubicBezTo>
                <a:lnTo>
                  <a:pt x="3108639" y="2808823"/>
                </a:lnTo>
                <a:cubicBezTo>
                  <a:pt x="3108639" y="2946001"/>
                  <a:pt x="2997434" y="3057206"/>
                  <a:pt x="2860257" y="3057206"/>
                </a:cubicBezTo>
                <a:lnTo>
                  <a:pt x="1865835" y="3057206"/>
                </a:lnTo>
                <a:cubicBezTo>
                  <a:pt x="1728657" y="3057206"/>
                  <a:pt x="1617452" y="2946001"/>
                  <a:pt x="1617452" y="2808823"/>
                </a:cubicBezTo>
                <a:lnTo>
                  <a:pt x="1617452" y="1815318"/>
                </a:lnTo>
                <a:cubicBezTo>
                  <a:pt x="1617452" y="1678140"/>
                  <a:pt x="1728657" y="1566935"/>
                  <a:pt x="1865835" y="1566935"/>
                </a:cubicBezTo>
                <a:close/>
                <a:moveTo>
                  <a:pt x="248383" y="1566935"/>
                </a:moveTo>
                <a:lnTo>
                  <a:pt x="1242804" y="1566935"/>
                </a:lnTo>
                <a:cubicBezTo>
                  <a:pt x="1379982" y="1566935"/>
                  <a:pt x="1491187" y="1678140"/>
                  <a:pt x="1491187" y="1815318"/>
                </a:cubicBezTo>
                <a:lnTo>
                  <a:pt x="1491187" y="2808823"/>
                </a:lnTo>
                <a:cubicBezTo>
                  <a:pt x="1491187" y="2946001"/>
                  <a:pt x="1379982" y="3057206"/>
                  <a:pt x="1242804" y="3057206"/>
                </a:cubicBezTo>
                <a:lnTo>
                  <a:pt x="248383" y="3057206"/>
                </a:lnTo>
                <a:cubicBezTo>
                  <a:pt x="111205" y="3057206"/>
                  <a:pt x="0" y="2946001"/>
                  <a:pt x="0" y="2808823"/>
                </a:cubicBezTo>
                <a:lnTo>
                  <a:pt x="0" y="1815318"/>
                </a:lnTo>
                <a:cubicBezTo>
                  <a:pt x="0" y="1678140"/>
                  <a:pt x="111205" y="1566935"/>
                  <a:pt x="248383" y="1566935"/>
                </a:cubicBezTo>
                <a:close/>
                <a:moveTo>
                  <a:pt x="8335647" y="0"/>
                </a:moveTo>
                <a:lnTo>
                  <a:pt x="9330068" y="0"/>
                </a:lnTo>
                <a:cubicBezTo>
                  <a:pt x="9467246" y="0"/>
                  <a:pt x="9578451" y="111205"/>
                  <a:pt x="9578451" y="248383"/>
                </a:cubicBezTo>
                <a:lnTo>
                  <a:pt x="9578451" y="1241888"/>
                </a:lnTo>
                <a:cubicBezTo>
                  <a:pt x="9578451" y="1379066"/>
                  <a:pt x="9467246" y="1490271"/>
                  <a:pt x="9330068" y="1490271"/>
                </a:cubicBezTo>
                <a:lnTo>
                  <a:pt x="8335647" y="1490271"/>
                </a:lnTo>
                <a:cubicBezTo>
                  <a:pt x="8198469" y="1490271"/>
                  <a:pt x="8087264" y="1379066"/>
                  <a:pt x="8087264" y="1241888"/>
                </a:cubicBezTo>
                <a:lnTo>
                  <a:pt x="8087264" y="248383"/>
                </a:lnTo>
                <a:cubicBezTo>
                  <a:pt x="8087264" y="111205"/>
                  <a:pt x="8198469" y="0"/>
                  <a:pt x="8335647" y="0"/>
                </a:cubicBezTo>
                <a:close/>
                <a:moveTo>
                  <a:pt x="6718193" y="0"/>
                </a:moveTo>
                <a:lnTo>
                  <a:pt x="7712614" y="0"/>
                </a:lnTo>
                <a:cubicBezTo>
                  <a:pt x="7849792" y="0"/>
                  <a:pt x="7960997" y="111205"/>
                  <a:pt x="7960997" y="248383"/>
                </a:cubicBezTo>
                <a:lnTo>
                  <a:pt x="7960997" y="1241888"/>
                </a:lnTo>
                <a:cubicBezTo>
                  <a:pt x="7960997" y="1379066"/>
                  <a:pt x="7849792" y="1490271"/>
                  <a:pt x="7712614" y="1490271"/>
                </a:cubicBezTo>
                <a:lnTo>
                  <a:pt x="6718193" y="1490271"/>
                </a:lnTo>
                <a:cubicBezTo>
                  <a:pt x="6581015" y="1490271"/>
                  <a:pt x="6469810" y="1379066"/>
                  <a:pt x="6469810" y="1241888"/>
                </a:cubicBezTo>
                <a:lnTo>
                  <a:pt x="6469810" y="248383"/>
                </a:lnTo>
                <a:cubicBezTo>
                  <a:pt x="6469810" y="111205"/>
                  <a:pt x="6581015" y="0"/>
                  <a:pt x="6718193" y="0"/>
                </a:cubicBezTo>
                <a:close/>
                <a:moveTo>
                  <a:pt x="5100740" y="0"/>
                </a:moveTo>
                <a:lnTo>
                  <a:pt x="6095161" y="0"/>
                </a:lnTo>
                <a:cubicBezTo>
                  <a:pt x="6232339" y="0"/>
                  <a:pt x="6343544" y="111205"/>
                  <a:pt x="6343544" y="248383"/>
                </a:cubicBezTo>
                <a:lnTo>
                  <a:pt x="6343544" y="1241888"/>
                </a:lnTo>
                <a:cubicBezTo>
                  <a:pt x="6343544" y="1379066"/>
                  <a:pt x="6232339" y="1490271"/>
                  <a:pt x="6095161" y="1490271"/>
                </a:cubicBezTo>
                <a:lnTo>
                  <a:pt x="5100740" y="1490271"/>
                </a:lnTo>
                <a:cubicBezTo>
                  <a:pt x="4963562" y="1490271"/>
                  <a:pt x="4852357" y="1379066"/>
                  <a:pt x="4852357" y="1241888"/>
                </a:cubicBezTo>
                <a:lnTo>
                  <a:pt x="4852357" y="248383"/>
                </a:lnTo>
                <a:cubicBezTo>
                  <a:pt x="4852357" y="111205"/>
                  <a:pt x="4963562" y="0"/>
                  <a:pt x="5100740" y="0"/>
                </a:cubicBezTo>
                <a:close/>
                <a:moveTo>
                  <a:pt x="3483288" y="0"/>
                </a:moveTo>
                <a:lnTo>
                  <a:pt x="4477709" y="0"/>
                </a:lnTo>
                <a:cubicBezTo>
                  <a:pt x="4614887" y="0"/>
                  <a:pt x="4726092" y="111205"/>
                  <a:pt x="4726092" y="248383"/>
                </a:cubicBezTo>
                <a:lnTo>
                  <a:pt x="4726092" y="1241888"/>
                </a:lnTo>
                <a:cubicBezTo>
                  <a:pt x="4726092" y="1379066"/>
                  <a:pt x="4614887" y="1490271"/>
                  <a:pt x="4477709" y="1490271"/>
                </a:cubicBezTo>
                <a:lnTo>
                  <a:pt x="3483288" y="1490271"/>
                </a:lnTo>
                <a:cubicBezTo>
                  <a:pt x="3346110" y="1490271"/>
                  <a:pt x="3234905" y="1379066"/>
                  <a:pt x="3234905" y="1241888"/>
                </a:cubicBezTo>
                <a:lnTo>
                  <a:pt x="3234905" y="248383"/>
                </a:lnTo>
                <a:cubicBezTo>
                  <a:pt x="3234905" y="111205"/>
                  <a:pt x="3346110" y="0"/>
                  <a:pt x="3483288" y="0"/>
                </a:cubicBezTo>
                <a:close/>
                <a:moveTo>
                  <a:pt x="1865836" y="0"/>
                </a:moveTo>
                <a:lnTo>
                  <a:pt x="2860258" y="0"/>
                </a:lnTo>
                <a:cubicBezTo>
                  <a:pt x="2997434" y="0"/>
                  <a:pt x="3108639" y="111205"/>
                  <a:pt x="3108639" y="248383"/>
                </a:cubicBezTo>
                <a:lnTo>
                  <a:pt x="3108639" y="1241888"/>
                </a:lnTo>
                <a:cubicBezTo>
                  <a:pt x="3108639" y="1379066"/>
                  <a:pt x="2997434" y="1490271"/>
                  <a:pt x="2860258" y="1490271"/>
                </a:cubicBezTo>
                <a:lnTo>
                  <a:pt x="1865836" y="1490271"/>
                </a:lnTo>
                <a:cubicBezTo>
                  <a:pt x="1728658" y="1490271"/>
                  <a:pt x="1617453" y="1379066"/>
                  <a:pt x="1617453" y="1241888"/>
                </a:cubicBezTo>
                <a:lnTo>
                  <a:pt x="1617453" y="248383"/>
                </a:lnTo>
                <a:cubicBezTo>
                  <a:pt x="1617453" y="111205"/>
                  <a:pt x="1728658" y="0"/>
                  <a:pt x="1865836" y="0"/>
                </a:cubicBezTo>
                <a:close/>
                <a:moveTo>
                  <a:pt x="248383" y="0"/>
                </a:moveTo>
                <a:lnTo>
                  <a:pt x="1242805" y="0"/>
                </a:lnTo>
                <a:cubicBezTo>
                  <a:pt x="1379983" y="0"/>
                  <a:pt x="1491188" y="111205"/>
                  <a:pt x="1491188" y="248383"/>
                </a:cubicBezTo>
                <a:lnTo>
                  <a:pt x="1491188" y="1241888"/>
                </a:lnTo>
                <a:cubicBezTo>
                  <a:pt x="1491188" y="1379066"/>
                  <a:pt x="1379983" y="1490271"/>
                  <a:pt x="1242805" y="1490271"/>
                </a:cubicBezTo>
                <a:lnTo>
                  <a:pt x="248383" y="1490271"/>
                </a:lnTo>
                <a:cubicBezTo>
                  <a:pt x="111205" y="1490271"/>
                  <a:pt x="1" y="1379066"/>
                  <a:pt x="1" y="1241888"/>
                </a:cubicBezTo>
                <a:lnTo>
                  <a:pt x="1" y="248383"/>
                </a:lnTo>
                <a:cubicBezTo>
                  <a:pt x="1" y="111205"/>
                  <a:pt x="111205" y="0"/>
                  <a:pt x="248383" y="0"/>
                </a:cubicBezTo>
                <a:close/>
              </a:path>
            </a:pathLst>
          </a:custGeom>
        </p:spPr>
        <p:txBody>
          <a:bodyPr wrap="square">
            <a:noAutofit/>
          </a:bodyPr>
          <a:lstStyle/>
          <a:p>
            <a:endParaRPr lang="zh-CN" altLang="en-US"/>
          </a:p>
        </p:txBody>
      </p:sp>
    </p:spTree>
    <p:extLst>
      <p:ext uri="{BB962C8B-B14F-4D97-AF65-F5344CB8AC3E}">
        <p14:creationId val="285583908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10" name="任意多边形: 形状 9"/>
          <p:cNvSpPr>
            <a:spLocks noGrp="1"/>
          </p:cNvSpPr>
          <p:nvPr>
            <p:ph type="pic" sz="quarter" idx="11"/>
          </p:nvPr>
        </p:nvSpPr>
        <p:spPr>
          <a:xfrm>
            <a:off x="6895342" y="1596079"/>
            <a:ext cx="4194190" cy="2052412"/>
          </a:xfrm>
          <a:custGeom>
            <a:gdLst>
              <a:gd name="connsiteX0" fmla="*/ 0 w 4194190"/>
              <a:gd name="connsiteY0" fmla="*/ 0 h 2052412"/>
              <a:gd name="connsiteX1" fmla="*/ 4194190 w 4194190"/>
              <a:gd name="connsiteY1" fmla="*/ 0 h 2052412"/>
              <a:gd name="connsiteX2" fmla="*/ 4194190 w 4194190"/>
              <a:gd name="connsiteY2" fmla="*/ 2052412 h 2052412"/>
              <a:gd name="connsiteX3" fmla="*/ 0 w 4194190"/>
              <a:gd name="connsiteY3" fmla="*/ 2052412 h 2052412"/>
            </a:gdLst>
            <a:cxnLst>
              <a:cxn ang="0">
                <a:pos x="connsiteX0" y="connsiteY0"/>
              </a:cxn>
              <a:cxn ang="0">
                <a:pos x="connsiteX1" y="connsiteY1"/>
              </a:cxn>
              <a:cxn ang="0">
                <a:pos x="connsiteX2" y="connsiteY2"/>
              </a:cxn>
              <a:cxn ang="0">
                <a:pos x="connsiteX3" y="connsiteY3"/>
              </a:cxn>
            </a:cxnLst>
            <a:rect l="l" t="t" r="r" b="b"/>
            <a:pathLst>
              <a:path w="4194189" h="2052412">
                <a:moveTo>
                  <a:pt x="0" y="0"/>
                </a:moveTo>
                <a:lnTo>
                  <a:pt x="4194190" y="0"/>
                </a:lnTo>
                <a:lnTo>
                  <a:pt x="4194190" y="2052412"/>
                </a:lnTo>
                <a:lnTo>
                  <a:pt x="0" y="2052412"/>
                </a:ln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6895342" y="3784185"/>
            <a:ext cx="4194190" cy="2052412"/>
          </a:xfrm>
          <a:custGeom>
            <a:gdLst>
              <a:gd name="connsiteX0" fmla="*/ 0 w 4194190"/>
              <a:gd name="connsiteY0" fmla="*/ 0 h 2052412"/>
              <a:gd name="connsiteX1" fmla="*/ 4194190 w 4194190"/>
              <a:gd name="connsiteY1" fmla="*/ 0 h 2052412"/>
              <a:gd name="connsiteX2" fmla="*/ 4194190 w 4194190"/>
              <a:gd name="connsiteY2" fmla="*/ 2052412 h 2052412"/>
              <a:gd name="connsiteX3" fmla="*/ 0 w 4194190"/>
              <a:gd name="connsiteY3" fmla="*/ 2052412 h 2052412"/>
            </a:gdLst>
            <a:cxnLst>
              <a:cxn ang="0">
                <a:pos x="connsiteX0" y="connsiteY0"/>
              </a:cxn>
              <a:cxn ang="0">
                <a:pos x="connsiteX1" y="connsiteY1"/>
              </a:cxn>
              <a:cxn ang="0">
                <a:pos x="connsiteX2" y="connsiteY2"/>
              </a:cxn>
              <a:cxn ang="0">
                <a:pos x="connsiteX3" y="connsiteY3"/>
              </a:cxn>
            </a:cxnLst>
            <a:rect l="l" t="t" r="r" b="b"/>
            <a:pathLst>
              <a:path w="4194189" h="2052412">
                <a:moveTo>
                  <a:pt x="0" y="0"/>
                </a:moveTo>
                <a:lnTo>
                  <a:pt x="4194190" y="0"/>
                </a:lnTo>
                <a:lnTo>
                  <a:pt x="4194190" y="2052412"/>
                </a:lnTo>
                <a:lnTo>
                  <a:pt x="0" y="2052412"/>
                </a:lnTo>
                <a:close/>
              </a:path>
            </a:pathLst>
          </a:custGeom>
        </p:spPr>
        <p:txBody>
          <a:bodyPr wrap="square">
            <a:noAutofit/>
          </a:bodyPr>
          <a:lstStyle/>
          <a:p>
            <a:endParaRPr lang="zh-CN" altLang="en-US"/>
          </a:p>
        </p:txBody>
      </p:sp>
      <p:sp>
        <p:nvSpPr>
          <p:cNvPr id="11" name="任意多边形: 形状 10"/>
          <p:cNvSpPr>
            <a:spLocks noGrp="1"/>
          </p:cNvSpPr>
          <p:nvPr>
            <p:ph type="pic" sz="quarter" idx="10"/>
          </p:nvPr>
        </p:nvSpPr>
        <p:spPr>
          <a:xfrm>
            <a:off x="1102470" y="1596080"/>
            <a:ext cx="3103325" cy="4240517"/>
          </a:xfrm>
          <a:custGeom>
            <a:gdLst>
              <a:gd name="connsiteX0" fmla="*/ 0 w 3103325"/>
              <a:gd name="connsiteY0" fmla="*/ 0 h 4240517"/>
              <a:gd name="connsiteX1" fmla="*/ 3103325 w 3103325"/>
              <a:gd name="connsiteY1" fmla="*/ 0 h 4240517"/>
              <a:gd name="connsiteX2" fmla="*/ 3103325 w 3103325"/>
              <a:gd name="connsiteY2" fmla="*/ 4240517 h 4240517"/>
              <a:gd name="connsiteX3" fmla="*/ 0 w 3103325"/>
              <a:gd name="connsiteY3" fmla="*/ 4240517 h 4240517"/>
            </a:gdLst>
            <a:cxnLst>
              <a:cxn ang="0">
                <a:pos x="connsiteX0" y="connsiteY0"/>
              </a:cxn>
              <a:cxn ang="0">
                <a:pos x="connsiteX1" y="connsiteY1"/>
              </a:cxn>
              <a:cxn ang="0">
                <a:pos x="connsiteX2" y="connsiteY2"/>
              </a:cxn>
              <a:cxn ang="0">
                <a:pos x="connsiteX3" y="connsiteY3"/>
              </a:cxn>
            </a:cxnLst>
            <a:rect l="l" t="t" r="r" b="b"/>
            <a:pathLst>
              <a:path w="3103325" h="4240517">
                <a:moveTo>
                  <a:pt x="0" y="0"/>
                </a:moveTo>
                <a:lnTo>
                  <a:pt x="3103325" y="0"/>
                </a:lnTo>
                <a:lnTo>
                  <a:pt x="3103325" y="4240517"/>
                </a:lnTo>
                <a:lnTo>
                  <a:pt x="0" y="4240517"/>
                </a:lnTo>
                <a:close/>
              </a:path>
            </a:pathLst>
          </a:custGeom>
        </p:spPr>
        <p:txBody>
          <a:bodyPr wrap="square">
            <a:noAutofit/>
          </a:bodyPr>
          <a:lstStyle/>
          <a:p>
            <a:endParaRPr lang="zh-CN" altLang="en-US"/>
          </a:p>
        </p:txBody>
      </p:sp>
    </p:spTree>
    <p:extLst>
      <p:ext uri="{BB962C8B-B14F-4D97-AF65-F5344CB8AC3E}">
        <p14:creationId val="84102321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6" name="任意多边形: 形状 5"/>
          <p:cNvSpPr>
            <a:spLocks noGrp="1"/>
          </p:cNvSpPr>
          <p:nvPr>
            <p:ph type="pic" sz="quarter" idx="10"/>
          </p:nvPr>
        </p:nvSpPr>
        <p:spPr>
          <a:xfrm>
            <a:off x="4303002" y="2363820"/>
            <a:ext cx="3564000" cy="2232000"/>
          </a:xfrm>
          <a:custGeom>
            <a:gdLst>
              <a:gd name="connsiteX0" fmla="*/ 0 w 3564000"/>
              <a:gd name="connsiteY0" fmla="*/ 0 h 2232000"/>
              <a:gd name="connsiteX1" fmla="*/ 3564000 w 3564000"/>
              <a:gd name="connsiteY1" fmla="*/ 0 h 2232000"/>
              <a:gd name="connsiteX2" fmla="*/ 3564000 w 3564000"/>
              <a:gd name="connsiteY2" fmla="*/ 2232000 h 2232000"/>
              <a:gd name="connsiteX3" fmla="*/ 0 w 3564000"/>
              <a:gd name="connsiteY3" fmla="*/ 2232000 h 2232000"/>
            </a:gdLst>
            <a:cxnLst>
              <a:cxn ang="0">
                <a:pos x="connsiteX0" y="connsiteY0"/>
              </a:cxn>
              <a:cxn ang="0">
                <a:pos x="connsiteX1" y="connsiteY1"/>
              </a:cxn>
              <a:cxn ang="0">
                <a:pos x="connsiteX2" y="connsiteY2"/>
              </a:cxn>
              <a:cxn ang="0">
                <a:pos x="connsiteX3" y="connsiteY3"/>
              </a:cxn>
            </a:cxnLst>
            <a:rect l="l" t="t" r="r" b="b"/>
            <a:pathLst>
              <a:path w="3564000" h="2232000">
                <a:moveTo>
                  <a:pt x="0" y="0"/>
                </a:moveTo>
                <a:lnTo>
                  <a:pt x="3564000" y="0"/>
                </a:lnTo>
                <a:lnTo>
                  <a:pt x="3564000" y="2232000"/>
                </a:lnTo>
                <a:lnTo>
                  <a:pt x="0" y="2232000"/>
                </a:lnTo>
                <a:close/>
              </a:path>
            </a:pathLst>
          </a:custGeom>
        </p:spPr>
        <p:txBody>
          <a:bodyPr wrap="square">
            <a:noAutofit/>
          </a:bodyPr>
          <a:lstStyle/>
          <a:p>
            <a:endParaRPr lang="zh-CN" altLang="en-US"/>
          </a:p>
        </p:txBody>
      </p:sp>
    </p:spTree>
    <p:extLst>
      <p:ext uri="{BB962C8B-B14F-4D97-AF65-F5344CB8AC3E}">
        <p14:creationId val="411774387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6" name="任意多边形: 形状 5"/>
          <p:cNvSpPr>
            <a:spLocks noGrp="1"/>
          </p:cNvSpPr>
          <p:nvPr>
            <p:ph type="pic" sz="quarter" idx="10"/>
          </p:nvPr>
        </p:nvSpPr>
        <p:spPr>
          <a:xfrm>
            <a:off x="6848272" y="1974715"/>
            <a:ext cx="4066162" cy="2208178"/>
          </a:xfrm>
          <a:custGeom>
            <a:gdLst>
              <a:gd name="connsiteX0" fmla="*/ 0 w 4066162"/>
              <a:gd name="connsiteY0" fmla="*/ 0 h 2208178"/>
              <a:gd name="connsiteX1" fmla="*/ 4066162 w 4066162"/>
              <a:gd name="connsiteY1" fmla="*/ 0 h 2208178"/>
              <a:gd name="connsiteX2" fmla="*/ 4066162 w 4066162"/>
              <a:gd name="connsiteY2" fmla="*/ 2208178 h 2208178"/>
              <a:gd name="connsiteX3" fmla="*/ 0 w 4066162"/>
              <a:gd name="connsiteY3" fmla="*/ 2208178 h 2208178"/>
            </a:gdLst>
            <a:cxnLst>
              <a:cxn ang="0">
                <a:pos x="connsiteX0" y="connsiteY0"/>
              </a:cxn>
              <a:cxn ang="0">
                <a:pos x="connsiteX1" y="connsiteY1"/>
              </a:cxn>
              <a:cxn ang="0">
                <a:pos x="connsiteX2" y="connsiteY2"/>
              </a:cxn>
              <a:cxn ang="0">
                <a:pos x="connsiteX3" y="connsiteY3"/>
              </a:cxn>
            </a:cxnLst>
            <a:rect l="l" t="t" r="r" b="b"/>
            <a:pathLst>
              <a:path w="4066161" h="2208178">
                <a:moveTo>
                  <a:pt x="0" y="0"/>
                </a:moveTo>
                <a:lnTo>
                  <a:pt x="4066162" y="0"/>
                </a:lnTo>
                <a:lnTo>
                  <a:pt x="4066162" y="2208178"/>
                </a:lnTo>
                <a:lnTo>
                  <a:pt x="0" y="2208178"/>
                </a:lnTo>
                <a:close/>
              </a:path>
            </a:pathLst>
          </a:custGeom>
        </p:spPr>
        <p:txBody>
          <a:bodyPr wrap="square">
            <a:noAutofit/>
          </a:bodyPr>
          <a:lstStyle/>
          <a:p>
            <a:endParaRPr lang="zh-CN" altLang="en-US"/>
          </a:p>
        </p:txBody>
      </p:sp>
    </p:spTree>
    <p:extLst>
      <p:ext uri="{BB962C8B-B14F-4D97-AF65-F5344CB8AC3E}">
        <p14:creationId val="200163506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12" name="任意多边形: 形状 11"/>
          <p:cNvSpPr>
            <a:spLocks noGrp="1"/>
          </p:cNvSpPr>
          <p:nvPr>
            <p:ph type="pic" sz="quarter" idx="10"/>
          </p:nvPr>
        </p:nvSpPr>
        <p:spPr>
          <a:xfrm>
            <a:off x="1267840" y="1556425"/>
            <a:ext cx="1984443" cy="1933991"/>
          </a:xfrm>
          <a:custGeom>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3825133" y="1556425"/>
            <a:ext cx="1984443" cy="1933991"/>
          </a:xfrm>
          <a:custGeom>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a:p>
        </p:txBody>
      </p:sp>
      <p:sp>
        <p:nvSpPr>
          <p:cNvPr id="14" name="任意多边形: 形状 13"/>
          <p:cNvSpPr>
            <a:spLocks noGrp="1"/>
          </p:cNvSpPr>
          <p:nvPr>
            <p:ph type="pic" sz="quarter" idx="12"/>
          </p:nvPr>
        </p:nvSpPr>
        <p:spPr>
          <a:xfrm>
            <a:off x="6382426" y="1556425"/>
            <a:ext cx="1984443" cy="1933991"/>
          </a:xfrm>
          <a:custGeom>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8939719" y="1556425"/>
            <a:ext cx="1984443" cy="1933991"/>
          </a:xfrm>
          <a:custGeom>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a:p>
        </p:txBody>
      </p:sp>
    </p:spTree>
    <p:extLst>
      <p:ext uri="{BB962C8B-B14F-4D97-AF65-F5344CB8AC3E}">
        <p14:creationId val="36255096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p:cNvPicPr>
            <a:picLocks noChangeAspect="1"/>
          </p:cNvPicPr>
          <p:nvPr userDrawn="1"/>
        </p:nvPicPr>
        <p:blipFill>
          <a:blip r:embed="rId12">
            <a:extLst>
              <a:ext uri="{28A0092B-C50C-407E-A947-70E740481C1C}">
                <a14:useLocalDpi val="0"/>
              </a:ext>
            </a:extLst>
          </a:blip>
          <a:srcRect l="60578" t="62260" r="3022" b="2326"/>
          <a:stretch>
            <a:fillRect/>
          </a:stretch>
        </p:blipFill>
        <p:spPr>
          <a:xfrm>
            <a:off x="0" y="0"/>
            <a:ext cx="1495581" cy="1089025"/>
          </a:xfrm>
          <a:custGeom>
            <a:gdLst>
              <a:gd name="connsiteX0" fmla="*/ 0 w 1495581"/>
              <a:gd name="connsiteY0" fmla="*/ 0 h 1089025"/>
              <a:gd name="connsiteX1" fmla="*/ 1495581 w 1495581"/>
              <a:gd name="connsiteY1" fmla="*/ 0 h 1089025"/>
              <a:gd name="connsiteX2" fmla="*/ 1495581 w 1495581"/>
              <a:gd name="connsiteY2" fmla="*/ 1089025 h 1089025"/>
              <a:gd name="connsiteX3" fmla="*/ 0 w 1495581"/>
              <a:gd name="connsiteY3" fmla="*/ 1089025 h 1089025"/>
            </a:gdLst>
            <a:cxnLst>
              <a:cxn ang="0">
                <a:pos x="connsiteX0" y="connsiteY0"/>
              </a:cxn>
              <a:cxn ang="0">
                <a:pos x="connsiteX1" y="connsiteY1"/>
              </a:cxn>
              <a:cxn ang="0">
                <a:pos x="connsiteX2" y="connsiteY2"/>
              </a:cxn>
              <a:cxn ang="0">
                <a:pos x="connsiteX3" y="connsiteY3"/>
              </a:cxn>
            </a:cxnLst>
            <a:rect l="l" t="t" r="r" b="b"/>
            <a:pathLst>
              <a:path w="1495581" h="1089025">
                <a:moveTo>
                  <a:pt x="0" y="0"/>
                </a:moveTo>
                <a:lnTo>
                  <a:pt x="1495581" y="0"/>
                </a:lnTo>
                <a:lnTo>
                  <a:pt x="1495581" y="1089025"/>
                </a:lnTo>
                <a:lnTo>
                  <a:pt x="0" y="1089025"/>
                </a:lnTo>
                <a:close/>
              </a:path>
            </a:pathLst>
          </a:custGeom>
        </p:spPr>
      </p:pic>
      <p:grpSp>
        <p:nvGrpSpPr>
          <p:cNvPr id="8" name="组合 7"/>
          <p:cNvGrpSpPr/>
          <p:nvPr userDrawn="1"/>
        </p:nvGrpSpPr>
        <p:grpSpPr>
          <a:xfrm>
            <a:off x="5816337" y="6415407"/>
            <a:ext cx="559326" cy="93168"/>
            <a:chOff x="4647912" y="3151241"/>
            <a:chExt cx="4029541" cy="671208"/>
          </a:xfrm>
        </p:grpSpPr>
        <p:sp>
          <p:nvSpPr>
            <p:cNvPr id="9" name="椭圆 8"/>
            <p:cNvSpPr/>
            <p:nvPr/>
          </p:nvSpPr>
          <p:spPr>
            <a:xfrm>
              <a:off x="4647912" y="3151241"/>
              <a:ext cx="671208" cy="671208"/>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767356" y="3151241"/>
              <a:ext cx="671208" cy="671208"/>
            </a:xfrm>
            <a:prstGeom prst="ellipse">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10"/>
            <p:cNvSpPr/>
            <p:nvPr/>
          </p:nvSpPr>
          <p:spPr>
            <a:xfrm>
              <a:off x="6886800" y="3151241"/>
              <a:ext cx="671208" cy="671208"/>
            </a:xfrm>
            <a:prstGeom prst="ellipse">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椭圆 11"/>
            <p:cNvSpPr/>
            <p:nvPr/>
          </p:nvSpPr>
          <p:spPr>
            <a:xfrm>
              <a:off x="8006245" y="3151241"/>
              <a:ext cx="671208" cy="671208"/>
            </a:xfrm>
            <a:prstGeom prst="ellipse">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Tree>
    <p:extLst>
      <p:ext uri="{BB962C8B-B14F-4D97-AF65-F5344CB8AC3E}">
        <p14:creationId val="1710893972"/>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82664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0.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2.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0.xml" Type="http://schemas.openxmlformats.org/officeDocument/2006/relationships/notesSlide"/><Relationship Id="rId3" Target="../media/image14.png" Type="http://schemas.openxmlformats.org/officeDocument/2006/relationships/image"/><Relationship Id="rId4" Target="../media/image1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6.png" Type="http://schemas.openxmlformats.org/officeDocument/2006/relationships/image"/><Relationship Id="rId4" Target="../media/image17.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 Id="rId6" Target="../media/image2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 Id="rId3" Target="../media/image25.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21939" l="33222" r="2817" t="21939"/>
          <a:stretch>
            <a:fillRect/>
          </a:stretch>
        </p:blipFill>
        <p:spPr>
          <a:xfrm>
            <a:off x="874714" y="0"/>
            <a:ext cx="10442574" cy="6858000"/>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4339771" y="1672772"/>
            <a:ext cx="3512458" cy="3512456"/>
          </a:xfrm>
          <a:prstGeom prst="rect">
            <a:avLst/>
          </a:prstGeom>
          <a:effectLst>
            <a:outerShdw algn="tr" blurRad="889000" dir="8100000" dist="647700" rotWithShape="0">
              <a:prstClr val="black">
                <a:alpha val="35000"/>
              </a:prstClr>
            </a:outerShdw>
          </a:effectLst>
        </p:spPr>
      </p:pic>
      <p:sp>
        <p:nvSpPr>
          <p:cNvPr id="6" name="文本框 5"/>
          <p:cNvSpPr txBox="1"/>
          <p:nvPr/>
        </p:nvSpPr>
        <p:spPr>
          <a:xfrm>
            <a:off x="5242561" y="2162786"/>
            <a:ext cx="1706880" cy="914400"/>
          </a:xfrm>
          <a:prstGeom prst="rect">
            <a:avLst/>
          </a:prstGeom>
          <a:noFill/>
        </p:spPr>
        <p:txBody>
          <a:bodyPr rtlCol="0" wrap="none">
            <a:spAutoFit/>
            <a:scene3d>
              <a:camera prst="orthographicFront"/>
              <a:lightRig dir="t" rig="threePt"/>
            </a:scene3d>
            <a:sp3d contourW="12700"/>
          </a:bodyPr>
          <a:lstStyle/>
          <a:p>
            <a:pPr algn="ctr"/>
            <a:r>
              <a:rPr altLang="zh-CN" b="1" lang="en-US" smtClean="0" sz="5400">
                <a:solidFill>
                  <a:schemeClr val="bg1"/>
                </a:solidFill>
                <a:effectLst>
                  <a:outerShdw algn="tl" blurRad="38100" dir="2700000" dist="38100">
                    <a:srgbClr val="000000">
                      <a:alpha val="43137"/>
                    </a:srgbClr>
                  </a:outerShdw>
                </a:effectLst>
              </a:rPr>
              <a:t>2017</a:t>
            </a:r>
          </a:p>
        </p:txBody>
      </p:sp>
      <p:sp>
        <p:nvSpPr>
          <p:cNvPr id="7" name="文本框 6"/>
          <p:cNvSpPr txBox="1"/>
          <p:nvPr/>
        </p:nvSpPr>
        <p:spPr>
          <a:xfrm>
            <a:off x="4645662" y="3225044"/>
            <a:ext cx="2900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effectLst>
                  <a:outerShdw algn="tl" blurRad="38100" dir="2700000" dist="38100">
                    <a:srgbClr val="000000">
                      <a:alpha val="43137"/>
                    </a:srgbClr>
                  </a:outerShdw>
                </a:effectLst>
              </a:rPr>
              <a:t>时尚渐变PPT</a:t>
            </a:r>
          </a:p>
        </p:txBody>
      </p:sp>
      <p:sp>
        <p:nvSpPr>
          <p:cNvPr id="8" name="文本框 7"/>
          <p:cNvSpPr txBox="1"/>
          <p:nvPr/>
        </p:nvSpPr>
        <p:spPr>
          <a:xfrm>
            <a:off x="4648909" y="3942205"/>
            <a:ext cx="2894182" cy="404165"/>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900">
                <a:solidFill>
                  <a:schemeClr val="bg1"/>
                </a:solidFill>
                <a:latin typeface="+mj-ea"/>
                <a:ea typeface="+mj-ea"/>
              </a:rPr>
              <a:t>print the presentation and make it into a film</a:t>
            </a:r>
          </a:p>
          <a:p>
            <a:pPr algn="ctr">
              <a:lnSpc>
                <a:spcPct val="114000"/>
              </a:lnSpc>
            </a:pPr>
            <a:r>
              <a:rPr altLang="zh-CN" lang="en-US" sz="900">
                <a:solidFill>
                  <a:schemeClr val="bg1"/>
                </a:solidFill>
                <a:latin typeface="+mj-ea"/>
                <a:ea typeface="+mj-ea"/>
              </a:rPr>
              <a:t>to be used in a wider field</a:t>
            </a:r>
          </a:p>
        </p:txBody>
      </p:sp>
      <p:cxnSp>
        <p:nvCxnSpPr>
          <p:cNvPr id="10" name="直接连接符 9"/>
          <p:cNvCxnSpPr/>
          <p:nvPr/>
        </p:nvCxnSpPr>
        <p:spPr>
          <a:xfrm>
            <a:off x="5779851" y="3115300"/>
            <a:ext cx="632298" cy="0"/>
          </a:xfrm>
          <a:prstGeom prst="line">
            <a:avLst/>
          </a:prstGeom>
          <a:ln cap="rnd" w="28575">
            <a:solidFill>
              <a:srgbClr val="E7447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7028229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childTnLst>
                          </p:cTn>
                        </p:par>
                        <p:par>
                          <p:cTn fill="hold" id="14" nodeType="afterGroup">
                            <p:stCondLst>
                              <p:cond delay="1000"/>
                            </p:stCondLst>
                            <p:childTnLst>
                              <p:par>
                                <p:cTn fill="hold" id="15" nodeType="afterEffect" presetClass="entr" presetID="16" presetSubtype="21">
                                  <p:stCondLst>
                                    <p:cond delay="0"/>
                                  </p:stCondLst>
                                  <p:childTnLst>
                                    <p:set>
                                      <p:cBhvr>
                                        <p:cTn dur="1" fill="hold" id="16">
                                          <p:stCondLst>
                                            <p:cond delay="0"/>
                                          </p:stCondLst>
                                        </p:cTn>
                                        <p:tgtEl>
                                          <p:spTgt spid="10"/>
                                        </p:tgtEl>
                                        <p:attrNameLst>
                                          <p:attrName>style.visibility</p:attrName>
                                        </p:attrNameLst>
                                      </p:cBhvr>
                                      <p:to>
                                        <p:strVal val="visible"/>
                                      </p:to>
                                    </p:set>
                                    <p:animEffect filter="barn(inVertical)" transition="in">
                                      <p:cBhvr>
                                        <p:cTn dur="500" id="17"/>
                                        <p:tgtEl>
                                          <p:spTgt spid="10"/>
                                        </p:tgtEl>
                                      </p:cBhvr>
                                    </p:animEffect>
                                  </p:childTnLst>
                                </p:cTn>
                              </p:par>
                            </p:childTnLst>
                          </p:cTn>
                        </p:par>
                        <p:par>
                          <p:cTn fill="hold" id="18" nodeType="afterGroup">
                            <p:stCondLst>
                              <p:cond delay="1500"/>
                            </p:stCondLst>
                            <p:childTnLst>
                              <p:par>
                                <p:cTn fill="hold" grpId="0" id="19" nodeType="afterEffect" presetClass="entr" presetID="12" presetSubtype="4">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id="21"/>
                                        <p:tgtEl>
                                          <p:spTgt spid="6"/>
                                        </p:tgtEl>
                                        <p:attrNameLst>
                                          <p:attrName>ppt_y</p:attrName>
                                        </p:attrNameLst>
                                      </p:cBhvr>
                                      <p:tavLst>
                                        <p:tav tm="0">
                                          <p:val>
                                            <p:strVal val="#ppt_y+#ppt_h*1.125000"/>
                                          </p:val>
                                        </p:tav>
                                        <p:tav tm="100000">
                                          <p:val>
                                            <p:strVal val="#ppt_y"/>
                                          </p:val>
                                        </p:tav>
                                      </p:tavLst>
                                    </p:anim>
                                    <p:animEffect filter="wipe(up)" transition="in">
                                      <p:cBhvr>
                                        <p:cTn dur="500" id="22"/>
                                        <p:tgtEl>
                                          <p:spTgt spid="6"/>
                                        </p:tgtEl>
                                      </p:cBhvr>
                                    </p:animEffect>
                                  </p:childTnLst>
                                </p:cTn>
                              </p:par>
                              <p:par>
                                <p:cTn fill="hold" grpId="0" id="23" nodeType="withEffect" presetClass="entr" presetID="12" presetSubtype="1">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id="25"/>
                                        <p:tgtEl>
                                          <p:spTgt spid="7"/>
                                        </p:tgtEl>
                                        <p:attrNameLst>
                                          <p:attrName>ppt_y</p:attrName>
                                        </p:attrNameLst>
                                      </p:cBhvr>
                                      <p:tavLst>
                                        <p:tav tm="0">
                                          <p:val>
                                            <p:strVal val="#ppt_y-#ppt_h*1.125000"/>
                                          </p:val>
                                        </p:tav>
                                        <p:tav tm="100000">
                                          <p:val>
                                            <p:strVal val="#ppt_y"/>
                                          </p:val>
                                        </p:tav>
                                      </p:tavLst>
                                    </p:anim>
                                    <p:animEffect filter="wipe(down)" transition="in">
                                      <p:cBhvr>
                                        <p:cTn dur="500" id="26"/>
                                        <p:tgtEl>
                                          <p:spTgt spid="7"/>
                                        </p:tgtEl>
                                      </p:cBhvr>
                                    </p:animEffect>
                                  </p:childTnLst>
                                </p:cTn>
                              </p:par>
                            </p:childTnLst>
                          </p:cTn>
                        </p:par>
                        <p:par>
                          <p:cTn fill="hold" id="27" nodeType="afterGroup">
                            <p:stCondLst>
                              <p:cond delay="2000"/>
                            </p:stCondLst>
                            <p:childTnLst>
                              <p:par>
                                <p:cTn fill="hold" grpId="0" id="28" nodeType="afterEffect" presetClass="entr" presetID="14" presetSubtype="10">
                                  <p:stCondLst>
                                    <p:cond delay="0"/>
                                  </p:stCondLst>
                                  <p:childTnLst>
                                    <p:set>
                                      <p:cBhvr>
                                        <p:cTn dur="1" fill="hold" id="29">
                                          <p:stCondLst>
                                            <p:cond delay="0"/>
                                          </p:stCondLst>
                                        </p:cTn>
                                        <p:tgtEl>
                                          <p:spTgt spid="8"/>
                                        </p:tgtEl>
                                        <p:attrNameLst>
                                          <p:attrName>style.visibility</p:attrName>
                                        </p:attrNameLst>
                                      </p:cBhvr>
                                      <p:to>
                                        <p:strVal val="visible"/>
                                      </p:to>
                                    </p:set>
                                    <p:animEffect filter="randombar(horizontal)" transition="in">
                                      <p:cBhvr>
                                        <p:cTn dur="500" id="30"/>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1345398" y="235380"/>
            <a:ext cx="5587444" cy="764251"/>
            <a:chOff x="1345398" y="235380"/>
            <a:chExt cx="5587444" cy="764251"/>
          </a:xfrm>
        </p:grpSpPr>
        <p:sp>
          <p:nvSpPr>
            <p:cNvPr id="17" name="文本框 16"/>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18" name="文本框 17"/>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pic>
        <p:nvPicPr>
          <p:cNvPr id="32" name="图片占位符 31"/>
          <p:cNvPicPr>
            <a:picLocks noChangeAspect="1" noGrp="1"/>
          </p:cNvPicPr>
          <p:nvPr>
            <p:ph idx="10" sz="quarter" type="pic"/>
          </p:nvPr>
        </p:nvPicPr>
        <p:blipFill>
          <a:blip r:embed="rId3">
            <a:extLst>
              <a:ext uri="{28A0092B-C50C-407E-A947-70E740481C1C}">
                <a14:useLocalDpi val="0"/>
              </a:ext>
            </a:extLst>
          </a:blip>
          <a:srcRect l="16016" r="16016"/>
          <a:stretch>
            <a:fillRect/>
          </a:stretch>
        </p:blipFill>
        <p:spPr/>
      </p:pic>
      <p:pic>
        <p:nvPicPr>
          <p:cNvPr id="34" name="图片占位符 33"/>
          <p:cNvPicPr>
            <a:picLocks noChangeAspect="1" noGrp="1"/>
          </p:cNvPicPr>
          <p:nvPr>
            <p:ph idx="11" sz="quarter" type="pic"/>
          </p:nvPr>
        </p:nvPicPr>
        <p:blipFill>
          <a:blip r:embed="rId4">
            <a:extLst>
              <a:ext uri="{28A0092B-C50C-407E-A947-70E740481C1C}">
                <a14:useLocalDpi val="0"/>
              </a:ext>
            </a:extLst>
          </a:blip>
          <a:srcRect l="16618" r="16618"/>
          <a:stretch>
            <a:fillRect/>
          </a:stretch>
        </p:blipFill>
        <p:spPr/>
      </p:pic>
      <p:pic>
        <p:nvPicPr>
          <p:cNvPr id="36" name="图片占位符 35"/>
          <p:cNvPicPr>
            <a:picLocks noChangeAspect="1" noGrp="1"/>
          </p:cNvPicPr>
          <p:nvPr>
            <p:ph idx="12" sz="quarter" type="pic"/>
          </p:nvPr>
        </p:nvPicPr>
        <p:blipFill>
          <a:blip r:embed="rId5">
            <a:extLst>
              <a:ext uri="{28A0092B-C50C-407E-A947-70E740481C1C}">
                <a14:useLocalDpi val="0"/>
              </a:ext>
            </a:extLst>
          </a:blip>
          <a:srcRect l="12407" r="12407"/>
          <a:stretch>
            <a:fillRect/>
          </a:stretch>
        </p:blipFill>
        <p:spPr/>
      </p:pic>
      <p:grpSp>
        <p:nvGrpSpPr>
          <p:cNvPr id="22" name="组合 21"/>
          <p:cNvGrpSpPr/>
          <p:nvPr/>
        </p:nvGrpSpPr>
        <p:grpSpPr>
          <a:xfrm>
            <a:off x="2123654" y="4178240"/>
            <a:ext cx="2449035" cy="1058255"/>
            <a:chOff x="2570965" y="1996460"/>
            <a:chExt cx="2449035" cy="1058255"/>
          </a:xfrm>
        </p:grpSpPr>
        <p:sp>
          <p:nvSpPr>
            <p:cNvPr id="23" name="TextBox 11"/>
            <p:cNvSpPr txBox="1"/>
            <p:nvPr/>
          </p:nvSpPr>
          <p:spPr>
            <a:xfrm>
              <a:off x="2570966" y="2336570"/>
              <a:ext cx="2449034" cy="7112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4" name="TextBox 11"/>
            <p:cNvSpPr txBox="1"/>
            <p:nvPr/>
          </p:nvSpPr>
          <p:spPr>
            <a:xfrm>
              <a:off x="2570965"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grpSp>
        <p:nvGrpSpPr>
          <p:cNvPr id="25" name="组合 24"/>
          <p:cNvGrpSpPr/>
          <p:nvPr/>
        </p:nvGrpSpPr>
        <p:grpSpPr>
          <a:xfrm>
            <a:off x="4871483" y="4178240"/>
            <a:ext cx="2449035" cy="1058255"/>
            <a:chOff x="2570965" y="1996460"/>
            <a:chExt cx="2449035" cy="1058255"/>
          </a:xfrm>
        </p:grpSpPr>
        <p:sp>
          <p:nvSpPr>
            <p:cNvPr id="26" name="TextBox 11"/>
            <p:cNvSpPr txBox="1"/>
            <p:nvPr/>
          </p:nvSpPr>
          <p:spPr>
            <a:xfrm>
              <a:off x="2570966" y="2336570"/>
              <a:ext cx="2449034" cy="7112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7" name="TextBox 11"/>
            <p:cNvSpPr txBox="1"/>
            <p:nvPr/>
          </p:nvSpPr>
          <p:spPr>
            <a:xfrm>
              <a:off x="2570964"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grpSp>
        <p:nvGrpSpPr>
          <p:cNvPr id="28" name="组合 27"/>
          <p:cNvGrpSpPr/>
          <p:nvPr/>
        </p:nvGrpSpPr>
        <p:grpSpPr>
          <a:xfrm>
            <a:off x="7619311" y="4178240"/>
            <a:ext cx="2449035" cy="1058255"/>
            <a:chOff x="2570965" y="1996460"/>
            <a:chExt cx="2449035" cy="1058255"/>
          </a:xfrm>
        </p:grpSpPr>
        <p:sp>
          <p:nvSpPr>
            <p:cNvPr id="29" name="TextBox 11"/>
            <p:cNvSpPr txBox="1"/>
            <p:nvPr/>
          </p:nvSpPr>
          <p:spPr>
            <a:xfrm>
              <a:off x="2570966" y="2336570"/>
              <a:ext cx="2449034" cy="7112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30" name="TextBox 11"/>
            <p:cNvSpPr txBox="1"/>
            <p:nvPr/>
          </p:nvSpPr>
          <p:spPr>
            <a:xfrm>
              <a:off x="2570965"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spTree>
    <p:extLst>
      <p:ext uri="{BB962C8B-B14F-4D97-AF65-F5344CB8AC3E}">
        <p14:creationId val="200223802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par>
                                <p:cTn fill="hold" id="10" nodeType="withEffect" presetClass="entr" presetID="53" presetSubtype="0">
                                  <p:stCondLst>
                                    <p:cond delay="0"/>
                                  </p:stCondLst>
                                  <p:childTnLst>
                                    <p:set>
                                      <p:cBhvr>
                                        <p:cTn dur="1" fill="hold" id="11">
                                          <p:stCondLst>
                                            <p:cond delay="0"/>
                                          </p:stCondLst>
                                        </p:cTn>
                                        <p:tgtEl>
                                          <p:spTgt spid="34"/>
                                        </p:tgtEl>
                                        <p:attrNameLst>
                                          <p:attrName>style.visibility</p:attrName>
                                        </p:attrNameLst>
                                      </p:cBhvr>
                                      <p:to>
                                        <p:strVal val="visible"/>
                                      </p:to>
                                    </p:set>
                                    <p:anim calcmode="lin" valueType="num">
                                      <p:cBhvr>
                                        <p:cTn dur="500" fill="hold" id="12"/>
                                        <p:tgtEl>
                                          <p:spTgt spid="34"/>
                                        </p:tgtEl>
                                        <p:attrNameLst>
                                          <p:attrName>ppt_w</p:attrName>
                                        </p:attrNameLst>
                                      </p:cBhvr>
                                      <p:tavLst>
                                        <p:tav tm="0">
                                          <p:val>
                                            <p:fltVal val="0"/>
                                          </p:val>
                                        </p:tav>
                                        <p:tav tm="100000">
                                          <p:val>
                                            <p:strVal val="#ppt_w"/>
                                          </p:val>
                                        </p:tav>
                                      </p:tavLst>
                                    </p:anim>
                                    <p:anim calcmode="lin" valueType="num">
                                      <p:cBhvr>
                                        <p:cTn dur="500" fill="hold" id="13"/>
                                        <p:tgtEl>
                                          <p:spTgt spid="34"/>
                                        </p:tgtEl>
                                        <p:attrNameLst>
                                          <p:attrName>ppt_h</p:attrName>
                                        </p:attrNameLst>
                                      </p:cBhvr>
                                      <p:tavLst>
                                        <p:tav tm="0">
                                          <p:val>
                                            <p:fltVal val="0"/>
                                          </p:val>
                                        </p:tav>
                                        <p:tav tm="100000">
                                          <p:val>
                                            <p:strVal val="#ppt_h"/>
                                          </p:val>
                                        </p:tav>
                                      </p:tavLst>
                                    </p:anim>
                                    <p:animEffect filter="fade" transition="in">
                                      <p:cBhvr>
                                        <p:cTn dur="500" id="14"/>
                                        <p:tgtEl>
                                          <p:spTgt spid="34"/>
                                        </p:tgtEl>
                                      </p:cBhvr>
                                    </p:animEffect>
                                  </p:childTnLst>
                                </p:cTn>
                              </p:par>
                              <p:par>
                                <p:cTn fill="hold" id="15" nodeType="withEffect" presetClass="entr" presetID="53" presetSubtype="0">
                                  <p:stCondLst>
                                    <p:cond delay="0"/>
                                  </p:stCondLst>
                                  <p:childTnLst>
                                    <p:set>
                                      <p:cBhvr>
                                        <p:cTn dur="1" fill="hold" id="16">
                                          <p:stCondLst>
                                            <p:cond delay="0"/>
                                          </p:stCondLst>
                                        </p:cTn>
                                        <p:tgtEl>
                                          <p:spTgt spid="36"/>
                                        </p:tgtEl>
                                        <p:attrNameLst>
                                          <p:attrName>style.visibility</p:attrName>
                                        </p:attrNameLst>
                                      </p:cBhvr>
                                      <p:to>
                                        <p:strVal val="visible"/>
                                      </p:to>
                                    </p:set>
                                    <p:anim calcmode="lin" valueType="num">
                                      <p:cBhvr>
                                        <p:cTn dur="500" fill="hold" id="17"/>
                                        <p:tgtEl>
                                          <p:spTgt spid="36"/>
                                        </p:tgtEl>
                                        <p:attrNameLst>
                                          <p:attrName>ppt_w</p:attrName>
                                        </p:attrNameLst>
                                      </p:cBhvr>
                                      <p:tavLst>
                                        <p:tav tm="0">
                                          <p:val>
                                            <p:fltVal val="0"/>
                                          </p:val>
                                        </p:tav>
                                        <p:tav tm="100000">
                                          <p:val>
                                            <p:strVal val="#ppt_w"/>
                                          </p:val>
                                        </p:tav>
                                      </p:tavLst>
                                    </p:anim>
                                    <p:anim calcmode="lin" valueType="num">
                                      <p:cBhvr>
                                        <p:cTn dur="500" fill="hold" id="18"/>
                                        <p:tgtEl>
                                          <p:spTgt spid="36"/>
                                        </p:tgtEl>
                                        <p:attrNameLst>
                                          <p:attrName>ppt_h</p:attrName>
                                        </p:attrNameLst>
                                      </p:cBhvr>
                                      <p:tavLst>
                                        <p:tav tm="0">
                                          <p:val>
                                            <p:fltVal val="0"/>
                                          </p:val>
                                        </p:tav>
                                        <p:tav tm="100000">
                                          <p:val>
                                            <p:strVal val="#ppt_h"/>
                                          </p:val>
                                        </p:tav>
                                      </p:tavLst>
                                    </p:anim>
                                    <p:animEffect filter="fade" transition="in">
                                      <p:cBhvr>
                                        <p:cTn dur="500" id="19"/>
                                        <p:tgtEl>
                                          <p:spTgt spid="36"/>
                                        </p:tgtEl>
                                      </p:cBhvr>
                                    </p:animEffect>
                                  </p:childTnLst>
                                </p:cTn>
                              </p:par>
                            </p:childTnLst>
                          </p:cTn>
                        </p:par>
                        <p:par>
                          <p:cTn fill="hold" id="20" nodeType="afterGroup">
                            <p:stCondLst>
                              <p:cond delay="500"/>
                            </p:stCondLst>
                            <p:childTnLst>
                              <p:par>
                                <p:cTn fill="hold" id="21" nodeType="afterEffect" presetClass="entr" presetID="42"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1000" id="23"/>
                                        <p:tgtEl>
                                          <p:spTgt spid="22"/>
                                        </p:tgtEl>
                                      </p:cBhvr>
                                    </p:animEffect>
                                    <p:anim calcmode="lin" valueType="num">
                                      <p:cBhvr>
                                        <p:cTn dur="1000" fill="hold" id="24"/>
                                        <p:tgtEl>
                                          <p:spTgt spid="22"/>
                                        </p:tgtEl>
                                        <p:attrNameLst>
                                          <p:attrName>ppt_x</p:attrName>
                                        </p:attrNameLst>
                                      </p:cBhvr>
                                      <p:tavLst>
                                        <p:tav tm="0">
                                          <p:val>
                                            <p:strVal val="#ppt_x"/>
                                          </p:val>
                                        </p:tav>
                                        <p:tav tm="100000">
                                          <p:val>
                                            <p:strVal val="#ppt_x"/>
                                          </p:val>
                                        </p:tav>
                                      </p:tavLst>
                                    </p:anim>
                                    <p:anim calcmode="lin" valueType="num">
                                      <p:cBhvr>
                                        <p:cTn dur="1000" fill="hold" id="25"/>
                                        <p:tgtEl>
                                          <p:spTgt spid="22"/>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250"/>
                                  </p:stCondLst>
                                  <p:childTnLst>
                                    <p:set>
                                      <p:cBhvr>
                                        <p:cTn dur="1" fill="hold" id="27">
                                          <p:stCondLst>
                                            <p:cond delay="0"/>
                                          </p:stCondLst>
                                        </p:cTn>
                                        <p:tgtEl>
                                          <p:spTgt spid="25"/>
                                        </p:tgtEl>
                                        <p:attrNameLst>
                                          <p:attrName>style.visibility</p:attrName>
                                        </p:attrNameLst>
                                      </p:cBhvr>
                                      <p:to>
                                        <p:strVal val="visible"/>
                                      </p:to>
                                    </p:set>
                                    <p:animEffect filter="fade" transition="in">
                                      <p:cBhvr>
                                        <p:cTn dur="1000" id="28"/>
                                        <p:tgtEl>
                                          <p:spTgt spid="25"/>
                                        </p:tgtEl>
                                      </p:cBhvr>
                                    </p:animEffect>
                                    <p:anim calcmode="lin" valueType="num">
                                      <p:cBhvr>
                                        <p:cTn dur="1000" fill="hold" id="29"/>
                                        <p:tgtEl>
                                          <p:spTgt spid="25"/>
                                        </p:tgtEl>
                                        <p:attrNameLst>
                                          <p:attrName>ppt_x</p:attrName>
                                        </p:attrNameLst>
                                      </p:cBhvr>
                                      <p:tavLst>
                                        <p:tav tm="0">
                                          <p:val>
                                            <p:strVal val="#ppt_x"/>
                                          </p:val>
                                        </p:tav>
                                        <p:tav tm="100000">
                                          <p:val>
                                            <p:strVal val="#ppt_x"/>
                                          </p:val>
                                        </p:tav>
                                      </p:tavLst>
                                    </p:anim>
                                    <p:anim calcmode="lin" valueType="num">
                                      <p:cBhvr>
                                        <p:cTn dur="1000" fill="hold" id="30"/>
                                        <p:tgtEl>
                                          <p:spTgt spid="25"/>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500"/>
                                  </p:stCondLst>
                                  <p:childTnLst>
                                    <p:set>
                                      <p:cBhvr>
                                        <p:cTn dur="1" fill="hold" id="32">
                                          <p:stCondLst>
                                            <p:cond delay="0"/>
                                          </p:stCondLst>
                                        </p:cTn>
                                        <p:tgtEl>
                                          <p:spTgt spid="28"/>
                                        </p:tgtEl>
                                        <p:attrNameLst>
                                          <p:attrName>style.visibility</p:attrName>
                                        </p:attrNameLst>
                                      </p:cBhvr>
                                      <p:to>
                                        <p:strVal val="visible"/>
                                      </p:to>
                                    </p:set>
                                    <p:animEffect filter="fade" transition="in">
                                      <p:cBhvr>
                                        <p:cTn dur="1000" id="33"/>
                                        <p:tgtEl>
                                          <p:spTgt spid="28"/>
                                        </p:tgtEl>
                                      </p:cBhvr>
                                    </p:animEffect>
                                    <p:anim calcmode="lin" valueType="num">
                                      <p:cBhvr>
                                        <p:cTn dur="1000" fill="hold" id="34"/>
                                        <p:tgtEl>
                                          <p:spTgt spid="28"/>
                                        </p:tgtEl>
                                        <p:attrNameLst>
                                          <p:attrName>ppt_x</p:attrName>
                                        </p:attrNameLst>
                                      </p:cBhvr>
                                      <p:tavLst>
                                        <p:tav tm="0">
                                          <p:val>
                                            <p:strVal val="#ppt_x"/>
                                          </p:val>
                                        </p:tav>
                                        <p:tav tm="100000">
                                          <p:val>
                                            <p:strVal val="#ppt_x"/>
                                          </p:val>
                                        </p:tav>
                                      </p:tavLst>
                                    </p:anim>
                                    <p:anim calcmode="lin" valueType="num">
                                      <p:cBhvr>
                                        <p:cTn dur="1000" fill="hold" id="35"/>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 name="组合 40"/>
          <p:cNvGrpSpPr/>
          <p:nvPr/>
        </p:nvGrpSpPr>
        <p:grpSpPr>
          <a:xfrm>
            <a:off x="1345398" y="235380"/>
            <a:ext cx="5587444" cy="764251"/>
            <a:chOff x="1345398" y="235380"/>
            <a:chExt cx="5587444" cy="764251"/>
          </a:xfrm>
        </p:grpSpPr>
        <p:sp>
          <p:nvSpPr>
            <p:cNvPr id="42" name="文本框 41"/>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43" name="文本框 42"/>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grpSp>
        <p:nvGrpSpPr>
          <p:cNvPr id="44" name="组合 43"/>
          <p:cNvGrpSpPr/>
          <p:nvPr/>
        </p:nvGrpSpPr>
        <p:grpSpPr>
          <a:xfrm>
            <a:off x="7968994" y="2489857"/>
            <a:ext cx="3007561" cy="878719"/>
            <a:chOff x="2291702" y="1996460"/>
            <a:chExt cx="3007561" cy="878719"/>
          </a:xfrm>
        </p:grpSpPr>
        <p:sp>
          <p:nvSpPr>
            <p:cNvPr id="45"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6"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47" name="组合 46"/>
          <p:cNvGrpSpPr/>
          <p:nvPr/>
        </p:nvGrpSpPr>
        <p:grpSpPr>
          <a:xfrm>
            <a:off x="7968994" y="4083207"/>
            <a:ext cx="3007561" cy="878719"/>
            <a:chOff x="2291702" y="1996460"/>
            <a:chExt cx="3007561" cy="878719"/>
          </a:xfrm>
        </p:grpSpPr>
        <p:sp>
          <p:nvSpPr>
            <p:cNvPr id="48"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9"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50" name="组合 49"/>
          <p:cNvGrpSpPr/>
          <p:nvPr/>
        </p:nvGrpSpPr>
        <p:grpSpPr>
          <a:xfrm>
            <a:off x="1299340" y="2489857"/>
            <a:ext cx="3007561" cy="878719"/>
            <a:chOff x="2291702" y="1996460"/>
            <a:chExt cx="3007561" cy="878719"/>
          </a:xfrm>
        </p:grpSpPr>
        <p:sp>
          <p:nvSpPr>
            <p:cNvPr id="51"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52"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a:solidFill>
                    <a:schemeClr val="tx1">
                      <a:lumMod val="75000"/>
                      <a:lumOff val="25000"/>
                    </a:schemeClr>
                  </a:solidFill>
                </a:rPr>
                <a:t>标题文字添加</a:t>
              </a:r>
            </a:p>
          </p:txBody>
        </p:sp>
      </p:grpSp>
      <p:grpSp>
        <p:nvGrpSpPr>
          <p:cNvPr id="53" name="组合 52"/>
          <p:cNvGrpSpPr/>
          <p:nvPr/>
        </p:nvGrpSpPr>
        <p:grpSpPr>
          <a:xfrm>
            <a:off x="1299340" y="4083207"/>
            <a:ext cx="3007561" cy="878719"/>
            <a:chOff x="2291702" y="1996460"/>
            <a:chExt cx="3007561" cy="878719"/>
          </a:xfrm>
        </p:grpSpPr>
        <p:sp>
          <p:nvSpPr>
            <p:cNvPr id="54"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55"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a:solidFill>
                    <a:schemeClr val="tx1">
                      <a:lumMod val="75000"/>
                      <a:lumOff val="25000"/>
                    </a:schemeClr>
                  </a:solidFill>
                </a:rPr>
                <a:t>标题文字添加</a:t>
              </a:r>
            </a:p>
          </p:txBody>
        </p:sp>
      </p:grpSp>
      <p:grpSp>
        <p:nvGrpSpPr>
          <p:cNvPr id="64" name="组合 63"/>
          <p:cNvGrpSpPr/>
          <p:nvPr/>
        </p:nvGrpSpPr>
        <p:grpSpPr>
          <a:xfrm>
            <a:off x="4584358" y="2213332"/>
            <a:ext cx="3023284" cy="3023999"/>
            <a:chOff x="4584358" y="2213332"/>
            <a:chExt cx="3023284" cy="3023999"/>
          </a:xfrm>
        </p:grpSpPr>
        <p:sp>
          <p:nvSpPr>
            <p:cNvPr id="36" name="Freeform: Shape 41"/>
            <p:cNvSpPr/>
            <p:nvPr/>
          </p:nvSpPr>
          <p:spPr bwMode="auto">
            <a:xfrm>
              <a:off x="6175619" y="2215576"/>
              <a:ext cx="1432023" cy="1732488"/>
            </a:xfrm>
            <a:custGeom>
              <a:gdLst>
                <a:gd fmla="*/ 0 w 539" name="T0"/>
                <a:gd fmla="*/ 322 h 652" name="T1"/>
                <a:gd fmla="*/ 218 w 539" name="T2"/>
                <a:gd fmla="*/ 564 h 652" name="T3"/>
                <a:gd fmla="*/ 379 w 539" name="T4"/>
                <a:gd fmla="*/ 652 h 652" name="T5"/>
                <a:gd fmla="*/ 539 w 539" name="T6"/>
                <a:gd fmla="*/ 564 h 652" name="T7"/>
                <a:gd fmla="*/ 2 w 539" name="T8"/>
                <a:gd fmla="*/ 0 h 652" name="T9"/>
                <a:gd fmla="*/ 89 w 539" name="T10"/>
                <a:gd fmla="*/ 158 h 652" name="T11"/>
                <a:gd fmla="*/ 0 w 539" name="T12"/>
                <a:gd fmla="*/ 322 h 652" name="T13"/>
              </a:gdLst>
              <a:cxnLst>
                <a:cxn ang="0">
                  <a:pos x="T0" y="T1"/>
                </a:cxn>
                <a:cxn ang="0">
                  <a:pos x="T2" y="T3"/>
                </a:cxn>
                <a:cxn ang="0">
                  <a:pos x="T4" y="T5"/>
                </a:cxn>
                <a:cxn ang="0">
                  <a:pos x="T6" y="T7"/>
                </a:cxn>
                <a:cxn ang="0">
                  <a:pos x="T8" y="T9"/>
                </a:cxn>
                <a:cxn ang="0">
                  <a:pos x="T10" y="T11"/>
                </a:cxn>
                <a:cxn ang="0">
                  <a:pos x="T12" y="T13"/>
                </a:cxn>
              </a:cxnLst>
              <a:rect b="b" l="0" r="r" t="0"/>
              <a:pathLst>
                <a:path h="652" w="539">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gradFill>
              <a:gsLst>
                <a:gs pos="0">
                  <a:srgbClr val="60C4DA"/>
                </a:gs>
                <a:gs pos="100000">
                  <a:srgbClr val="418E9E"/>
                </a:gs>
              </a:gsLst>
              <a:lin ang="5400000" scaled="1"/>
            </a:gra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7" name="Freeform: Shape 42"/>
            <p:cNvSpPr/>
            <p:nvPr/>
          </p:nvSpPr>
          <p:spPr bwMode="auto">
            <a:xfrm>
              <a:off x="4584358" y="2213332"/>
              <a:ext cx="1732557" cy="1431771"/>
            </a:xfrm>
            <a:custGeom>
              <a:gdLst>
                <a:gd fmla="*/ 322 w 652" name="T0"/>
                <a:gd fmla="*/ 539 h 539" name="T1"/>
                <a:gd fmla="*/ 564 w 652" name="T2"/>
                <a:gd fmla="*/ 321 h 539" name="T3"/>
                <a:gd fmla="*/ 652 w 652" name="T4"/>
                <a:gd fmla="*/ 160 h 539" name="T5"/>
                <a:gd fmla="*/ 564 w 652" name="T6"/>
                <a:gd fmla="*/ 0 h 539" name="T7"/>
                <a:gd fmla="*/ 0 w 652" name="T8"/>
                <a:gd fmla="*/ 537 h 539" name="T9"/>
                <a:gd fmla="*/ 159 w 652" name="T10"/>
                <a:gd fmla="*/ 450 h 539" name="T11"/>
                <a:gd fmla="*/ 322 w 652" name="T12"/>
                <a:gd fmla="*/ 539 h 539" name="T13"/>
              </a:gdLst>
              <a:cxnLst>
                <a:cxn ang="0">
                  <a:pos x="T0" y="T1"/>
                </a:cxn>
                <a:cxn ang="0">
                  <a:pos x="T2" y="T3"/>
                </a:cxn>
                <a:cxn ang="0">
                  <a:pos x="T4" y="T5"/>
                </a:cxn>
                <a:cxn ang="0">
                  <a:pos x="T6" y="T7"/>
                </a:cxn>
                <a:cxn ang="0">
                  <a:pos x="T8" y="T9"/>
                </a:cxn>
                <a:cxn ang="0">
                  <a:pos x="T10" y="T11"/>
                </a:cxn>
                <a:cxn ang="0">
                  <a:pos x="T12" y="T13"/>
                </a:cxn>
              </a:cxnLst>
              <a:rect b="b" l="0" r="r" t="0"/>
              <a:pathLst>
                <a:path h="539" w="652">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gradFill>
              <a:gsLst>
                <a:gs pos="0">
                  <a:srgbClr val="5193BF"/>
                </a:gs>
                <a:gs pos="100000">
                  <a:srgbClr val="427A9D"/>
                </a:gs>
              </a:gsLst>
              <a:lin ang="5400000" scaled="1"/>
            </a:gra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8" name="Freeform: Shape 43"/>
            <p:cNvSpPr/>
            <p:nvPr/>
          </p:nvSpPr>
          <p:spPr bwMode="auto">
            <a:xfrm>
              <a:off x="5872842" y="3807804"/>
              <a:ext cx="1731436" cy="1429527"/>
            </a:xfrm>
            <a:custGeom>
              <a:gdLst>
                <a:gd fmla="*/ 652 w 652" name="T0"/>
                <a:gd fmla="*/ 2 h 538" name="T1"/>
                <a:gd fmla="*/ 494 w 652" name="T2"/>
                <a:gd fmla="*/ 89 h 538" name="T3"/>
                <a:gd fmla="*/ 330 w 652" name="T4"/>
                <a:gd fmla="*/ 0 h 538" name="T5"/>
                <a:gd fmla="*/ 88 w 652" name="T6"/>
                <a:gd fmla="*/ 218 h 538" name="T7"/>
                <a:gd fmla="*/ 0 w 652" name="T8"/>
                <a:gd fmla="*/ 379 h 538" name="T9"/>
                <a:gd fmla="*/ 88 w 652" name="T10"/>
                <a:gd fmla="*/ 538 h 538" name="T11"/>
                <a:gd fmla="*/ 652 w 652" name="T12"/>
                <a:gd fmla="*/ 2 h 538" name="T13"/>
              </a:gdLst>
              <a:cxnLst>
                <a:cxn ang="0">
                  <a:pos x="T0" y="T1"/>
                </a:cxn>
                <a:cxn ang="0">
                  <a:pos x="T2" y="T3"/>
                </a:cxn>
                <a:cxn ang="0">
                  <a:pos x="T4" y="T5"/>
                </a:cxn>
                <a:cxn ang="0">
                  <a:pos x="T6" y="T7"/>
                </a:cxn>
                <a:cxn ang="0">
                  <a:pos x="T8" y="T9"/>
                </a:cxn>
                <a:cxn ang="0">
                  <a:pos x="T10" y="T11"/>
                </a:cxn>
                <a:cxn ang="0">
                  <a:pos x="T12" y="T13"/>
                </a:cxn>
              </a:cxnLst>
              <a:rect b="b" l="0" r="r" t="0"/>
              <a:pathLst>
                <a:path h="538" w="652">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gradFill>
              <a:gsLst>
                <a:gs pos="0">
                  <a:srgbClr val="DB84B5"/>
                </a:gs>
                <a:gs pos="100000">
                  <a:srgbClr val="E8406E"/>
                </a:gs>
              </a:gsLst>
              <a:lin ang="5400000" scaled="1"/>
            </a:gra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9" name="Freeform: Shape 44"/>
            <p:cNvSpPr/>
            <p:nvPr/>
          </p:nvSpPr>
          <p:spPr bwMode="auto">
            <a:xfrm>
              <a:off x="4584358" y="3504843"/>
              <a:ext cx="1429780" cy="1732488"/>
            </a:xfrm>
            <a:custGeom>
              <a:gdLst>
                <a:gd fmla="*/ 538 w 538" name="T0"/>
                <a:gd fmla="*/ 330 h 652" name="T1"/>
                <a:gd fmla="*/ 320 w 538" name="T2"/>
                <a:gd fmla="*/ 88 h 652" name="T3"/>
                <a:gd fmla="*/ 159 w 538" name="T4"/>
                <a:gd fmla="*/ 0 h 652" name="T5"/>
                <a:gd fmla="*/ 0 w 538" name="T6"/>
                <a:gd fmla="*/ 88 h 652" name="T7"/>
                <a:gd fmla="*/ 536 w 538" name="T8"/>
                <a:gd fmla="*/ 652 h 652" name="T9"/>
                <a:gd fmla="*/ 449 w 538" name="T10"/>
                <a:gd fmla="*/ 493 h 652" name="T11"/>
                <a:gd fmla="*/ 538 w 538" name="T12"/>
                <a:gd fmla="*/ 330 h 652" name="T13"/>
              </a:gdLst>
              <a:cxnLst>
                <a:cxn ang="0">
                  <a:pos x="T0" y="T1"/>
                </a:cxn>
                <a:cxn ang="0">
                  <a:pos x="T2" y="T3"/>
                </a:cxn>
                <a:cxn ang="0">
                  <a:pos x="T4" y="T5"/>
                </a:cxn>
                <a:cxn ang="0">
                  <a:pos x="T6" y="T7"/>
                </a:cxn>
                <a:cxn ang="0">
                  <a:pos x="T8" y="T9"/>
                </a:cxn>
                <a:cxn ang="0">
                  <a:pos x="T10" y="T11"/>
                </a:cxn>
                <a:cxn ang="0">
                  <a:pos x="T12" y="T13"/>
                </a:cxn>
              </a:cxnLst>
              <a:rect b="b" l="0" r="r" t="0"/>
              <a:pathLst>
                <a:path h="652" w="538">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gradFill>
              <a:gsLst>
                <a:gs pos="0">
                  <a:srgbClr val="E95487"/>
                </a:gs>
                <a:gs pos="100000">
                  <a:srgbClr val="AD3C91"/>
                </a:gs>
              </a:gsLst>
              <a:lin ang="5400000" scaled="1"/>
            </a:gra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5" name="Oval 14"/>
            <p:cNvSpPr>
              <a:spLocks noChangeAspect="1"/>
            </p:cNvSpPr>
            <p:nvPr/>
          </p:nvSpPr>
          <p:spPr bwMode="auto">
            <a:xfrm flipV="1">
              <a:off x="5608979" y="3242960"/>
              <a:ext cx="966343" cy="966931"/>
            </a:xfrm>
            <a:prstGeom prst="ellipse">
              <a:avLst/>
            </a:prstGeom>
            <a:solidFill>
              <a:schemeClr val="bg1">
                <a:lumMod val="85000"/>
              </a:schemeClr>
            </a:solidFill>
            <a:ln>
              <a:noFill/>
            </a:ln>
          </p:spPr>
          <p:txBody>
            <a:bodyPr anchor="ctr"/>
            <a:lstStyle/>
            <a:p>
              <a:pPr algn="ctr"/>
              <a:endParaRPr/>
            </a:p>
          </p:txBody>
        </p:sp>
        <p:sp>
          <p:nvSpPr>
            <p:cNvPr id="60" name="椭圆 55"/>
            <p:cNvSpPr/>
            <p:nvPr/>
          </p:nvSpPr>
          <p:spPr>
            <a:xfrm>
              <a:off x="5242332" y="2690619"/>
              <a:ext cx="416608" cy="382448"/>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1" name="椭圆 56"/>
            <p:cNvSpPr/>
            <p:nvPr/>
          </p:nvSpPr>
          <p:spPr>
            <a:xfrm>
              <a:off x="6783626" y="2929218"/>
              <a:ext cx="416608" cy="416606"/>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2" name="椭圆 57"/>
            <p:cNvSpPr/>
            <p:nvPr/>
          </p:nvSpPr>
          <p:spPr>
            <a:xfrm>
              <a:off x="5000578" y="4083207"/>
              <a:ext cx="402636" cy="416608"/>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3" name="椭圆 58"/>
            <p:cNvSpPr/>
            <p:nvPr/>
          </p:nvSpPr>
          <p:spPr>
            <a:xfrm>
              <a:off x="6567859" y="4389842"/>
              <a:ext cx="416608" cy="386660"/>
            </a:xfrm>
            <a:custGeom>
              <a:gdLst>
                <a:gd fmla="*/ 288132 w 338138" name="connsiteX0"/>
                <a:gd fmla="*/ 223343 h 313831" name="connsiteY0"/>
                <a:gd fmla="*/ 279400 w 338138" name="connsiteX1"/>
                <a:gd fmla="*/ 231281 h 313831" name="connsiteY1"/>
                <a:gd fmla="*/ 288132 w 338138" name="connsiteX2"/>
                <a:gd fmla="*/ 239219 h 313831" name="connsiteY2"/>
                <a:gd fmla="*/ 296864 w 338138" name="connsiteX3"/>
                <a:gd fmla="*/ 231281 h 313831" name="connsiteY3"/>
                <a:gd fmla="*/ 288132 w 338138" name="connsiteX4"/>
                <a:gd fmla="*/ 223343 h 313831" name="connsiteY4"/>
                <a:gd fmla="*/ 261938 w 338138" name="connsiteX5"/>
                <a:gd fmla="*/ 223343 h 313831" name="connsiteY5"/>
                <a:gd fmla="*/ 254000 w 338138" name="connsiteX6"/>
                <a:gd fmla="*/ 231281 h 313831" name="connsiteY6"/>
                <a:gd fmla="*/ 261938 w 338138" name="connsiteX7"/>
                <a:gd fmla="*/ 239219 h 313831" name="connsiteY7"/>
                <a:gd fmla="*/ 269876 w 338138" name="connsiteX8"/>
                <a:gd fmla="*/ 231281 h 313831" name="connsiteY8"/>
                <a:gd fmla="*/ 261938 w 338138" name="connsiteX9"/>
                <a:gd fmla="*/ 223343 h 313831" name="connsiteY9"/>
                <a:gd fmla="*/ 116535 w 338138" name="connsiteX10"/>
                <a:gd fmla="*/ 45543 h 313831" name="connsiteY10"/>
                <a:gd fmla="*/ 141773 w 338138" name="connsiteX11"/>
                <a:gd fmla="*/ 88073 h 313831" name="connsiteY11"/>
                <a:gd fmla="*/ 108565 w 338138" name="connsiteX12"/>
                <a:gd fmla="*/ 102693 h 313831" name="connsiteY12"/>
                <a:gd fmla="*/ 87312 w 338138" name="connsiteX13"/>
                <a:gd fmla="*/ 74783 h 313831" name="connsiteY13"/>
                <a:gd fmla="*/ 116535 w 338138" name="connsiteX14"/>
                <a:gd fmla="*/ 45543 h 313831" name="connsiteY14"/>
                <a:gd fmla="*/ 254349 w 338138" name="connsiteX15"/>
                <a:gd fmla="*/ 30428 h 313831" name="connsiteY15"/>
                <a:gd fmla="*/ 275361 w 338138" name="connsiteX16"/>
                <a:gd fmla="*/ 48787 h 313831" name="connsiteY16"/>
                <a:gd fmla="*/ 255662 w 338138" name="connsiteX17"/>
                <a:gd fmla="*/ 85507 h 313831" name="connsiteY17"/>
                <a:gd fmla="*/ 266168 w 338138" name="connsiteX18"/>
                <a:gd fmla="*/ 89441 h 313831" name="connsiteY18"/>
                <a:gd fmla="*/ 289806 w 338138" name="connsiteX19"/>
                <a:gd fmla="*/ 80261 h 313831" name="connsiteY19"/>
                <a:gd fmla="*/ 287180 w 338138" name="connsiteX20"/>
                <a:gd fmla="*/ 109113 h 313831" name="connsiteY20"/>
                <a:gd fmla="*/ 225458 w 338138" name="connsiteX21"/>
                <a:gd fmla="*/ 111735 h 313831" name="connsiteY21"/>
                <a:gd fmla="*/ 92823 w 338138" name="connsiteX22"/>
                <a:gd fmla="*/ 166815 h 313831" name="connsiteY22"/>
                <a:gd fmla="*/ 75751 w 338138" name="connsiteX23"/>
                <a:gd fmla="*/ 127472 h 313831" name="connsiteY23"/>
                <a:gd fmla="*/ 208386 w 338138" name="connsiteX24"/>
                <a:gd fmla="*/ 72393 h 313831" name="connsiteY24"/>
                <a:gd fmla="*/ 242530 w 338138" name="connsiteX25"/>
                <a:gd fmla="*/ 33050 h 313831" name="connsiteY25"/>
                <a:gd fmla="*/ 254349 w 338138" name="connsiteX26"/>
                <a:gd fmla="*/ 30428 h 313831" name="connsiteY26"/>
                <a:gd fmla="*/ 186871 w 338138" name="connsiteX27"/>
                <a:gd fmla="*/ 24906 h 313831" name="connsiteY27"/>
                <a:gd fmla="*/ 231775 w 338138" name="connsiteX28"/>
                <a:gd fmla="*/ 24906 h 313831" name="connsiteY28"/>
                <a:gd fmla="*/ 207282 w 338138" name="connsiteX29"/>
                <a:gd fmla="*/ 48190 h 313831" name="connsiteY29"/>
                <a:gd fmla="*/ 201839 w 338138" name="connsiteX30"/>
                <a:gd fmla="*/ 59831 h 313831" name="connsiteY30"/>
                <a:gd fmla="*/ 184150 w 338138" name="connsiteX31"/>
                <a:gd fmla="*/ 45603 h 313831" name="connsiteY31"/>
                <a:gd fmla="*/ 186871 w 338138" name="connsiteX32"/>
                <a:gd fmla="*/ 24906 h 313831" name="connsiteY32"/>
                <a:gd fmla="*/ 18492 w 338138" name="connsiteX33"/>
                <a:gd fmla="*/ 24906 h 313831" name="connsiteY33"/>
                <a:gd fmla="*/ 43588 w 338138" name="connsiteX34"/>
                <a:gd fmla="*/ 24906 h 313831" name="connsiteY34"/>
                <a:gd fmla="*/ 46230 w 338138" name="connsiteX35"/>
                <a:gd fmla="*/ 46015 h 313831" name="connsiteY35"/>
                <a:gd fmla="*/ 29059 w 338138" name="connsiteX36"/>
                <a:gd fmla="*/ 63166 h 313831" name="connsiteY36"/>
                <a:gd fmla="*/ 31700 w 338138" name="connsiteX37"/>
                <a:gd fmla="*/ 96148 h 313831" name="connsiteY37"/>
                <a:gd fmla="*/ 31700 w 338138" name="connsiteX38"/>
                <a:gd fmla="*/ 206969 h 313831" name="connsiteY38"/>
                <a:gd fmla="*/ 39626 w 338138" name="connsiteX39"/>
                <a:gd fmla="*/ 214884 h 313831" name="connsiteY39"/>
                <a:gd fmla="*/ 298512 w 338138" name="connsiteX40"/>
                <a:gd fmla="*/ 214884 h 313831" name="connsiteY40"/>
                <a:gd fmla="*/ 306438 w 338138" name="connsiteX41"/>
                <a:gd fmla="*/ 206969 h 313831" name="connsiteY41"/>
                <a:gd fmla="*/ 306438 w 338138" name="connsiteX42"/>
                <a:gd fmla="*/ 104064 h 313831" name="connsiteY42"/>
                <a:gd fmla="*/ 306438 w 338138" name="connsiteX43"/>
                <a:gd fmla="*/ 77678 h 313831" name="connsiteY43"/>
                <a:gd fmla="*/ 274737 w 338138" name="connsiteX44"/>
                <a:gd fmla="*/ 61846 h 313831" name="connsiteY44"/>
                <a:gd fmla="*/ 281341 w 338138" name="connsiteX45"/>
                <a:gd fmla="*/ 59208 h 313831" name="connsiteY45"/>
                <a:gd fmla="*/ 280021 w 338138" name="connsiteX46"/>
                <a:gd fmla="*/ 24906 h 313831" name="connsiteY46"/>
                <a:gd fmla="*/ 319646 w 338138" name="connsiteX47"/>
                <a:gd fmla="*/ 24906 h 313831" name="connsiteY47"/>
                <a:gd fmla="*/ 338138 w 338138" name="connsiteX48"/>
                <a:gd fmla="*/ 43376 h 313831" name="connsiteY48"/>
                <a:gd fmla="*/ 338138 w 338138" name="connsiteX49"/>
                <a:gd fmla="*/ 234674 h 313831" name="connsiteY49"/>
                <a:gd fmla="*/ 319646 w 338138" name="connsiteX50"/>
                <a:gd fmla="*/ 251825 h 313831" name="connsiteY50"/>
                <a:gd fmla="*/ 200769 w 338138" name="connsiteX51"/>
                <a:gd fmla="*/ 251825 h 313831" name="connsiteY51"/>
                <a:gd fmla="*/ 216620 w 338138" name="connsiteX52"/>
                <a:gd fmla="*/ 290084 h 313831" name="connsiteY52"/>
                <a:gd fmla="*/ 224545 w 338138" name="connsiteX53"/>
                <a:gd fmla="*/ 290084 h 313831" name="connsiteY53"/>
                <a:gd fmla="*/ 235112 w 338138" name="connsiteX54"/>
                <a:gd fmla="*/ 301958 h 313831" name="connsiteY54"/>
                <a:gd fmla="*/ 224545 w 338138" name="connsiteX55"/>
                <a:gd fmla="*/ 313831 h 313831" name="connsiteY55"/>
                <a:gd fmla="*/ 113593 w 338138" name="connsiteX56"/>
                <a:gd fmla="*/ 313831 h 313831" name="connsiteY56"/>
                <a:gd fmla="*/ 103026 w 338138" name="connsiteX57"/>
                <a:gd fmla="*/ 301958 h 313831" name="connsiteY57"/>
                <a:gd fmla="*/ 113593 w 338138" name="connsiteX58"/>
                <a:gd fmla="*/ 290084 h 313831" name="connsiteY58"/>
                <a:gd fmla="*/ 121518 w 338138" name="connsiteX59"/>
                <a:gd fmla="*/ 290084 h 313831" name="connsiteY59"/>
                <a:gd fmla="*/ 137369 w 338138" name="connsiteX60"/>
                <a:gd fmla="*/ 251825 h 313831" name="connsiteY60"/>
                <a:gd fmla="*/ 18492 w 338138" name="connsiteX61"/>
                <a:gd fmla="*/ 251825 h 313831" name="connsiteY61"/>
                <a:gd fmla="*/ 0 w 338138" name="connsiteX62"/>
                <a:gd fmla="*/ 234674 h 313831" name="connsiteY62"/>
                <a:gd fmla="*/ 0 w 338138" name="connsiteX63"/>
                <a:gd fmla="*/ 43376 h 313831" name="connsiteY63"/>
                <a:gd fmla="*/ 18492 w 338138" name="connsiteX64"/>
                <a:gd fmla="*/ 24906 h 313831" name="connsiteY64"/>
                <a:gd fmla="*/ 109666 w 338138" name="connsiteX65"/>
                <a:gd fmla="*/ 1 h 313831" name="connsiteY65"/>
                <a:gd fmla="*/ 126932 w 338138" name="connsiteX66"/>
                <a:gd fmla="*/ 267 h 313831" name="connsiteY66"/>
                <a:gd fmla="*/ 133580 w 338138" name="connsiteX67"/>
                <a:gd fmla="*/ 18637 h 313831" name="connsiteY67"/>
                <a:gd fmla="*/ 144218 w 338138" name="connsiteX68"/>
                <a:gd fmla="*/ 22573 h 313831" name="connsiteY68"/>
                <a:gd fmla="*/ 177460 w 338138" name="connsiteX69"/>
                <a:gd fmla="*/ 29134 h 313831" name="connsiteY69"/>
                <a:gd fmla="*/ 168152 w 338138" name="connsiteX70"/>
                <a:gd fmla="*/ 47504 h 313831" name="connsiteY70"/>
                <a:gd fmla="*/ 173471 w 338138" name="connsiteX71"/>
                <a:gd fmla="*/ 58001 h 313831" name="connsiteY71"/>
                <a:gd fmla="*/ 192087 w 338138" name="connsiteX72"/>
                <a:gd fmla="*/ 67186 h 313831" name="connsiteY72"/>
                <a:gd fmla="*/ 154855 w 338138" name="connsiteX73"/>
                <a:gd fmla="*/ 82931 h 313831" name="connsiteY73"/>
                <a:gd fmla="*/ 116294 w 338138" name="connsiteX74"/>
                <a:gd fmla="*/ 35695 h 313831" name="connsiteY74"/>
                <a:gd fmla="*/ 76403 w 338138" name="connsiteX75"/>
                <a:gd fmla="*/ 75059 h 313831" name="connsiteY75"/>
                <a:gd fmla="*/ 93689 w 338138" name="connsiteX76"/>
                <a:gd fmla="*/ 107862 h 313831" name="connsiteY76"/>
                <a:gd fmla="*/ 59117 w 338138" name="connsiteX77"/>
                <a:gd fmla="*/ 124919 h 313831" name="connsiteY77"/>
                <a:gd fmla="*/ 63106 w 338138" name="connsiteX78"/>
                <a:gd fmla="*/ 102613 h 313831" name="connsiteY78"/>
                <a:gd fmla="*/ 59117 w 338138" name="connsiteX79"/>
                <a:gd fmla="*/ 92116 h 313831" name="connsiteY79"/>
                <a:gd fmla="*/ 40501 w 338138" name="connsiteX80"/>
                <a:gd fmla="*/ 63249 h 313831" name="connsiteY80"/>
                <a:gd fmla="*/ 59117 w 338138" name="connsiteX81"/>
                <a:gd fmla="*/ 58001 h 313831" name="connsiteY81"/>
                <a:gd fmla="*/ 63106 w 338138" name="connsiteX82"/>
                <a:gd fmla="*/ 47504 h 313831" name="connsiteY82"/>
                <a:gd fmla="*/ 69755 w 338138" name="connsiteX83"/>
                <a:gd fmla="*/ 14700 h 313831" name="connsiteY83"/>
                <a:gd fmla="*/ 88370 w 338138" name="connsiteX84"/>
                <a:gd fmla="*/ 22573 h 313831" name="connsiteY84"/>
                <a:gd fmla="*/ 99008 w 338138" name="connsiteX85"/>
                <a:gd fmla="*/ 18637 h 313831" name="connsiteY85"/>
                <a:gd fmla="*/ 109666 w 338138" name="connsiteX86"/>
                <a:gd fmla="*/ 1 h 313831"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313831" w="338138">
                  <a:moveTo>
                    <a:pt x="288132" y="223343"/>
                  </a:moveTo>
                  <a:cubicBezTo>
                    <a:pt x="283309" y="223343"/>
                    <a:pt x="279400" y="226897"/>
                    <a:pt x="279400" y="231281"/>
                  </a:cubicBezTo>
                  <a:cubicBezTo>
                    <a:pt x="279400" y="235665"/>
                    <a:pt x="283309" y="239219"/>
                    <a:pt x="288132" y="239219"/>
                  </a:cubicBezTo>
                  <a:cubicBezTo>
                    <a:pt x="292955" y="239219"/>
                    <a:pt x="296864" y="235665"/>
                    <a:pt x="296864" y="231281"/>
                  </a:cubicBezTo>
                  <a:cubicBezTo>
                    <a:pt x="296864" y="226897"/>
                    <a:pt x="292955" y="223343"/>
                    <a:pt x="288132" y="223343"/>
                  </a:cubicBezTo>
                  <a:close/>
                  <a:moveTo>
                    <a:pt x="261938" y="223343"/>
                  </a:moveTo>
                  <a:cubicBezTo>
                    <a:pt x="257554" y="223343"/>
                    <a:pt x="254000" y="226897"/>
                    <a:pt x="254000" y="231281"/>
                  </a:cubicBezTo>
                  <a:cubicBezTo>
                    <a:pt x="254000" y="235665"/>
                    <a:pt x="257554" y="239219"/>
                    <a:pt x="261938" y="239219"/>
                  </a:cubicBezTo>
                  <a:cubicBezTo>
                    <a:pt x="266322" y="239219"/>
                    <a:pt x="269876" y="235665"/>
                    <a:pt x="269876" y="231281"/>
                  </a:cubicBezTo>
                  <a:cubicBezTo>
                    <a:pt x="269876" y="226897"/>
                    <a:pt x="266322" y="223343"/>
                    <a:pt x="261938" y="223343"/>
                  </a:cubicBezTo>
                  <a:close/>
                  <a:moveTo>
                    <a:pt x="116535" y="45543"/>
                  </a:moveTo>
                  <a:cubicBezTo>
                    <a:pt x="137788" y="45543"/>
                    <a:pt x="152400" y="68137"/>
                    <a:pt x="141773" y="88073"/>
                  </a:cubicBezTo>
                  <a:cubicBezTo>
                    <a:pt x="141773" y="88073"/>
                    <a:pt x="141773" y="88073"/>
                    <a:pt x="108565" y="102693"/>
                  </a:cubicBezTo>
                  <a:cubicBezTo>
                    <a:pt x="96610" y="98706"/>
                    <a:pt x="87312" y="88073"/>
                    <a:pt x="87312" y="74783"/>
                  </a:cubicBezTo>
                  <a:cubicBezTo>
                    <a:pt x="87312" y="58834"/>
                    <a:pt x="100595" y="45543"/>
                    <a:pt x="116535" y="45543"/>
                  </a:cubicBezTo>
                  <a:close/>
                  <a:moveTo>
                    <a:pt x="254349" y="30428"/>
                  </a:moveTo>
                  <a:cubicBezTo>
                    <a:pt x="271421" y="26493"/>
                    <a:pt x="284553" y="44853"/>
                    <a:pt x="275361" y="48787"/>
                  </a:cubicBezTo>
                  <a:cubicBezTo>
                    <a:pt x="242530" y="63213"/>
                    <a:pt x="243843" y="57967"/>
                    <a:pt x="255662" y="85507"/>
                  </a:cubicBezTo>
                  <a:cubicBezTo>
                    <a:pt x="256976" y="89441"/>
                    <a:pt x="262228" y="92064"/>
                    <a:pt x="266168" y="89441"/>
                  </a:cubicBezTo>
                  <a:cubicBezTo>
                    <a:pt x="266168" y="89441"/>
                    <a:pt x="266168" y="89441"/>
                    <a:pt x="289806" y="80261"/>
                  </a:cubicBezTo>
                  <a:cubicBezTo>
                    <a:pt x="297685" y="76327"/>
                    <a:pt x="301625" y="99933"/>
                    <a:pt x="287180" y="109113"/>
                  </a:cubicBezTo>
                  <a:cubicBezTo>
                    <a:pt x="260915" y="124850"/>
                    <a:pt x="259602" y="123538"/>
                    <a:pt x="225458" y="111735"/>
                  </a:cubicBezTo>
                  <a:cubicBezTo>
                    <a:pt x="225458" y="111735"/>
                    <a:pt x="225458" y="111735"/>
                    <a:pt x="92823" y="166815"/>
                  </a:cubicBezTo>
                  <a:cubicBezTo>
                    <a:pt x="66559" y="177306"/>
                    <a:pt x="50800" y="137964"/>
                    <a:pt x="75751" y="127472"/>
                  </a:cubicBezTo>
                  <a:cubicBezTo>
                    <a:pt x="75751" y="127472"/>
                    <a:pt x="75751" y="127472"/>
                    <a:pt x="208386" y="72393"/>
                  </a:cubicBezTo>
                  <a:cubicBezTo>
                    <a:pt x="217579" y="54033"/>
                    <a:pt x="222832" y="38296"/>
                    <a:pt x="242530" y="33050"/>
                  </a:cubicBezTo>
                  <a:cubicBezTo>
                    <a:pt x="242530" y="33050"/>
                    <a:pt x="242530" y="33050"/>
                    <a:pt x="254349" y="30428"/>
                  </a:cubicBezTo>
                  <a:close/>
                  <a:moveTo>
                    <a:pt x="186871" y="24906"/>
                  </a:moveTo>
                  <a:cubicBezTo>
                    <a:pt x="186871" y="24906"/>
                    <a:pt x="186871" y="24906"/>
                    <a:pt x="231775" y="24906"/>
                  </a:cubicBezTo>
                  <a:cubicBezTo>
                    <a:pt x="220889" y="30080"/>
                    <a:pt x="212725" y="37841"/>
                    <a:pt x="207282" y="48190"/>
                  </a:cubicBezTo>
                  <a:cubicBezTo>
                    <a:pt x="207282" y="48190"/>
                    <a:pt x="207282" y="48190"/>
                    <a:pt x="201839" y="59831"/>
                  </a:cubicBezTo>
                  <a:cubicBezTo>
                    <a:pt x="200479" y="52070"/>
                    <a:pt x="193675" y="45603"/>
                    <a:pt x="184150" y="45603"/>
                  </a:cubicBezTo>
                  <a:cubicBezTo>
                    <a:pt x="190954" y="39135"/>
                    <a:pt x="190954" y="31374"/>
                    <a:pt x="186871" y="24906"/>
                  </a:cubicBezTo>
                  <a:close/>
                  <a:moveTo>
                    <a:pt x="18492" y="24906"/>
                  </a:moveTo>
                  <a:cubicBezTo>
                    <a:pt x="18492" y="24906"/>
                    <a:pt x="18492" y="24906"/>
                    <a:pt x="43588" y="24906"/>
                  </a:cubicBezTo>
                  <a:cubicBezTo>
                    <a:pt x="39626" y="32822"/>
                    <a:pt x="40946" y="40738"/>
                    <a:pt x="46230" y="46015"/>
                  </a:cubicBezTo>
                  <a:cubicBezTo>
                    <a:pt x="36984" y="46015"/>
                    <a:pt x="29059" y="53931"/>
                    <a:pt x="29059" y="63166"/>
                  </a:cubicBezTo>
                  <a:cubicBezTo>
                    <a:pt x="29059" y="82955"/>
                    <a:pt x="27738" y="89552"/>
                    <a:pt x="31700" y="96148"/>
                  </a:cubicBezTo>
                  <a:cubicBezTo>
                    <a:pt x="31700" y="96148"/>
                    <a:pt x="31700" y="96148"/>
                    <a:pt x="31700" y="206969"/>
                  </a:cubicBezTo>
                  <a:cubicBezTo>
                    <a:pt x="31700" y="210926"/>
                    <a:pt x="35663" y="214884"/>
                    <a:pt x="39626" y="214884"/>
                  </a:cubicBezTo>
                  <a:cubicBezTo>
                    <a:pt x="39626" y="214884"/>
                    <a:pt x="39626" y="214884"/>
                    <a:pt x="298512" y="214884"/>
                  </a:cubicBezTo>
                  <a:cubicBezTo>
                    <a:pt x="302475" y="214884"/>
                    <a:pt x="306438" y="210926"/>
                    <a:pt x="306438" y="206969"/>
                  </a:cubicBezTo>
                  <a:cubicBezTo>
                    <a:pt x="306438" y="206969"/>
                    <a:pt x="306438" y="206969"/>
                    <a:pt x="306438" y="104064"/>
                  </a:cubicBezTo>
                  <a:cubicBezTo>
                    <a:pt x="309079" y="96148"/>
                    <a:pt x="310400" y="86913"/>
                    <a:pt x="306438" y="77678"/>
                  </a:cubicBezTo>
                  <a:cubicBezTo>
                    <a:pt x="306438" y="59208"/>
                    <a:pt x="306438" y="61846"/>
                    <a:pt x="274737" y="61846"/>
                  </a:cubicBezTo>
                  <a:cubicBezTo>
                    <a:pt x="274737" y="61846"/>
                    <a:pt x="274737" y="61846"/>
                    <a:pt x="281341" y="59208"/>
                  </a:cubicBezTo>
                  <a:cubicBezTo>
                    <a:pt x="293229" y="53931"/>
                    <a:pt x="294550" y="38099"/>
                    <a:pt x="280021" y="24906"/>
                  </a:cubicBezTo>
                  <a:cubicBezTo>
                    <a:pt x="280021" y="24906"/>
                    <a:pt x="280021" y="24906"/>
                    <a:pt x="319646" y="24906"/>
                  </a:cubicBezTo>
                  <a:cubicBezTo>
                    <a:pt x="330213" y="24906"/>
                    <a:pt x="338138" y="34141"/>
                    <a:pt x="338138" y="43376"/>
                  </a:cubicBezTo>
                  <a:cubicBezTo>
                    <a:pt x="338138" y="43376"/>
                    <a:pt x="338138" y="43376"/>
                    <a:pt x="338138" y="234674"/>
                  </a:cubicBezTo>
                  <a:cubicBezTo>
                    <a:pt x="338138" y="243909"/>
                    <a:pt x="330213" y="251825"/>
                    <a:pt x="319646" y="251825"/>
                  </a:cubicBezTo>
                  <a:cubicBezTo>
                    <a:pt x="319646" y="251825"/>
                    <a:pt x="319646" y="251825"/>
                    <a:pt x="200769" y="251825"/>
                  </a:cubicBezTo>
                  <a:cubicBezTo>
                    <a:pt x="200769" y="251825"/>
                    <a:pt x="200769" y="251825"/>
                    <a:pt x="216620" y="290084"/>
                  </a:cubicBezTo>
                  <a:cubicBezTo>
                    <a:pt x="216620" y="290084"/>
                    <a:pt x="216620" y="290084"/>
                    <a:pt x="224545" y="290084"/>
                  </a:cubicBezTo>
                  <a:cubicBezTo>
                    <a:pt x="229828" y="290084"/>
                    <a:pt x="235112" y="295361"/>
                    <a:pt x="235112" y="301958"/>
                  </a:cubicBezTo>
                  <a:cubicBezTo>
                    <a:pt x="235112" y="308554"/>
                    <a:pt x="229828" y="313831"/>
                    <a:pt x="224545" y="313831"/>
                  </a:cubicBezTo>
                  <a:cubicBezTo>
                    <a:pt x="224545" y="313831"/>
                    <a:pt x="224545" y="313831"/>
                    <a:pt x="113593" y="313831"/>
                  </a:cubicBezTo>
                  <a:cubicBezTo>
                    <a:pt x="108310" y="313831"/>
                    <a:pt x="103026" y="308554"/>
                    <a:pt x="103026" y="301958"/>
                  </a:cubicBezTo>
                  <a:cubicBezTo>
                    <a:pt x="103026" y="295361"/>
                    <a:pt x="108310" y="290084"/>
                    <a:pt x="113593" y="290084"/>
                  </a:cubicBezTo>
                  <a:cubicBezTo>
                    <a:pt x="113593" y="290084"/>
                    <a:pt x="113593" y="290084"/>
                    <a:pt x="121518" y="290084"/>
                  </a:cubicBezTo>
                  <a:cubicBezTo>
                    <a:pt x="121518" y="290084"/>
                    <a:pt x="121518" y="290084"/>
                    <a:pt x="137369" y="251825"/>
                  </a:cubicBezTo>
                  <a:cubicBezTo>
                    <a:pt x="137369" y="251825"/>
                    <a:pt x="137369" y="251825"/>
                    <a:pt x="18492" y="251825"/>
                  </a:cubicBezTo>
                  <a:cubicBezTo>
                    <a:pt x="7925" y="251825"/>
                    <a:pt x="0" y="243909"/>
                    <a:pt x="0" y="234674"/>
                  </a:cubicBezTo>
                  <a:cubicBezTo>
                    <a:pt x="0" y="234674"/>
                    <a:pt x="0" y="234674"/>
                    <a:pt x="0" y="43376"/>
                  </a:cubicBezTo>
                  <a:cubicBezTo>
                    <a:pt x="0" y="34141"/>
                    <a:pt x="7925" y="24906"/>
                    <a:pt x="18492" y="24906"/>
                  </a:cubicBezTo>
                  <a:close/>
                  <a:moveTo>
                    <a:pt x="109666" y="1"/>
                  </a:moveTo>
                  <a:cubicBezTo>
                    <a:pt x="113718" y="21"/>
                    <a:pt x="119286" y="267"/>
                    <a:pt x="126932" y="267"/>
                  </a:cubicBezTo>
                  <a:cubicBezTo>
                    <a:pt x="134910" y="267"/>
                    <a:pt x="133580" y="10764"/>
                    <a:pt x="133580" y="18637"/>
                  </a:cubicBezTo>
                  <a:cubicBezTo>
                    <a:pt x="137569" y="19949"/>
                    <a:pt x="140229" y="21261"/>
                    <a:pt x="144218" y="22573"/>
                  </a:cubicBezTo>
                  <a:cubicBezTo>
                    <a:pt x="158845" y="6828"/>
                    <a:pt x="154855" y="8140"/>
                    <a:pt x="177460" y="29134"/>
                  </a:cubicBezTo>
                  <a:cubicBezTo>
                    <a:pt x="182779" y="35695"/>
                    <a:pt x="174801" y="40943"/>
                    <a:pt x="168152" y="47504"/>
                  </a:cubicBezTo>
                  <a:cubicBezTo>
                    <a:pt x="170812" y="50128"/>
                    <a:pt x="172142" y="54065"/>
                    <a:pt x="173471" y="58001"/>
                  </a:cubicBezTo>
                  <a:cubicBezTo>
                    <a:pt x="188098" y="58001"/>
                    <a:pt x="192087" y="55377"/>
                    <a:pt x="192087" y="67186"/>
                  </a:cubicBezTo>
                  <a:cubicBezTo>
                    <a:pt x="192087" y="67186"/>
                    <a:pt x="192087" y="67186"/>
                    <a:pt x="154855" y="82931"/>
                  </a:cubicBezTo>
                  <a:cubicBezTo>
                    <a:pt x="160174" y="58001"/>
                    <a:pt x="140229" y="35695"/>
                    <a:pt x="116294" y="35695"/>
                  </a:cubicBezTo>
                  <a:cubicBezTo>
                    <a:pt x="93689" y="35695"/>
                    <a:pt x="76403" y="52753"/>
                    <a:pt x="76403" y="75059"/>
                  </a:cubicBezTo>
                  <a:cubicBezTo>
                    <a:pt x="76403" y="88180"/>
                    <a:pt x="83052" y="101301"/>
                    <a:pt x="93689" y="107862"/>
                  </a:cubicBezTo>
                  <a:cubicBezTo>
                    <a:pt x="73744" y="117047"/>
                    <a:pt x="67095" y="118359"/>
                    <a:pt x="59117" y="124919"/>
                  </a:cubicBezTo>
                  <a:cubicBezTo>
                    <a:pt x="48479" y="114422"/>
                    <a:pt x="49809" y="115734"/>
                    <a:pt x="63106" y="102613"/>
                  </a:cubicBezTo>
                  <a:cubicBezTo>
                    <a:pt x="61776" y="98677"/>
                    <a:pt x="60447" y="96053"/>
                    <a:pt x="59117" y="92116"/>
                  </a:cubicBezTo>
                  <a:cubicBezTo>
                    <a:pt x="36512" y="92116"/>
                    <a:pt x="40501" y="94740"/>
                    <a:pt x="40501" y="63249"/>
                  </a:cubicBezTo>
                  <a:cubicBezTo>
                    <a:pt x="40501" y="55377"/>
                    <a:pt x="51139" y="58001"/>
                    <a:pt x="59117" y="58001"/>
                  </a:cubicBezTo>
                  <a:cubicBezTo>
                    <a:pt x="60447" y="54065"/>
                    <a:pt x="61776" y="50128"/>
                    <a:pt x="63106" y="47504"/>
                  </a:cubicBezTo>
                  <a:cubicBezTo>
                    <a:pt x="47150" y="31759"/>
                    <a:pt x="48479" y="35695"/>
                    <a:pt x="69755" y="14700"/>
                  </a:cubicBezTo>
                  <a:cubicBezTo>
                    <a:pt x="76403" y="8140"/>
                    <a:pt x="81722" y="17325"/>
                    <a:pt x="88370" y="22573"/>
                  </a:cubicBezTo>
                  <a:cubicBezTo>
                    <a:pt x="91030" y="21261"/>
                    <a:pt x="95019" y="19949"/>
                    <a:pt x="99008" y="18637"/>
                  </a:cubicBezTo>
                  <a:cubicBezTo>
                    <a:pt x="99008" y="1907"/>
                    <a:pt x="97512" y="-61"/>
                    <a:pt x="109666"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337310879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64"/>
                                        </p:tgtEl>
                                        <p:attrNameLst>
                                          <p:attrName>style.visibility</p:attrName>
                                        </p:attrNameLst>
                                      </p:cBhvr>
                                      <p:to>
                                        <p:strVal val="visible"/>
                                      </p:to>
                                    </p:set>
                                    <p:anim calcmode="lin" valueType="num">
                                      <p:cBhvr>
                                        <p:cTn dur="1000" fill="hold" id="7"/>
                                        <p:tgtEl>
                                          <p:spTgt spid="64"/>
                                        </p:tgtEl>
                                        <p:attrNameLst>
                                          <p:attrName>ppt_w</p:attrName>
                                        </p:attrNameLst>
                                      </p:cBhvr>
                                      <p:tavLst>
                                        <p:tav tm="0">
                                          <p:val>
                                            <p:fltVal val="0"/>
                                          </p:val>
                                        </p:tav>
                                        <p:tav tm="100000">
                                          <p:val>
                                            <p:strVal val="#ppt_w"/>
                                          </p:val>
                                        </p:tav>
                                      </p:tavLst>
                                    </p:anim>
                                    <p:anim calcmode="lin" valueType="num">
                                      <p:cBhvr>
                                        <p:cTn dur="1000" fill="hold" id="8"/>
                                        <p:tgtEl>
                                          <p:spTgt spid="64"/>
                                        </p:tgtEl>
                                        <p:attrNameLst>
                                          <p:attrName>ppt_h</p:attrName>
                                        </p:attrNameLst>
                                      </p:cBhvr>
                                      <p:tavLst>
                                        <p:tav tm="0">
                                          <p:val>
                                            <p:fltVal val="0"/>
                                          </p:val>
                                        </p:tav>
                                        <p:tav tm="100000">
                                          <p:val>
                                            <p:strVal val="#ppt_h"/>
                                          </p:val>
                                        </p:tav>
                                      </p:tavLst>
                                    </p:anim>
                                    <p:anim calcmode="lin" valueType="num">
                                      <p:cBhvr>
                                        <p:cTn dur="1000" fill="hold" id="9"/>
                                        <p:tgtEl>
                                          <p:spTgt spid="64"/>
                                        </p:tgtEl>
                                        <p:attrNameLst>
                                          <p:attrName>style.rotation</p:attrName>
                                        </p:attrNameLst>
                                      </p:cBhvr>
                                      <p:tavLst>
                                        <p:tav tm="0">
                                          <p:val>
                                            <p:fltVal val="90"/>
                                          </p:val>
                                        </p:tav>
                                        <p:tav tm="100000">
                                          <p:val>
                                            <p:fltVal val="0"/>
                                          </p:val>
                                        </p:tav>
                                      </p:tavLst>
                                    </p:anim>
                                    <p:animEffect filter="fade" transition="in">
                                      <p:cBhvr>
                                        <p:cTn dur="1000" id="10"/>
                                        <p:tgtEl>
                                          <p:spTgt spid="64"/>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50"/>
                                        </p:tgtEl>
                                        <p:attrNameLst>
                                          <p:attrName>style.visibility</p:attrName>
                                        </p:attrNameLst>
                                      </p:cBhvr>
                                      <p:to>
                                        <p:strVal val="visible"/>
                                      </p:to>
                                    </p:set>
                                    <p:anim calcmode="lin" valueType="num">
                                      <p:cBhvr additive="base">
                                        <p:cTn dur="500" fill="hold" id="14"/>
                                        <p:tgtEl>
                                          <p:spTgt spid="50"/>
                                        </p:tgtEl>
                                        <p:attrNameLst>
                                          <p:attrName>ppt_x</p:attrName>
                                        </p:attrNameLst>
                                      </p:cBhvr>
                                      <p:tavLst>
                                        <p:tav tm="0">
                                          <p:val>
                                            <p:strVal val="0-#ppt_w/2"/>
                                          </p:val>
                                        </p:tav>
                                        <p:tav tm="100000">
                                          <p:val>
                                            <p:strVal val="#ppt_x"/>
                                          </p:val>
                                        </p:tav>
                                      </p:tavLst>
                                    </p:anim>
                                    <p:anim calcmode="lin" valueType="num">
                                      <p:cBhvr additive="base">
                                        <p:cTn dur="500" fill="hold" id="15"/>
                                        <p:tgtEl>
                                          <p:spTgt spid="50"/>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53"/>
                                        </p:tgtEl>
                                        <p:attrNameLst>
                                          <p:attrName>style.visibility</p:attrName>
                                        </p:attrNameLst>
                                      </p:cBhvr>
                                      <p:to>
                                        <p:strVal val="visible"/>
                                      </p:to>
                                    </p:set>
                                    <p:anim calcmode="lin" valueType="num">
                                      <p:cBhvr additive="base">
                                        <p:cTn dur="500" fill="hold" id="18"/>
                                        <p:tgtEl>
                                          <p:spTgt spid="53"/>
                                        </p:tgtEl>
                                        <p:attrNameLst>
                                          <p:attrName>ppt_x</p:attrName>
                                        </p:attrNameLst>
                                      </p:cBhvr>
                                      <p:tavLst>
                                        <p:tav tm="0">
                                          <p:val>
                                            <p:strVal val="0-#ppt_w/2"/>
                                          </p:val>
                                        </p:tav>
                                        <p:tav tm="100000">
                                          <p:val>
                                            <p:strVal val="#ppt_x"/>
                                          </p:val>
                                        </p:tav>
                                      </p:tavLst>
                                    </p:anim>
                                    <p:anim calcmode="lin" valueType="num">
                                      <p:cBhvr additive="base">
                                        <p:cTn dur="500" fill="hold" id="19"/>
                                        <p:tgtEl>
                                          <p:spTgt spid="53"/>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44"/>
                                        </p:tgtEl>
                                        <p:attrNameLst>
                                          <p:attrName>style.visibility</p:attrName>
                                        </p:attrNameLst>
                                      </p:cBhvr>
                                      <p:to>
                                        <p:strVal val="visible"/>
                                      </p:to>
                                    </p:set>
                                    <p:anim calcmode="lin" valueType="num">
                                      <p:cBhvr additive="base">
                                        <p:cTn dur="500" fill="hold" id="22"/>
                                        <p:tgtEl>
                                          <p:spTgt spid="44"/>
                                        </p:tgtEl>
                                        <p:attrNameLst>
                                          <p:attrName>ppt_x</p:attrName>
                                        </p:attrNameLst>
                                      </p:cBhvr>
                                      <p:tavLst>
                                        <p:tav tm="0">
                                          <p:val>
                                            <p:strVal val="1+#ppt_w/2"/>
                                          </p:val>
                                        </p:tav>
                                        <p:tav tm="100000">
                                          <p:val>
                                            <p:strVal val="#ppt_x"/>
                                          </p:val>
                                        </p:tav>
                                      </p:tavLst>
                                    </p:anim>
                                    <p:anim calcmode="lin" valueType="num">
                                      <p:cBhvr additive="base">
                                        <p:cTn dur="500" fill="hold" id="23"/>
                                        <p:tgtEl>
                                          <p:spTgt spid="44"/>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47"/>
                                        </p:tgtEl>
                                        <p:attrNameLst>
                                          <p:attrName>style.visibility</p:attrName>
                                        </p:attrNameLst>
                                      </p:cBhvr>
                                      <p:to>
                                        <p:strVal val="visible"/>
                                      </p:to>
                                    </p:set>
                                    <p:anim calcmode="lin" valueType="num">
                                      <p:cBhvr additive="base">
                                        <p:cTn dur="500" fill="hold" id="26"/>
                                        <p:tgtEl>
                                          <p:spTgt spid="47"/>
                                        </p:tgtEl>
                                        <p:attrNameLst>
                                          <p:attrName>ppt_x</p:attrName>
                                        </p:attrNameLst>
                                      </p:cBhvr>
                                      <p:tavLst>
                                        <p:tav tm="0">
                                          <p:val>
                                            <p:strVal val="1+#ppt_w/2"/>
                                          </p:val>
                                        </p:tav>
                                        <p:tav tm="100000">
                                          <p:val>
                                            <p:strVal val="#ppt_x"/>
                                          </p:val>
                                        </p:tav>
                                      </p:tavLst>
                                    </p:anim>
                                    <p:anim calcmode="lin" valueType="num">
                                      <p:cBhvr additive="base">
                                        <p:cTn dur="500" fill="hold" id="27"/>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直接连接符 7"/>
          <p:cNvCxnSpPr/>
          <p:nvPr/>
        </p:nvCxnSpPr>
        <p:spPr>
          <a:xfrm flipH="1">
            <a:off x="3538707" y="1556424"/>
            <a:ext cx="0" cy="42607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096000" y="1556424"/>
            <a:ext cx="0" cy="42607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8653293" y="1556424"/>
            <a:ext cx="0" cy="42607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345398" y="235380"/>
            <a:ext cx="5587444" cy="764251"/>
            <a:chOff x="1345398" y="235380"/>
            <a:chExt cx="5587444" cy="764251"/>
          </a:xfrm>
        </p:grpSpPr>
        <p:sp>
          <p:nvSpPr>
            <p:cNvPr id="12" name="文本框 11"/>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13" name="文本框 12"/>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pic>
        <p:nvPicPr>
          <p:cNvPr id="31" name="图片占位符 30"/>
          <p:cNvPicPr>
            <a:picLocks noChangeAspect="1" noGrp="1"/>
          </p:cNvPicPr>
          <p:nvPr>
            <p:ph idx="10" sz="quarter" type="pic"/>
          </p:nvPr>
        </p:nvPicPr>
        <p:blipFill>
          <a:blip r:embed="rId3">
            <a:extLst>
              <a:ext uri="{28A0092B-C50C-407E-A947-70E740481C1C}">
                <a14:useLocalDpi val="0"/>
              </a:ext>
            </a:extLst>
          </a:blip>
          <a:stretch>
            <a:fillRect/>
          </a:stretch>
        </p:blipFill>
        <p:spPr>
          <a:xfrm>
            <a:off x="1268739" y="1556425"/>
            <a:ext cx="1982644" cy="1933991"/>
          </a:xfrm>
        </p:spPr>
      </p:pic>
      <p:pic>
        <p:nvPicPr>
          <p:cNvPr id="33" name="图片占位符 32"/>
          <p:cNvPicPr>
            <a:picLocks noChangeAspect="1" noGrp="1"/>
          </p:cNvPicPr>
          <p:nvPr>
            <p:ph idx="11" sz="quarter" type="pic"/>
          </p:nvPr>
        </p:nvPicPr>
        <p:blipFill>
          <a:blip r:embed="rId4">
            <a:extLst>
              <a:ext uri="{28A0092B-C50C-407E-A947-70E740481C1C}">
                <a14:useLocalDpi val="0"/>
              </a:ext>
            </a:extLst>
          </a:blip>
          <a:stretch>
            <a:fillRect/>
          </a:stretch>
        </p:blipFill>
        <p:spPr>
          <a:xfrm>
            <a:off x="3826032" y="1556425"/>
            <a:ext cx="1982644" cy="1933991"/>
          </a:xfrm>
        </p:spPr>
      </p:pic>
      <p:pic>
        <p:nvPicPr>
          <p:cNvPr id="35" name="图片占位符 34"/>
          <p:cNvPicPr>
            <a:picLocks noChangeAspect="1" noGrp="1"/>
          </p:cNvPicPr>
          <p:nvPr>
            <p:ph idx="12" sz="quarter" type="pic"/>
          </p:nvPr>
        </p:nvPicPr>
        <p:blipFill>
          <a:blip r:embed="rId5">
            <a:extLst>
              <a:ext uri="{28A0092B-C50C-407E-A947-70E740481C1C}">
                <a14:useLocalDpi val="0"/>
              </a:ext>
            </a:extLst>
          </a:blip>
          <a:stretch>
            <a:fillRect/>
          </a:stretch>
        </p:blipFill>
        <p:spPr>
          <a:xfrm>
            <a:off x="6383325" y="1556425"/>
            <a:ext cx="1982644" cy="1933991"/>
          </a:xfrm>
        </p:spPr>
      </p:pic>
      <p:pic>
        <p:nvPicPr>
          <p:cNvPr id="37" name="图片占位符 36"/>
          <p:cNvPicPr>
            <a:picLocks noChangeAspect="1" noGrp="1"/>
          </p:cNvPicPr>
          <p:nvPr>
            <p:ph idx="13" sz="quarter" type="pic"/>
          </p:nvPr>
        </p:nvPicPr>
        <p:blipFill>
          <a:blip r:embed="rId6">
            <a:extLst>
              <a:ext uri="{28A0092B-C50C-407E-A947-70E740481C1C}">
                <a14:useLocalDpi val="0"/>
              </a:ext>
            </a:extLst>
          </a:blip>
          <a:stretch>
            <a:fillRect/>
          </a:stretch>
        </p:blipFill>
        <p:spPr>
          <a:xfrm>
            <a:off x="8940618" y="1556425"/>
            <a:ext cx="1982644" cy="1933991"/>
          </a:xfrm>
        </p:spPr>
      </p:pic>
      <p:grpSp>
        <p:nvGrpSpPr>
          <p:cNvPr id="18" name="组合 17"/>
          <p:cNvGrpSpPr/>
          <p:nvPr/>
        </p:nvGrpSpPr>
        <p:grpSpPr>
          <a:xfrm>
            <a:off x="1267841" y="3959165"/>
            <a:ext cx="1984442" cy="1237792"/>
            <a:chOff x="2291703" y="1996460"/>
            <a:chExt cx="1984442" cy="1237792"/>
          </a:xfrm>
        </p:grpSpPr>
        <p:sp>
          <p:nvSpPr>
            <p:cNvPr id="19" name="TextBox 11"/>
            <p:cNvSpPr txBox="1"/>
            <p:nvPr/>
          </p:nvSpPr>
          <p:spPr>
            <a:xfrm>
              <a:off x="2291703" y="2336570"/>
              <a:ext cx="1984442" cy="8890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0" name="TextBox 11"/>
            <p:cNvSpPr txBox="1"/>
            <p:nvPr/>
          </p:nvSpPr>
          <p:spPr>
            <a:xfrm>
              <a:off x="2291703" y="1996460"/>
              <a:ext cx="1737468"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21" name="组合 20"/>
          <p:cNvGrpSpPr/>
          <p:nvPr/>
        </p:nvGrpSpPr>
        <p:grpSpPr>
          <a:xfrm>
            <a:off x="3825133" y="3959165"/>
            <a:ext cx="1984442" cy="1237792"/>
            <a:chOff x="2291703" y="1996460"/>
            <a:chExt cx="1984442" cy="1237792"/>
          </a:xfrm>
        </p:grpSpPr>
        <p:sp>
          <p:nvSpPr>
            <p:cNvPr id="22" name="TextBox 11"/>
            <p:cNvSpPr txBox="1"/>
            <p:nvPr/>
          </p:nvSpPr>
          <p:spPr>
            <a:xfrm>
              <a:off x="2291703" y="2336570"/>
              <a:ext cx="1984442" cy="8890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3" name="TextBox 11"/>
            <p:cNvSpPr txBox="1"/>
            <p:nvPr/>
          </p:nvSpPr>
          <p:spPr>
            <a:xfrm>
              <a:off x="2291703" y="1996460"/>
              <a:ext cx="1737468"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24" name="组合 23"/>
          <p:cNvGrpSpPr/>
          <p:nvPr/>
        </p:nvGrpSpPr>
        <p:grpSpPr>
          <a:xfrm>
            <a:off x="6382426" y="3959165"/>
            <a:ext cx="1984442" cy="1237792"/>
            <a:chOff x="2291703" y="1996460"/>
            <a:chExt cx="1984442" cy="1237792"/>
          </a:xfrm>
        </p:grpSpPr>
        <p:sp>
          <p:nvSpPr>
            <p:cNvPr id="25" name="TextBox 11"/>
            <p:cNvSpPr txBox="1"/>
            <p:nvPr/>
          </p:nvSpPr>
          <p:spPr>
            <a:xfrm>
              <a:off x="2291703" y="2336570"/>
              <a:ext cx="1984442" cy="8890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6" name="TextBox 11"/>
            <p:cNvSpPr txBox="1"/>
            <p:nvPr/>
          </p:nvSpPr>
          <p:spPr>
            <a:xfrm>
              <a:off x="2291703" y="1996460"/>
              <a:ext cx="1737468"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27" name="组合 26"/>
          <p:cNvGrpSpPr/>
          <p:nvPr/>
        </p:nvGrpSpPr>
        <p:grpSpPr>
          <a:xfrm>
            <a:off x="8939720" y="3959165"/>
            <a:ext cx="1984442" cy="1237792"/>
            <a:chOff x="2291703" y="1996460"/>
            <a:chExt cx="1984442" cy="1237792"/>
          </a:xfrm>
        </p:grpSpPr>
        <p:sp>
          <p:nvSpPr>
            <p:cNvPr id="28" name="TextBox 11"/>
            <p:cNvSpPr txBox="1"/>
            <p:nvPr/>
          </p:nvSpPr>
          <p:spPr>
            <a:xfrm>
              <a:off x="2291703" y="2336570"/>
              <a:ext cx="1984442" cy="8890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9" name="TextBox 11"/>
            <p:cNvSpPr txBox="1"/>
            <p:nvPr/>
          </p:nvSpPr>
          <p:spPr>
            <a:xfrm>
              <a:off x="2291703" y="1996460"/>
              <a:ext cx="1737468"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spTree>
    <p:extLst>
      <p:ext uri="{BB962C8B-B14F-4D97-AF65-F5344CB8AC3E}">
        <p14:creationId val="20760940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1000" fill="hold" id="7"/>
                                        <p:tgtEl>
                                          <p:spTgt spid="31"/>
                                        </p:tgtEl>
                                        <p:attrNameLst>
                                          <p:attrName>ppt_w</p:attrName>
                                        </p:attrNameLst>
                                      </p:cBhvr>
                                      <p:tavLst>
                                        <p:tav tm="0">
                                          <p:val>
                                            <p:fltVal val="0"/>
                                          </p:val>
                                        </p:tav>
                                        <p:tav tm="100000">
                                          <p:val>
                                            <p:strVal val="#ppt_w"/>
                                          </p:val>
                                        </p:tav>
                                      </p:tavLst>
                                    </p:anim>
                                    <p:anim calcmode="lin" valueType="num">
                                      <p:cBhvr>
                                        <p:cTn dur="1000" fill="hold" id="8"/>
                                        <p:tgtEl>
                                          <p:spTgt spid="31"/>
                                        </p:tgtEl>
                                        <p:attrNameLst>
                                          <p:attrName>ppt_h</p:attrName>
                                        </p:attrNameLst>
                                      </p:cBhvr>
                                      <p:tavLst>
                                        <p:tav tm="0">
                                          <p:val>
                                            <p:fltVal val="0"/>
                                          </p:val>
                                        </p:tav>
                                        <p:tav tm="100000">
                                          <p:val>
                                            <p:strVal val="#ppt_h"/>
                                          </p:val>
                                        </p:tav>
                                      </p:tavLst>
                                    </p:anim>
                                    <p:anim calcmode="lin" valueType="num">
                                      <p:cBhvr>
                                        <p:cTn dur="1000" fill="hold" id="9"/>
                                        <p:tgtEl>
                                          <p:spTgt spid="31"/>
                                        </p:tgtEl>
                                        <p:attrNameLst>
                                          <p:attrName>style.rotation</p:attrName>
                                        </p:attrNameLst>
                                      </p:cBhvr>
                                      <p:tavLst>
                                        <p:tav tm="0">
                                          <p:val>
                                            <p:fltVal val="90"/>
                                          </p:val>
                                        </p:tav>
                                        <p:tav tm="100000">
                                          <p:val>
                                            <p:fltVal val="0"/>
                                          </p:val>
                                        </p:tav>
                                      </p:tavLst>
                                    </p:anim>
                                    <p:animEffect filter="fade" transition="in">
                                      <p:cBhvr>
                                        <p:cTn dur="1000" id="10"/>
                                        <p:tgtEl>
                                          <p:spTgt spid="31"/>
                                        </p:tgtEl>
                                      </p:cBhvr>
                                    </p:animEffect>
                                  </p:childTnLst>
                                </p:cTn>
                              </p:par>
                              <p:par>
                                <p:cTn fill="hold" id="11" nodeType="withEffect" presetClass="entr" presetID="31" presetSubtype="0">
                                  <p:stCondLst>
                                    <p:cond delay="0"/>
                                  </p:stCondLst>
                                  <p:childTnLst>
                                    <p:set>
                                      <p:cBhvr>
                                        <p:cTn dur="1" fill="hold" id="12">
                                          <p:stCondLst>
                                            <p:cond delay="0"/>
                                          </p:stCondLst>
                                        </p:cTn>
                                        <p:tgtEl>
                                          <p:spTgt spid="33"/>
                                        </p:tgtEl>
                                        <p:attrNameLst>
                                          <p:attrName>style.visibility</p:attrName>
                                        </p:attrNameLst>
                                      </p:cBhvr>
                                      <p:to>
                                        <p:strVal val="visible"/>
                                      </p:to>
                                    </p:set>
                                    <p:anim calcmode="lin" valueType="num">
                                      <p:cBhvr>
                                        <p:cTn dur="1000" fill="hold" id="13"/>
                                        <p:tgtEl>
                                          <p:spTgt spid="33"/>
                                        </p:tgtEl>
                                        <p:attrNameLst>
                                          <p:attrName>ppt_w</p:attrName>
                                        </p:attrNameLst>
                                      </p:cBhvr>
                                      <p:tavLst>
                                        <p:tav tm="0">
                                          <p:val>
                                            <p:fltVal val="0"/>
                                          </p:val>
                                        </p:tav>
                                        <p:tav tm="100000">
                                          <p:val>
                                            <p:strVal val="#ppt_w"/>
                                          </p:val>
                                        </p:tav>
                                      </p:tavLst>
                                    </p:anim>
                                    <p:anim calcmode="lin" valueType="num">
                                      <p:cBhvr>
                                        <p:cTn dur="1000" fill="hold" id="14"/>
                                        <p:tgtEl>
                                          <p:spTgt spid="33"/>
                                        </p:tgtEl>
                                        <p:attrNameLst>
                                          <p:attrName>ppt_h</p:attrName>
                                        </p:attrNameLst>
                                      </p:cBhvr>
                                      <p:tavLst>
                                        <p:tav tm="0">
                                          <p:val>
                                            <p:fltVal val="0"/>
                                          </p:val>
                                        </p:tav>
                                        <p:tav tm="100000">
                                          <p:val>
                                            <p:strVal val="#ppt_h"/>
                                          </p:val>
                                        </p:tav>
                                      </p:tavLst>
                                    </p:anim>
                                    <p:anim calcmode="lin" valueType="num">
                                      <p:cBhvr>
                                        <p:cTn dur="1000" fill="hold" id="15"/>
                                        <p:tgtEl>
                                          <p:spTgt spid="33"/>
                                        </p:tgtEl>
                                        <p:attrNameLst>
                                          <p:attrName>style.rotation</p:attrName>
                                        </p:attrNameLst>
                                      </p:cBhvr>
                                      <p:tavLst>
                                        <p:tav tm="0">
                                          <p:val>
                                            <p:fltVal val="90"/>
                                          </p:val>
                                        </p:tav>
                                        <p:tav tm="100000">
                                          <p:val>
                                            <p:fltVal val="0"/>
                                          </p:val>
                                        </p:tav>
                                      </p:tavLst>
                                    </p:anim>
                                    <p:animEffect filter="fade" transition="in">
                                      <p:cBhvr>
                                        <p:cTn dur="1000" id="16"/>
                                        <p:tgtEl>
                                          <p:spTgt spid="33"/>
                                        </p:tgtEl>
                                      </p:cBhvr>
                                    </p:animEffect>
                                  </p:childTnLst>
                                </p:cTn>
                              </p:par>
                              <p:par>
                                <p:cTn fill="hold" id="17" nodeType="withEffect" presetClass="entr" presetID="31" presetSubtype="0">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p:cTn dur="1000" fill="hold" id="19"/>
                                        <p:tgtEl>
                                          <p:spTgt spid="35"/>
                                        </p:tgtEl>
                                        <p:attrNameLst>
                                          <p:attrName>ppt_w</p:attrName>
                                        </p:attrNameLst>
                                      </p:cBhvr>
                                      <p:tavLst>
                                        <p:tav tm="0">
                                          <p:val>
                                            <p:fltVal val="0"/>
                                          </p:val>
                                        </p:tav>
                                        <p:tav tm="100000">
                                          <p:val>
                                            <p:strVal val="#ppt_w"/>
                                          </p:val>
                                        </p:tav>
                                      </p:tavLst>
                                    </p:anim>
                                    <p:anim calcmode="lin" valueType="num">
                                      <p:cBhvr>
                                        <p:cTn dur="1000" fill="hold" id="20"/>
                                        <p:tgtEl>
                                          <p:spTgt spid="35"/>
                                        </p:tgtEl>
                                        <p:attrNameLst>
                                          <p:attrName>ppt_h</p:attrName>
                                        </p:attrNameLst>
                                      </p:cBhvr>
                                      <p:tavLst>
                                        <p:tav tm="0">
                                          <p:val>
                                            <p:fltVal val="0"/>
                                          </p:val>
                                        </p:tav>
                                        <p:tav tm="100000">
                                          <p:val>
                                            <p:strVal val="#ppt_h"/>
                                          </p:val>
                                        </p:tav>
                                      </p:tavLst>
                                    </p:anim>
                                    <p:anim calcmode="lin" valueType="num">
                                      <p:cBhvr>
                                        <p:cTn dur="1000" fill="hold" id="21"/>
                                        <p:tgtEl>
                                          <p:spTgt spid="35"/>
                                        </p:tgtEl>
                                        <p:attrNameLst>
                                          <p:attrName>style.rotation</p:attrName>
                                        </p:attrNameLst>
                                      </p:cBhvr>
                                      <p:tavLst>
                                        <p:tav tm="0">
                                          <p:val>
                                            <p:fltVal val="90"/>
                                          </p:val>
                                        </p:tav>
                                        <p:tav tm="100000">
                                          <p:val>
                                            <p:fltVal val="0"/>
                                          </p:val>
                                        </p:tav>
                                      </p:tavLst>
                                    </p:anim>
                                    <p:animEffect filter="fade" transition="in">
                                      <p:cBhvr>
                                        <p:cTn dur="1000" id="22"/>
                                        <p:tgtEl>
                                          <p:spTgt spid="35"/>
                                        </p:tgtEl>
                                      </p:cBhvr>
                                    </p:animEffect>
                                  </p:childTnLst>
                                </p:cTn>
                              </p:par>
                              <p:par>
                                <p:cTn fill="hold" id="23" nodeType="withEffect" presetClass="entr" presetID="31" presetSubtype="0">
                                  <p:stCondLst>
                                    <p:cond delay="0"/>
                                  </p:stCondLst>
                                  <p:childTnLst>
                                    <p:set>
                                      <p:cBhvr>
                                        <p:cTn dur="1" fill="hold" id="24">
                                          <p:stCondLst>
                                            <p:cond delay="0"/>
                                          </p:stCondLst>
                                        </p:cTn>
                                        <p:tgtEl>
                                          <p:spTgt spid="37"/>
                                        </p:tgtEl>
                                        <p:attrNameLst>
                                          <p:attrName>style.visibility</p:attrName>
                                        </p:attrNameLst>
                                      </p:cBhvr>
                                      <p:to>
                                        <p:strVal val="visible"/>
                                      </p:to>
                                    </p:set>
                                    <p:anim calcmode="lin" valueType="num">
                                      <p:cBhvr>
                                        <p:cTn dur="1000" fill="hold" id="25"/>
                                        <p:tgtEl>
                                          <p:spTgt spid="37"/>
                                        </p:tgtEl>
                                        <p:attrNameLst>
                                          <p:attrName>ppt_w</p:attrName>
                                        </p:attrNameLst>
                                      </p:cBhvr>
                                      <p:tavLst>
                                        <p:tav tm="0">
                                          <p:val>
                                            <p:fltVal val="0"/>
                                          </p:val>
                                        </p:tav>
                                        <p:tav tm="100000">
                                          <p:val>
                                            <p:strVal val="#ppt_w"/>
                                          </p:val>
                                        </p:tav>
                                      </p:tavLst>
                                    </p:anim>
                                    <p:anim calcmode="lin" valueType="num">
                                      <p:cBhvr>
                                        <p:cTn dur="1000" fill="hold" id="26"/>
                                        <p:tgtEl>
                                          <p:spTgt spid="37"/>
                                        </p:tgtEl>
                                        <p:attrNameLst>
                                          <p:attrName>ppt_h</p:attrName>
                                        </p:attrNameLst>
                                      </p:cBhvr>
                                      <p:tavLst>
                                        <p:tav tm="0">
                                          <p:val>
                                            <p:fltVal val="0"/>
                                          </p:val>
                                        </p:tav>
                                        <p:tav tm="100000">
                                          <p:val>
                                            <p:strVal val="#ppt_h"/>
                                          </p:val>
                                        </p:tav>
                                      </p:tavLst>
                                    </p:anim>
                                    <p:anim calcmode="lin" valueType="num">
                                      <p:cBhvr>
                                        <p:cTn dur="1000" fill="hold" id="27"/>
                                        <p:tgtEl>
                                          <p:spTgt spid="37"/>
                                        </p:tgtEl>
                                        <p:attrNameLst>
                                          <p:attrName>style.rotation</p:attrName>
                                        </p:attrNameLst>
                                      </p:cBhvr>
                                      <p:tavLst>
                                        <p:tav tm="0">
                                          <p:val>
                                            <p:fltVal val="90"/>
                                          </p:val>
                                        </p:tav>
                                        <p:tav tm="100000">
                                          <p:val>
                                            <p:fltVal val="0"/>
                                          </p:val>
                                        </p:tav>
                                      </p:tavLst>
                                    </p:anim>
                                    <p:animEffect filter="fade" transition="in">
                                      <p:cBhvr>
                                        <p:cTn dur="1000" id="28"/>
                                        <p:tgtEl>
                                          <p:spTgt spid="37"/>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8"/>
                                        </p:tgtEl>
                                        <p:attrNameLst>
                                          <p:attrName>style.visibility</p:attrName>
                                        </p:attrNameLst>
                                      </p:cBhvr>
                                      <p:to>
                                        <p:strVal val="visible"/>
                                      </p:to>
                                    </p:set>
                                    <p:animEffect filter="wipe(up)" transition="in">
                                      <p:cBhvr>
                                        <p:cTn dur="500" id="32"/>
                                        <p:tgtEl>
                                          <p:spTgt spid="8"/>
                                        </p:tgtEl>
                                      </p:cBhvr>
                                    </p:animEffect>
                                  </p:childTnLst>
                                </p:cTn>
                              </p:par>
                              <p:par>
                                <p:cTn fill="hold" id="33" nodeType="withEffect" presetClass="entr" presetID="22" presetSubtype="1">
                                  <p:stCondLst>
                                    <p:cond delay="0"/>
                                  </p:stCondLst>
                                  <p:childTnLst>
                                    <p:set>
                                      <p:cBhvr>
                                        <p:cTn dur="1" fill="hold" id="34">
                                          <p:stCondLst>
                                            <p:cond delay="0"/>
                                          </p:stCondLst>
                                        </p:cTn>
                                        <p:tgtEl>
                                          <p:spTgt spid="9"/>
                                        </p:tgtEl>
                                        <p:attrNameLst>
                                          <p:attrName>style.visibility</p:attrName>
                                        </p:attrNameLst>
                                      </p:cBhvr>
                                      <p:to>
                                        <p:strVal val="visible"/>
                                      </p:to>
                                    </p:set>
                                    <p:animEffect filter="wipe(up)" transition="in">
                                      <p:cBhvr>
                                        <p:cTn dur="500" id="35"/>
                                        <p:tgtEl>
                                          <p:spTgt spid="9"/>
                                        </p:tgtEl>
                                      </p:cBhvr>
                                    </p:animEffect>
                                  </p:childTnLst>
                                </p:cTn>
                              </p:par>
                              <p:par>
                                <p:cTn fill="hold" id="36" nodeType="withEffect" presetClass="entr" presetID="22" presetSubtype="1">
                                  <p:stCondLst>
                                    <p:cond delay="0"/>
                                  </p:stCondLst>
                                  <p:childTnLst>
                                    <p:set>
                                      <p:cBhvr>
                                        <p:cTn dur="1" fill="hold" id="37">
                                          <p:stCondLst>
                                            <p:cond delay="0"/>
                                          </p:stCondLst>
                                        </p:cTn>
                                        <p:tgtEl>
                                          <p:spTgt spid="10"/>
                                        </p:tgtEl>
                                        <p:attrNameLst>
                                          <p:attrName>style.visibility</p:attrName>
                                        </p:attrNameLst>
                                      </p:cBhvr>
                                      <p:to>
                                        <p:strVal val="visible"/>
                                      </p:to>
                                    </p:set>
                                    <p:animEffect filter="wipe(up)" transition="in">
                                      <p:cBhvr>
                                        <p:cTn dur="500" id="38"/>
                                        <p:tgtEl>
                                          <p:spTgt spid="10"/>
                                        </p:tgtEl>
                                      </p:cBhvr>
                                    </p:animEffect>
                                  </p:childTnLst>
                                </p:cTn>
                              </p:par>
                            </p:childTnLst>
                          </p:cTn>
                        </p:par>
                        <p:par>
                          <p:cTn fill="hold" id="39" nodeType="afterGroup">
                            <p:stCondLst>
                              <p:cond delay="1500"/>
                            </p:stCondLst>
                            <p:childTnLst>
                              <p:par>
                                <p:cTn fill="hold" id="40" nodeType="afterEffect" presetClass="entr" presetID="42" presetSubtype="0">
                                  <p:stCondLst>
                                    <p:cond delay="0"/>
                                  </p:stCondLst>
                                  <p:childTnLst>
                                    <p:set>
                                      <p:cBhvr>
                                        <p:cTn dur="1" fill="hold" id="41">
                                          <p:stCondLst>
                                            <p:cond delay="0"/>
                                          </p:stCondLst>
                                        </p:cTn>
                                        <p:tgtEl>
                                          <p:spTgt spid="18"/>
                                        </p:tgtEl>
                                        <p:attrNameLst>
                                          <p:attrName>style.visibility</p:attrName>
                                        </p:attrNameLst>
                                      </p:cBhvr>
                                      <p:to>
                                        <p:strVal val="visible"/>
                                      </p:to>
                                    </p:set>
                                    <p:animEffect filter="fade" transition="in">
                                      <p:cBhvr>
                                        <p:cTn dur="1000" id="42"/>
                                        <p:tgtEl>
                                          <p:spTgt spid="18"/>
                                        </p:tgtEl>
                                      </p:cBhvr>
                                    </p:animEffect>
                                    <p:anim calcmode="lin" valueType="num">
                                      <p:cBhvr>
                                        <p:cTn dur="1000" fill="hold" id="43"/>
                                        <p:tgtEl>
                                          <p:spTgt spid="18"/>
                                        </p:tgtEl>
                                        <p:attrNameLst>
                                          <p:attrName>ppt_x</p:attrName>
                                        </p:attrNameLst>
                                      </p:cBhvr>
                                      <p:tavLst>
                                        <p:tav tm="0">
                                          <p:val>
                                            <p:strVal val="#ppt_x"/>
                                          </p:val>
                                        </p:tav>
                                        <p:tav tm="100000">
                                          <p:val>
                                            <p:strVal val="#ppt_x"/>
                                          </p:val>
                                        </p:tav>
                                      </p:tavLst>
                                    </p:anim>
                                    <p:anim calcmode="lin" valueType="num">
                                      <p:cBhvr>
                                        <p:cTn dur="1000" fill="hold" id="44"/>
                                        <p:tgtEl>
                                          <p:spTgt spid="18"/>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250"/>
                                  </p:stCondLst>
                                  <p:childTnLst>
                                    <p:set>
                                      <p:cBhvr>
                                        <p:cTn dur="1" fill="hold" id="46">
                                          <p:stCondLst>
                                            <p:cond delay="0"/>
                                          </p:stCondLst>
                                        </p:cTn>
                                        <p:tgtEl>
                                          <p:spTgt spid="21"/>
                                        </p:tgtEl>
                                        <p:attrNameLst>
                                          <p:attrName>style.visibility</p:attrName>
                                        </p:attrNameLst>
                                      </p:cBhvr>
                                      <p:to>
                                        <p:strVal val="visible"/>
                                      </p:to>
                                    </p:set>
                                    <p:animEffect filter="fade" transition="in">
                                      <p:cBhvr>
                                        <p:cTn dur="1000" id="47"/>
                                        <p:tgtEl>
                                          <p:spTgt spid="21"/>
                                        </p:tgtEl>
                                      </p:cBhvr>
                                    </p:animEffect>
                                    <p:anim calcmode="lin" valueType="num">
                                      <p:cBhvr>
                                        <p:cTn dur="1000" fill="hold" id="48"/>
                                        <p:tgtEl>
                                          <p:spTgt spid="21"/>
                                        </p:tgtEl>
                                        <p:attrNameLst>
                                          <p:attrName>ppt_x</p:attrName>
                                        </p:attrNameLst>
                                      </p:cBhvr>
                                      <p:tavLst>
                                        <p:tav tm="0">
                                          <p:val>
                                            <p:strVal val="#ppt_x"/>
                                          </p:val>
                                        </p:tav>
                                        <p:tav tm="100000">
                                          <p:val>
                                            <p:strVal val="#ppt_x"/>
                                          </p:val>
                                        </p:tav>
                                      </p:tavLst>
                                    </p:anim>
                                    <p:anim calcmode="lin" valueType="num">
                                      <p:cBhvr>
                                        <p:cTn dur="1000" fill="hold" id="49"/>
                                        <p:tgtEl>
                                          <p:spTgt spid="21"/>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500"/>
                                  </p:stCondLst>
                                  <p:childTnLst>
                                    <p:set>
                                      <p:cBhvr>
                                        <p:cTn dur="1" fill="hold" id="51">
                                          <p:stCondLst>
                                            <p:cond delay="0"/>
                                          </p:stCondLst>
                                        </p:cTn>
                                        <p:tgtEl>
                                          <p:spTgt spid="24"/>
                                        </p:tgtEl>
                                        <p:attrNameLst>
                                          <p:attrName>style.visibility</p:attrName>
                                        </p:attrNameLst>
                                      </p:cBhvr>
                                      <p:to>
                                        <p:strVal val="visible"/>
                                      </p:to>
                                    </p:set>
                                    <p:animEffect filter="fade" transition="in">
                                      <p:cBhvr>
                                        <p:cTn dur="1000" id="52"/>
                                        <p:tgtEl>
                                          <p:spTgt spid="24"/>
                                        </p:tgtEl>
                                      </p:cBhvr>
                                    </p:animEffect>
                                    <p:anim calcmode="lin" valueType="num">
                                      <p:cBhvr>
                                        <p:cTn dur="1000" fill="hold" id="53"/>
                                        <p:tgtEl>
                                          <p:spTgt spid="24"/>
                                        </p:tgtEl>
                                        <p:attrNameLst>
                                          <p:attrName>ppt_x</p:attrName>
                                        </p:attrNameLst>
                                      </p:cBhvr>
                                      <p:tavLst>
                                        <p:tav tm="0">
                                          <p:val>
                                            <p:strVal val="#ppt_x"/>
                                          </p:val>
                                        </p:tav>
                                        <p:tav tm="100000">
                                          <p:val>
                                            <p:strVal val="#ppt_x"/>
                                          </p:val>
                                        </p:tav>
                                      </p:tavLst>
                                    </p:anim>
                                    <p:anim calcmode="lin" valueType="num">
                                      <p:cBhvr>
                                        <p:cTn dur="1000" fill="hold" id="54"/>
                                        <p:tgtEl>
                                          <p:spTgt spid="24"/>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750"/>
                                  </p:stCondLst>
                                  <p:childTnLst>
                                    <p:set>
                                      <p:cBhvr>
                                        <p:cTn dur="1" fill="hold" id="56">
                                          <p:stCondLst>
                                            <p:cond delay="0"/>
                                          </p:stCondLst>
                                        </p:cTn>
                                        <p:tgtEl>
                                          <p:spTgt spid="27"/>
                                        </p:tgtEl>
                                        <p:attrNameLst>
                                          <p:attrName>style.visibility</p:attrName>
                                        </p:attrNameLst>
                                      </p:cBhvr>
                                      <p:to>
                                        <p:strVal val="visible"/>
                                      </p:to>
                                    </p:set>
                                    <p:animEffect filter="fade" transition="in">
                                      <p:cBhvr>
                                        <p:cTn dur="1000" id="57"/>
                                        <p:tgtEl>
                                          <p:spTgt spid="27"/>
                                        </p:tgtEl>
                                      </p:cBhvr>
                                    </p:animEffect>
                                    <p:anim calcmode="lin" valueType="num">
                                      <p:cBhvr>
                                        <p:cTn dur="1000" fill="hold" id="58"/>
                                        <p:tgtEl>
                                          <p:spTgt spid="27"/>
                                        </p:tgtEl>
                                        <p:attrNameLst>
                                          <p:attrName>ppt_x</p:attrName>
                                        </p:attrNameLst>
                                      </p:cBhvr>
                                      <p:tavLst>
                                        <p:tav tm="0">
                                          <p:val>
                                            <p:strVal val="#ppt_x"/>
                                          </p:val>
                                        </p:tav>
                                        <p:tav tm="100000">
                                          <p:val>
                                            <p:strVal val="#ppt_x"/>
                                          </p:val>
                                        </p:tav>
                                      </p:tavLst>
                                    </p:anim>
                                    <p:anim calcmode="lin" valueType="num">
                                      <p:cBhvr>
                                        <p:cTn dur="1000" fill="hold" id="59"/>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1023969" y="1779482"/>
            <a:ext cx="866443" cy="866443"/>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1" name="椭圆 2"/>
          <p:cNvSpPr/>
          <p:nvPr/>
        </p:nvSpPr>
        <p:spPr>
          <a:xfrm>
            <a:off x="1215630" y="1992663"/>
            <a:ext cx="483121" cy="440081"/>
          </a:xfrm>
          <a:custGeom>
            <a:gdLst>
              <a:gd fmla="*/ 182569 w 338094" name="connsiteX0"/>
              <a:gd fmla="*/ 192088 h 307975" name="connsiteY0"/>
              <a:gd fmla="*/ 191830 w 338094" name="connsiteX1"/>
              <a:gd fmla="*/ 202620 h 307975" name="connsiteY1"/>
              <a:gd fmla="*/ 206382 w 338094" name="connsiteX2"/>
              <a:gd fmla="*/ 203936 h 307975" name="connsiteY2"/>
              <a:gd fmla="*/ 205059 w 338094" name="connsiteX3"/>
              <a:gd fmla="*/ 209202 h 307975" name="connsiteY3"/>
              <a:gd fmla="*/ 206382 w 338094" name="connsiteX4"/>
              <a:gd fmla="*/ 221050 h 307975" name="connsiteY4"/>
              <a:gd fmla="*/ 206382 w 338094" name="connsiteX5"/>
              <a:gd fmla="*/ 234215 h 307975" name="connsiteY5"/>
              <a:gd fmla="*/ 194476 w 338094" name="connsiteX6"/>
              <a:gd fmla="*/ 246063 h 307975" name="connsiteY6"/>
              <a:gd fmla="*/ 182569 w 338094" name="connsiteX7"/>
              <a:gd fmla="*/ 234215 h 307975" name="connsiteY7"/>
              <a:gd fmla="*/ 182569 w 338094" name="connsiteX8"/>
              <a:gd fmla="*/ 192088 h 307975" name="connsiteY8"/>
              <a:gd fmla="*/ 149231 w 338094" name="connsiteX9"/>
              <a:gd fmla="*/ 183859 h 307975" name="connsiteY9"/>
              <a:gd fmla="*/ 173044 w 338094" name="connsiteX10"/>
              <a:gd fmla="*/ 194226 h 307975" name="connsiteY10"/>
              <a:gd fmla="*/ 173044 w 338094" name="connsiteX11"/>
              <a:gd fmla="*/ 234400 h 307975" name="connsiteY11"/>
              <a:gd fmla="*/ 159815 w 338094" name="connsiteX12"/>
              <a:gd fmla="*/ 246063 h 307975" name="connsiteY12"/>
              <a:gd fmla="*/ 149231 w 338094" name="connsiteX13"/>
              <a:gd fmla="*/ 234400 h 307975" name="connsiteY13"/>
              <a:gd fmla="*/ 149231 w 338094" name="connsiteX14"/>
              <a:gd fmla="*/ 183859 h 307975" name="connsiteY14"/>
              <a:gd fmla="*/ 74619 w 338094" name="connsiteX15"/>
              <a:gd fmla="*/ 182563 h 307975" name="connsiteY15"/>
              <a:gd fmla="*/ 74619 w 338094" name="connsiteX16"/>
              <a:gd fmla="*/ 238126 h 307975" name="connsiteY16"/>
              <a:gd fmla="*/ 63506 w 338094" name="connsiteX17"/>
              <a:gd fmla="*/ 227789 h 307975" name="connsiteY17"/>
              <a:gd fmla="*/ 63506 w 338094" name="connsiteX18"/>
              <a:gd fmla="*/ 192900 h 307975" name="connsiteY18"/>
              <a:gd fmla="*/ 73230 w 338094" name="connsiteX19"/>
              <a:gd fmla="*/ 183855 h 307975" name="connsiteY19"/>
              <a:gd fmla="*/ 74619 w 338094" name="connsiteX20"/>
              <a:gd fmla="*/ 182563 h 307975" name="connsiteY20"/>
              <a:gd fmla="*/ 90666 w 338094" name="connsiteX21"/>
              <a:gd fmla="*/ 92075 h 307975" name="connsiteY21"/>
              <a:gd fmla="*/ 130275 w 338094" name="connsiteX22"/>
              <a:gd fmla="*/ 92075 h 307975" name="connsiteY22"/>
              <a:gd fmla="*/ 140838 w 338094" name="connsiteX23"/>
              <a:gd fmla="*/ 97302 h 307975" name="connsiteY23"/>
              <a:gd fmla="*/ 175165 w 338094" name="connsiteX24"/>
              <a:gd fmla="*/ 171785 h 307975" name="connsiteY24"/>
              <a:gd fmla="*/ 169884 w 338094" name="connsiteX25"/>
              <a:gd fmla="*/ 186159 h 307975" name="connsiteY25"/>
              <a:gd fmla="*/ 156681 w 338094" name="connsiteX26"/>
              <a:gd fmla="*/ 180932 h 307975" name="connsiteY26"/>
              <a:gd fmla="*/ 139517 w 338094" name="connsiteX27"/>
              <a:gd fmla="*/ 144344 h 307975" name="connsiteY27"/>
              <a:gd fmla="*/ 139517 w 338094" name="connsiteX28"/>
              <a:gd fmla="*/ 271096 h 307975" name="connsiteY28"/>
              <a:gd fmla="*/ 127635 w 338094" name="connsiteX29"/>
              <a:gd fmla="*/ 284163 h 307975" name="connsiteY29"/>
              <a:gd fmla="*/ 115752 w 338094" name="connsiteX30"/>
              <a:gd fmla="*/ 271096 h 307975" name="connsiteY30"/>
              <a:gd fmla="*/ 115752 w 338094" name="connsiteX31"/>
              <a:gd fmla="*/ 197919 h 307975" name="connsiteY31"/>
              <a:gd fmla="*/ 106510 w 338094" name="connsiteX32"/>
              <a:gd fmla="*/ 197919 h 307975" name="connsiteY32"/>
              <a:gd fmla="*/ 106510 w 338094" name="connsiteX33"/>
              <a:gd fmla="*/ 271096 h 307975" name="connsiteY33"/>
              <a:gd fmla="*/ 94627 w 338094" name="connsiteX34"/>
              <a:gd fmla="*/ 284163 h 307975" name="connsiteY34"/>
              <a:gd fmla="*/ 81424 w 338094" name="connsiteX35"/>
              <a:gd fmla="*/ 271096 h 307975" name="connsiteY35"/>
              <a:gd fmla="*/ 81424 w 338094" name="connsiteX36"/>
              <a:gd fmla="*/ 144344 h 307975" name="connsiteY36"/>
              <a:gd fmla="*/ 65581 w 338094" name="connsiteX37"/>
              <a:gd fmla="*/ 180932 h 307975" name="connsiteY37"/>
              <a:gd fmla="*/ 51058 w 338094" name="connsiteX38"/>
              <a:gd fmla="*/ 186159 h 307975" name="connsiteY38"/>
              <a:gd fmla="*/ 45776 w 338094" name="connsiteX39"/>
              <a:gd fmla="*/ 171785 h 307975" name="connsiteY39"/>
              <a:gd fmla="*/ 80104 w 338094" name="connsiteX40"/>
              <a:gd fmla="*/ 97302 h 307975" name="connsiteY40"/>
              <a:gd fmla="*/ 90666 w 338094" name="connsiteX41"/>
              <a:gd fmla="*/ 92075 h 307975" name="connsiteY41"/>
              <a:gd fmla="*/ 238843 w 338094" name="connsiteX42"/>
              <a:gd fmla="*/ 88900 h 307975" name="connsiteY42"/>
              <a:gd fmla="*/ 286633 w 338094" name="connsiteX43"/>
              <a:gd fmla="*/ 88900 h 307975" name="connsiteY43"/>
              <a:gd fmla="*/ 297253 w 338094" name="connsiteX44"/>
              <a:gd fmla="*/ 95459 h 307975" name="connsiteY44"/>
              <a:gd fmla="*/ 337077 w 338094" name="connsiteX45"/>
              <a:gd fmla="*/ 180728 h 307975" name="connsiteY45"/>
              <a:gd fmla="*/ 330440 w 338094" name="connsiteX46"/>
              <a:gd fmla="*/ 195158 h 307975" name="connsiteY46"/>
              <a:gd fmla="*/ 315837 w 338094" name="connsiteX47"/>
              <a:gd fmla="*/ 189911 h 307975" name="connsiteY47"/>
              <a:gd fmla="*/ 302563 w 338094" name="connsiteX48"/>
              <a:gd fmla="*/ 163674 h 307975" name="connsiteY48"/>
              <a:gd fmla="*/ 313182 w 338094" name="connsiteX49"/>
              <a:gd fmla="*/ 212212 h 307975" name="connsiteY49"/>
              <a:gd fmla="*/ 306545 w 338094" name="connsiteX50"/>
              <a:gd fmla="*/ 220083 h 307975" name="connsiteY50"/>
              <a:gd fmla="*/ 295925 w 338094" name="connsiteX51"/>
              <a:gd fmla="*/ 220083 h 307975" name="connsiteY51"/>
              <a:gd fmla="*/ 295925 w 338094" name="connsiteX52"/>
              <a:gd fmla="*/ 293545 h 307975" name="connsiteY52"/>
              <a:gd fmla="*/ 282650 w 338094" name="connsiteX53"/>
              <a:gd fmla="*/ 307975 h 307975" name="connsiteY53"/>
              <a:gd fmla="*/ 268048 w 338094" name="connsiteX54"/>
              <a:gd fmla="*/ 293545 h 307975" name="connsiteY54"/>
              <a:gd fmla="*/ 268048 w 338094" name="connsiteX55"/>
              <a:gd fmla="*/ 220083 h 307975" name="connsiteY55"/>
              <a:gd fmla="*/ 257428 w 338094" name="connsiteX56"/>
              <a:gd fmla="*/ 220083 h 307975" name="connsiteY56"/>
              <a:gd fmla="*/ 257428 w 338094" name="connsiteX57"/>
              <a:gd fmla="*/ 293545 h 307975" name="connsiteY57"/>
              <a:gd fmla="*/ 244153 w 338094" name="connsiteX58"/>
              <a:gd fmla="*/ 307975 h 307975" name="connsiteY58"/>
              <a:gd fmla="*/ 229551 w 338094" name="connsiteX59"/>
              <a:gd fmla="*/ 293545 h 307975" name="connsiteY59"/>
              <a:gd fmla="*/ 229551 w 338094" name="connsiteX60"/>
              <a:gd fmla="*/ 220083 h 307975" name="connsiteY60"/>
              <a:gd fmla="*/ 218931 w 338094" name="connsiteX61"/>
              <a:gd fmla="*/ 220083 h 307975" name="connsiteY61"/>
              <a:gd fmla="*/ 212294 w 338094" name="connsiteX62"/>
              <a:gd fmla="*/ 212212 h 307975" name="connsiteY62"/>
              <a:gd fmla="*/ 222914 w 338094" name="connsiteX63"/>
              <a:gd fmla="*/ 163674 h 307975" name="connsiteY63"/>
              <a:gd fmla="*/ 210966 w 338094" name="connsiteX64"/>
              <a:gd fmla="*/ 189911 h 307975" name="connsiteY64"/>
              <a:gd fmla="*/ 195036 w 338094" name="connsiteX65"/>
              <a:gd fmla="*/ 195158 h 307975" name="connsiteY65"/>
              <a:gd fmla="*/ 188399 w 338094" name="connsiteX66"/>
              <a:gd fmla="*/ 180728 h 307975" name="connsiteY66"/>
              <a:gd fmla="*/ 228223 w 338094" name="connsiteX67"/>
              <a:gd fmla="*/ 95459 h 307975" name="connsiteY67"/>
              <a:gd fmla="*/ 238843 w 338094" name="connsiteX68"/>
              <a:gd fmla="*/ 88900 h 307975" name="connsiteY68"/>
              <a:gd fmla="*/ 40753 w 338094" name="connsiteX69"/>
              <a:gd fmla="*/ 63500 h 307975" name="connsiteY69"/>
              <a:gd fmla="*/ 79117 w 338094" name="connsiteX70"/>
              <a:gd fmla="*/ 63500 h 307975" name="connsiteY70"/>
              <a:gd fmla="*/ 85732 w 338094" name="connsiteX71"/>
              <a:gd fmla="*/ 81882 h 307975" name="connsiteY71"/>
              <a:gd fmla="*/ 85732 w 338094" name="connsiteX72"/>
              <a:gd fmla="*/ 83195 h 307975" name="connsiteY72"/>
              <a:gd fmla="*/ 73826 w 338094" name="connsiteX73"/>
              <a:gd fmla="*/ 92385 h 307975" name="connsiteY73"/>
              <a:gd fmla="*/ 51336 w 338094" name="connsiteX74"/>
              <a:gd fmla="*/ 139652 h 307975" name="connsiteY74"/>
              <a:gd fmla="*/ 39430 w 338094" name="connsiteX75"/>
              <a:gd fmla="*/ 168538 h 307975" name="connsiteY75"/>
              <a:gd fmla="*/ 48690 w 338094" name="connsiteX76"/>
              <a:gd fmla="*/ 192171 h 307975" name="connsiteY76"/>
              <a:gd fmla="*/ 55305 w 338094" name="connsiteX77"/>
              <a:gd fmla="*/ 194797 h 307975" name="connsiteY77"/>
              <a:gd fmla="*/ 55305 w 338094" name="connsiteX78"/>
              <a:gd fmla="*/ 227621 h 307975" name="connsiteY78"/>
              <a:gd fmla="*/ 43398 w 338094" name="connsiteX79"/>
              <a:gd fmla="*/ 238125 h 307975" name="connsiteY79"/>
              <a:gd fmla="*/ 32815 w 338094" name="connsiteX80"/>
              <a:gd fmla="*/ 227621 h 307975" name="connsiteY80"/>
              <a:gd fmla="*/ 32815 w 338094" name="connsiteX81"/>
              <a:gd fmla="*/ 112080 h 307975" name="connsiteY81"/>
              <a:gd fmla="*/ 18263 w 338094" name="connsiteX82"/>
              <a:gd fmla="*/ 144904 h 307975" name="connsiteY82"/>
              <a:gd fmla="*/ 5034 w 338094" name="connsiteX83"/>
              <a:gd fmla="*/ 148843 h 307975" name="connsiteY83"/>
              <a:gd fmla="*/ 1065 w 338094" name="connsiteX84"/>
              <a:gd fmla="*/ 137026 h 307975" name="connsiteY84"/>
              <a:gd fmla="*/ 31492 w 338094" name="connsiteX85"/>
              <a:gd fmla="*/ 68752 h 307975" name="connsiteY85"/>
              <a:gd fmla="*/ 40753 w 338094" name="connsiteX86"/>
              <a:gd fmla="*/ 63500 h 307975" name="connsiteY86"/>
              <a:gd fmla="*/ 157633 w 338094" name="connsiteX87"/>
              <a:gd fmla="*/ 53975 h 307975" name="connsiteY87"/>
              <a:gd fmla="*/ 197198 w 338094" name="connsiteX88"/>
              <a:gd fmla="*/ 53975 h 307975" name="connsiteY88"/>
              <a:gd fmla="*/ 207749 w 338094" name="connsiteX89"/>
              <a:gd fmla="*/ 59183 h 307975" name="connsiteY89"/>
              <a:gd fmla="*/ 222256 w 338094" name="connsiteX90"/>
              <a:gd fmla="*/ 90434 h 307975" name="connsiteY90"/>
              <a:gd fmla="*/ 220937 w 338094" name="connsiteX91"/>
              <a:gd fmla="*/ 91736 h 307975" name="connsiteY91"/>
              <a:gd fmla="*/ 210386 w 338094" name="connsiteX92"/>
              <a:gd fmla="*/ 115174 h 307975" name="connsiteY92"/>
              <a:gd fmla="*/ 206430 w 338094" name="connsiteX93"/>
              <a:gd fmla="*/ 106060 h 307975" name="connsiteY93"/>
              <a:gd fmla="*/ 206430 w 338094" name="connsiteX94"/>
              <a:gd fmla="*/ 122987 h 307975" name="connsiteY94"/>
              <a:gd fmla="*/ 185328 w 338094" name="connsiteX95"/>
              <a:gd fmla="*/ 169863 h 307975" name="connsiteY95"/>
              <a:gd fmla="*/ 169502 w 338094" name="connsiteX96"/>
              <a:gd fmla="*/ 137310 h 307975" name="connsiteY96"/>
              <a:gd fmla="*/ 149719 w 338094" name="connsiteX97"/>
              <a:gd fmla="*/ 93038 h 307975" name="connsiteY97"/>
              <a:gd fmla="*/ 136531 w 338094" name="connsiteX98"/>
              <a:gd fmla="*/ 83924 h 307975" name="connsiteY98"/>
              <a:gd fmla="*/ 136531 w 338094" name="connsiteX99"/>
              <a:gd fmla="*/ 82621 h 307975" name="connsiteY99"/>
              <a:gd fmla="*/ 144444 w 338094" name="connsiteX100"/>
              <a:gd fmla="*/ 66996 h 307975" name="connsiteY100"/>
              <a:gd fmla="*/ 147082 w 338094" name="connsiteX101"/>
              <a:gd fmla="*/ 59183 h 307975" name="connsiteY101"/>
              <a:gd fmla="*/ 157633 w 338094" name="connsiteX102"/>
              <a:gd fmla="*/ 53975 h 307975" name="connsiteY102"/>
              <a:gd fmla="*/ 111926 w 338094" name="connsiteX103"/>
              <a:gd fmla="*/ 38100 h 307975" name="connsiteY103"/>
              <a:gd fmla="*/ 136533 w 338094" name="connsiteX104"/>
              <a:gd fmla="*/ 61913 h 307975" name="connsiteY104"/>
              <a:gd fmla="*/ 111926 w 338094" name="connsiteX105"/>
              <a:gd fmla="*/ 85726 h 307975" name="connsiteY105"/>
              <a:gd fmla="*/ 87319 w 338094" name="connsiteX106"/>
              <a:gd fmla="*/ 61913 h 307975" name="connsiteY106"/>
              <a:gd fmla="*/ 111926 w 338094" name="connsiteX107"/>
              <a:gd fmla="*/ 38100 h 307975" name="connsiteY107"/>
              <a:gd fmla="*/ 262738 w 338094" name="connsiteX108"/>
              <a:gd fmla="*/ 28575 h 307975" name="connsiteY108"/>
              <a:gd fmla="*/ 290519 w 338094" name="connsiteX109"/>
              <a:gd fmla="*/ 56221 h 307975" name="connsiteY109"/>
              <a:gd fmla="*/ 262738 w 338094" name="connsiteX110"/>
              <a:gd fmla="*/ 82550 h 307975" name="connsiteY110"/>
              <a:gd fmla="*/ 234956 w 338094" name="connsiteX111"/>
              <a:gd fmla="*/ 56221 h 307975" name="connsiteY111"/>
              <a:gd fmla="*/ 262738 w 338094" name="connsiteX112"/>
              <a:gd fmla="*/ 28575 h 307975" name="connsiteY112"/>
              <a:gd fmla="*/ 58744 w 338094" name="connsiteX113"/>
              <a:gd fmla="*/ 15875 h 307975" name="connsiteY113"/>
              <a:gd fmla="*/ 80969 w 338094" name="connsiteX114"/>
              <a:gd fmla="*/ 38100 h 307975" name="connsiteY114"/>
              <a:gd fmla="*/ 58744 w 338094" name="connsiteX115"/>
              <a:gd fmla="*/ 60325 h 307975" name="connsiteY115"/>
              <a:gd fmla="*/ 36519 w 338094" name="connsiteX116"/>
              <a:gd fmla="*/ 38100 h 307975" name="connsiteY116"/>
              <a:gd fmla="*/ 58744 w 338094" name="connsiteX117"/>
              <a:gd fmla="*/ 15875 h 307975" name="connsiteY117"/>
              <a:gd fmla="*/ 177013 w 338094" name="connsiteX118"/>
              <a:gd fmla="*/ 0 h 307975" name="connsiteY118"/>
              <a:gd fmla="*/ 200032 w 338094" name="connsiteX119"/>
              <a:gd fmla="*/ 23813 h 307975" name="connsiteY119"/>
              <a:gd fmla="*/ 177013 w 338094" name="connsiteX120"/>
              <a:gd fmla="*/ 47626 h 307975" name="connsiteY120"/>
              <a:gd fmla="*/ 153994 w 338094" name="connsiteX121"/>
              <a:gd fmla="*/ 23813 h 307975" name="connsiteY121"/>
              <a:gd fmla="*/ 177013 w 338094" name="connsiteX122"/>
              <a:gd fmla="*/ 0 h 307975"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307975" w="338094">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 name="椭圆 5"/>
          <p:cNvSpPr/>
          <p:nvPr/>
        </p:nvSpPr>
        <p:spPr>
          <a:xfrm>
            <a:off x="1023969" y="3277541"/>
            <a:ext cx="866443" cy="866443"/>
          </a:xfrm>
          <a:prstGeom prst="ellipse">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2" name="椭圆 6"/>
          <p:cNvSpPr/>
          <p:nvPr/>
        </p:nvSpPr>
        <p:spPr>
          <a:xfrm>
            <a:off x="1215630" y="3469203"/>
            <a:ext cx="483121" cy="483119"/>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9" name="椭圆 8"/>
          <p:cNvSpPr/>
          <p:nvPr/>
        </p:nvSpPr>
        <p:spPr>
          <a:xfrm>
            <a:off x="1023969" y="4775601"/>
            <a:ext cx="866443" cy="866443"/>
          </a:xfrm>
          <a:prstGeom prst="ellipse">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3" name="椭圆 9"/>
          <p:cNvSpPr/>
          <p:nvPr/>
        </p:nvSpPr>
        <p:spPr>
          <a:xfrm>
            <a:off x="1215630" y="5029637"/>
            <a:ext cx="483121" cy="358370"/>
          </a:xfrm>
          <a:custGeom>
            <a:gdLst>
              <a:gd fmla="*/ 9246 w 338138" name="connsiteX0"/>
              <a:gd fmla="*/ 217487 h 250825" name="connsiteY0"/>
              <a:gd fmla="*/ 328892 w 338138" name="connsiteX1"/>
              <a:gd fmla="*/ 217487 h 250825" name="connsiteY1"/>
              <a:gd fmla="*/ 338138 w 338138" name="connsiteX2"/>
              <a:gd fmla="*/ 226822 h 250825" name="connsiteY2"/>
              <a:gd fmla="*/ 314363 w 338138" name="connsiteX3"/>
              <a:gd fmla="*/ 250825 h 250825" name="connsiteY3"/>
              <a:gd fmla="*/ 23775 w 338138" name="connsiteX4"/>
              <a:gd fmla="*/ 250825 h 250825" name="connsiteY4"/>
              <a:gd fmla="*/ 0 w 338138" name="connsiteX5"/>
              <a:gd fmla="*/ 226822 h 250825" name="connsiteY5"/>
              <a:gd fmla="*/ 9246 w 338138" name="connsiteX6"/>
              <a:gd fmla="*/ 217487 h 250825" name="connsiteY6"/>
              <a:gd fmla="*/ 100182 w 338138" name="connsiteX7"/>
              <a:gd fmla="*/ 100012 h 250825" name="connsiteY7"/>
              <a:gd fmla="*/ 123655 w 338138" name="connsiteX8"/>
              <a:gd fmla="*/ 100012 h 250825" name="connsiteY8"/>
              <a:gd fmla="*/ 130175 w 338138" name="connsiteX9"/>
              <a:gd fmla="*/ 106705 h 250825" name="connsiteY9"/>
              <a:gd fmla="*/ 130175 w 338138" name="connsiteX10"/>
              <a:gd fmla="*/ 161583 h 250825" name="connsiteY10"/>
              <a:gd fmla="*/ 123655 w 338138" name="connsiteX11"/>
              <a:gd fmla="*/ 168275 h 250825" name="connsiteY11"/>
              <a:gd fmla="*/ 100182 w 338138" name="connsiteX12"/>
              <a:gd fmla="*/ 168275 h 250825" name="connsiteY12"/>
              <a:gd fmla="*/ 93662 w 338138" name="connsiteX13"/>
              <a:gd fmla="*/ 161583 h 250825" name="connsiteY13"/>
              <a:gd fmla="*/ 93662 w 338138" name="connsiteX14"/>
              <a:gd fmla="*/ 106705 h 250825" name="connsiteY14"/>
              <a:gd fmla="*/ 100182 w 338138" name="connsiteX15"/>
              <a:gd fmla="*/ 100012 h 250825" name="connsiteY15"/>
              <a:gd fmla="*/ 157332 w 338138" name="connsiteX16"/>
              <a:gd fmla="*/ 77787 h 250825" name="connsiteY16"/>
              <a:gd fmla="*/ 180805 w 338138" name="connsiteX17"/>
              <a:gd fmla="*/ 77787 h 250825" name="connsiteY17"/>
              <a:gd fmla="*/ 187325 w 338138" name="connsiteX18"/>
              <a:gd fmla="*/ 84441 h 250825" name="connsiteY18"/>
              <a:gd fmla="*/ 187325 w 338138" name="connsiteX19"/>
              <a:gd fmla="*/ 161622 h 250825" name="connsiteY19"/>
              <a:gd fmla="*/ 180805 w 338138" name="connsiteX20"/>
              <a:gd fmla="*/ 168275 h 250825" name="connsiteY20"/>
              <a:gd fmla="*/ 157332 w 338138" name="connsiteX21"/>
              <a:gd fmla="*/ 168275 h 250825" name="connsiteY21"/>
              <a:gd fmla="*/ 150812 w 338138" name="connsiteX22"/>
              <a:gd fmla="*/ 161622 h 250825" name="connsiteY22"/>
              <a:gd fmla="*/ 150812 w 338138" name="connsiteX23"/>
              <a:gd fmla="*/ 84441 h 250825" name="connsiteY23"/>
              <a:gd fmla="*/ 157332 w 338138" name="connsiteX24"/>
              <a:gd fmla="*/ 77787 h 250825" name="connsiteY24"/>
              <a:gd fmla="*/ 216070 w 338138" name="connsiteX25"/>
              <a:gd fmla="*/ 49212 h 250825" name="connsiteY25"/>
              <a:gd fmla="*/ 239543 w 338138" name="connsiteX26"/>
              <a:gd fmla="*/ 49212 h 250825" name="connsiteY26"/>
              <a:gd fmla="*/ 246063 w 338138" name="connsiteX27"/>
              <a:gd fmla="*/ 55827 h 250825" name="connsiteY27"/>
              <a:gd fmla="*/ 246063 w 338138" name="connsiteX28"/>
              <a:gd fmla="*/ 161661 h 250825" name="connsiteY28"/>
              <a:gd fmla="*/ 239543 w 338138" name="connsiteX29"/>
              <a:gd fmla="*/ 168275 h 250825" name="connsiteY29"/>
              <a:gd fmla="*/ 216070 w 338138" name="connsiteX30"/>
              <a:gd fmla="*/ 168275 h 250825" name="connsiteY30"/>
              <a:gd fmla="*/ 209550 w 338138" name="connsiteX31"/>
              <a:gd fmla="*/ 161661 h 250825" name="connsiteY31"/>
              <a:gd fmla="*/ 209550 w 338138" name="connsiteX32"/>
              <a:gd fmla="*/ 55827 h 250825" name="connsiteY32"/>
              <a:gd fmla="*/ 216070 w 338138" name="connsiteX33"/>
              <a:gd fmla="*/ 49212 h 250825" name="connsiteY33"/>
              <a:gd fmla="*/ 53428 w 338138" name="connsiteX34"/>
              <a:gd fmla="*/ 22225 h 250825" name="connsiteY34"/>
              <a:gd fmla="*/ 50800 w 338138" name="connsiteX35"/>
              <a:gd fmla="*/ 24858 h 250825" name="connsiteY35"/>
              <a:gd fmla="*/ 50800 w 338138" name="connsiteX36"/>
              <a:gd fmla="*/ 182834 h 250825" name="connsiteY36"/>
              <a:gd fmla="*/ 53428 w 338138" name="connsiteX37"/>
              <a:gd fmla="*/ 184150 h 250825" name="connsiteY37"/>
              <a:gd fmla="*/ 284710 w 338138" name="connsiteX38"/>
              <a:gd fmla="*/ 184150 h 250825" name="connsiteY38"/>
              <a:gd fmla="*/ 287338 w 338138" name="connsiteX39"/>
              <a:gd fmla="*/ 182834 h 250825" name="connsiteY39"/>
              <a:gd fmla="*/ 287338 w 338138" name="connsiteX40"/>
              <a:gd fmla="*/ 24858 h 250825" name="connsiteY40"/>
              <a:gd fmla="*/ 284710 w 338138" name="connsiteX41"/>
              <a:gd fmla="*/ 22225 h 250825" name="connsiteY41"/>
              <a:gd fmla="*/ 53428 w 338138" name="connsiteX42"/>
              <a:gd fmla="*/ 22225 h 250825" name="connsiteY42"/>
              <a:gd fmla="*/ 53663 w 338138" name="connsiteX43"/>
              <a:gd fmla="*/ 0 h 250825" name="connsiteY43"/>
              <a:gd fmla="*/ 286062 w 338138" name="connsiteX44"/>
              <a:gd fmla="*/ 0 h 250825" name="connsiteY44"/>
              <a:gd fmla="*/ 311150 w 338138" name="connsiteX45"/>
              <a:gd fmla="*/ 25008 h 250825" name="connsiteY45"/>
              <a:gd fmla="*/ 311150 w 338138" name="connsiteX46"/>
              <a:gd fmla="*/ 182955 h 250825" name="connsiteY46"/>
              <a:gd fmla="*/ 286062 w 338138" name="connsiteX47"/>
              <a:gd fmla="*/ 207963 h 250825" name="connsiteY47"/>
              <a:gd fmla="*/ 53663 w 338138" name="connsiteX48"/>
              <a:gd fmla="*/ 207963 h 250825" name="connsiteY48"/>
              <a:gd fmla="*/ 28575 w 338138" name="connsiteX49"/>
              <a:gd fmla="*/ 182955 h 250825" name="connsiteY49"/>
              <a:gd fmla="*/ 28575 w 338138" name="connsiteX50"/>
              <a:gd fmla="*/ 25008 h 250825" name="connsiteY50"/>
              <a:gd fmla="*/ 53663 w 338138" name="connsiteX51"/>
              <a:gd fmla="*/ 0 h 250825"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250825" w="338138">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2" name="椭圆 11"/>
          <p:cNvSpPr/>
          <p:nvPr/>
        </p:nvSpPr>
        <p:spPr>
          <a:xfrm>
            <a:off x="6310009" y="1779482"/>
            <a:ext cx="866443" cy="866443"/>
          </a:xfrm>
          <a:prstGeom prst="ellipse">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4" name="椭圆 12"/>
          <p:cNvSpPr/>
          <p:nvPr/>
        </p:nvSpPr>
        <p:spPr>
          <a:xfrm>
            <a:off x="6533452" y="1971143"/>
            <a:ext cx="419556" cy="483121"/>
          </a:xfrm>
          <a:custGeom>
            <a:gdLst>
              <a:gd fmla="*/ 184010 w 292270" name="connsiteX0"/>
              <a:gd fmla="*/ 131763 h 336550" name="connsiteY0"/>
              <a:gd fmla="*/ 178567 w 292270" name="connsiteX1"/>
              <a:gd fmla="*/ 141923 h 336550" name="connsiteY1"/>
              <a:gd fmla="*/ 184010 w 292270" name="connsiteX2"/>
              <a:gd fmla="*/ 150813 h 336550" name="connsiteY2"/>
              <a:gd fmla="*/ 188092 w 292270" name="connsiteX3"/>
              <a:gd fmla="*/ 141923 h 336550" name="connsiteY3"/>
              <a:gd fmla="*/ 184010 w 292270" name="connsiteX4"/>
              <a:gd fmla="*/ 131763 h 336550" name="connsiteY4"/>
              <a:gd fmla="*/ 141147 w 292270" name="connsiteX5"/>
              <a:gd fmla="*/ 131763 h 336550" name="connsiteY5"/>
              <a:gd fmla="*/ 135704 w 292270" name="connsiteX6"/>
              <a:gd fmla="*/ 141923 h 336550" name="connsiteY6"/>
              <a:gd fmla="*/ 141147 w 292270" name="connsiteX7"/>
              <a:gd fmla="*/ 150813 h 336550" name="connsiteY7"/>
              <a:gd fmla="*/ 145229 w 292270" name="connsiteX8"/>
              <a:gd fmla="*/ 141923 h 336550" name="connsiteY8"/>
              <a:gd fmla="*/ 141147 w 292270" name="connsiteX9"/>
              <a:gd fmla="*/ 131763 h 336550" name="connsiteY9"/>
              <a:gd fmla="*/ 96811 w 292270" name="connsiteX10"/>
              <a:gd fmla="*/ 131763 h 336550" name="connsiteY10"/>
              <a:gd fmla="*/ 92842 w 292270" name="connsiteX11"/>
              <a:gd fmla="*/ 134938 h 336550" name="connsiteY11"/>
              <a:gd fmla="*/ 100780 w 292270" name="connsiteX12"/>
              <a:gd fmla="*/ 134938 h 336550" name="connsiteY12"/>
              <a:gd fmla="*/ 96811 w 292270" name="connsiteX13"/>
              <a:gd fmla="*/ 131763 h 336550" name="connsiteY13"/>
              <a:gd fmla="*/ 225310 w 292270" name="connsiteX14"/>
              <a:gd fmla="*/ 127000 h 336550" name="connsiteY14"/>
              <a:gd fmla="*/ 226721 w 292270" name="connsiteX15"/>
              <a:gd fmla="*/ 127000 h 336550" name="connsiteY15"/>
              <a:gd fmla="*/ 229543 w 292270" name="connsiteX16"/>
              <a:gd fmla="*/ 127000 h 336550" name="connsiteY16"/>
              <a:gd fmla="*/ 230954 w 292270" name="connsiteX17"/>
              <a:gd fmla="*/ 127000 h 336550" name="connsiteY17"/>
              <a:gd fmla="*/ 230954 w 292270" name="connsiteX18"/>
              <a:gd fmla="*/ 155792 h 336550" name="connsiteY18"/>
              <a:gd fmla="*/ 229543 w 292270" name="connsiteX19"/>
              <a:gd fmla="*/ 157163 h 336550" name="connsiteY19"/>
              <a:gd fmla="*/ 225310 w 292270" name="connsiteX20"/>
              <a:gd fmla="*/ 157163 h 336550" name="connsiteY20"/>
              <a:gd fmla="*/ 225310 w 292270" name="connsiteX21"/>
              <a:gd fmla="*/ 155792 h 336550" name="connsiteY21"/>
              <a:gd fmla="*/ 225310 w 292270" name="connsiteX22"/>
              <a:gd fmla="*/ 132484 h 336550" name="connsiteY22"/>
              <a:gd fmla="*/ 221076 w 292270" name="connsiteX23"/>
              <a:gd fmla="*/ 133855 h 336550" name="connsiteY23"/>
              <a:gd fmla="*/ 221076 w 292270" name="connsiteX24"/>
              <a:gd fmla="*/ 135227 h 336550" name="connsiteY24"/>
              <a:gd fmla="*/ 219665 w 292270" name="connsiteX25"/>
              <a:gd fmla="*/ 133855 h 336550" name="connsiteY25"/>
              <a:gd fmla="*/ 219665 w 292270" name="connsiteX26"/>
              <a:gd fmla="*/ 131113 h 336550" name="connsiteY26"/>
              <a:gd fmla="*/ 219665 w 292270" name="connsiteX27"/>
              <a:gd fmla="*/ 129742 h 336550" name="connsiteY27"/>
              <a:gd fmla="*/ 225310 w 292270" name="connsiteX28"/>
              <a:gd fmla="*/ 127000 h 336550" name="connsiteY28"/>
              <a:gd fmla="*/ 203791 w 292270" name="connsiteX29"/>
              <a:gd fmla="*/ 127000 h 336550" name="connsiteY29"/>
              <a:gd fmla="*/ 207495 w 292270" name="connsiteX30"/>
              <a:gd fmla="*/ 127000 h 336550" name="connsiteY30"/>
              <a:gd fmla="*/ 208730 w 292270" name="connsiteX31"/>
              <a:gd fmla="*/ 127000 h 336550" name="connsiteY31"/>
              <a:gd fmla="*/ 208730 w 292270" name="connsiteX32"/>
              <a:gd fmla="*/ 155792 h 336550" name="connsiteY32"/>
              <a:gd fmla="*/ 207495 w 292270" name="connsiteX33"/>
              <a:gd fmla="*/ 157163 h 336550" name="connsiteY33"/>
              <a:gd fmla="*/ 203791 w 292270" name="connsiteX34"/>
              <a:gd fmla="*/ 157163 h 336550" name="connsiteY34"/>
              <a:gd fmla="*/ 202556 w 292270" name="connsiteX35"/>
              <a:gd fmla="*/ 155792 h 336550" name="connsiteY35"/>
              <a:gd fmla="*/ 202556 w 292270" name="connsiteX36"/>
              <a:gd fmla="*/ 132484 h 336550" name="connsiteY36"/>
              <a:gd fmla="*/ 200086 w 292270" name="connsiteX37"/>
              <a:gd fmla="*/ 133855 h 336550" name="connsiteY37"/>
              <a:gd fmla="*/ 198852 w 292270" name="connsiteX38"/>
              <a:gd fmla="*/ 135227 h 336550" name="connsiteY38"/>
              <a:gd fmla="*/ 198852 w 292270" name="connsiteX39"/>
              <a:gd fmla="*/ 133855 h 336550" name="connsiteY39"/>
              <a:gd fmla="*/ 197617 w 292270" name="connsiteX40"/>
              <a:gd fmla="*/ 131113 h 336550" name="connsiteY40"/>
              <a:gd fmla="*/ 198852 w 292270" name="connsiteX41"/>
              <a:gd fmla="*/ 129742 h 336550" name="connsiteY41"/>
              <a:gd fmla="*/ 203791 w 292270" name="connsiteX42"/>
              <a:gd fmla="*/ 127000 h 336550" name="connsiteY42"/>
              <a:gd fmla="*/ 183964 w 292270" name="connsiteX43"/>
              <a:gd fmla="*/ 127000 h 336550" name="connsiteY43"/>
              <a:gd fmla="*/ 192854 w 292270" name="connsiteX44"/>
              <a:gd fmla="*/ 141426 h 336550" name="connsiteY44"/>
              <a:gd fmla="*/ 182694 w 292270" name="connsiteX45"/>
              <a:gd fmla="*/ 157163 h 336550" name="connsiteY45"/>
              <a:gd fmla="*/ 173804 w 292270" name="connsiteX46"/>
              <a:gd fmla="*/ 142737 h 336550" name="connsiteY46"/>
              <a:gd fmla="*/ 183964 w 292270" name="connsiteX47"/>
              <a:gd fmla="*/ 127000 h 336550" name="connsiteY47"/>
              <a:gd fmla="*/ 161699 w 292270" name="connsiteX48"/>
              <a:gd fmla="*/ 127000 h 336550" name="connsiteY48"/>
              <a:gd fmla="*/ 164478 w 292270" name="connsiteX49"/>
              <a:gd fmla="*/ 127000 h 336550" name="connsiteY49"/>
              <a:gd fmla="*/ 165867 w 292270" name="connsiteX50"/>
              <a:gd fmla="*/ 127000 h 336550" name="connsiteY50"/>
              <a:gd fmla="*/ 165867 w 292270" name="connsiteX51"/>
              <a:gd fmla="*/ 155792 h 336550" name="connsiteY51"/>
              <a:gd fmla="*/ 164478 w 292270" name="connsiteX52"/>
              <a:gd fmla="*/ 157163 h 336550" name="connsiteY52"/>
              <a:gd fmla="*/ 161699 w 292270" name="connsiteX53"/>
              <a:gd fmla="*/ 157163 h 336550" name="connsiteY53"/>
              <a:gd fmla="*/ 160310 w 292270" name="connsiteX54"/>
              <a:gd fmla="*/ 155792 h 336550" name="connsiteY54"/>
              <a:gd fmla="*/ 160310 w 292270" name="connsiteX55"/>
              <a:gd fmla="*/ 132484 h 336550" name="connsiteY55"/>
              <a:gd fmla="*/ 156143 w 292270" name="connsiteX56"/>
              <a:gd fmla="*/ 133855 h 336550" name="connsiteY56"/>
              <a:gd fmla="*/ 156143 w 292270" name="connsiteX57"/>
              <a:gd fmla="*/ 135227 h 336550" name="connsiteY57"/>
              <a:gd fmla="*/ 154754 w 292270" name="connsiteX58"/>
              <a:gd fmla="*/ 133855 h 336550" name="connsiteY58"/>
              <a:gd fmla="*/ 154754 w 292270" name="connsiteX59"/>
              <a:gd fmla="*/ 131113 h 336550" name="connsiteY59"/>
              <a:gd fmla="*/ 154754 w 292270" name="connsiteX60"/>
              <a:gd fmla="*/ 129742 h 336550" name="connsiteY60"/>
              <a:gd fmla="*/ 161699 w 292270" name="connsiteX61"/>
              <a:gd fmla="*/ 127000 h 336550" name="connsiteY61"/>
              <a:gd fmla="*/ 141261 w 292270" name="connsiteX62"/>
              <a:gd fmla="*/ 127000 h 336550" name="connsiteY62"/>
              <a:gd fmla="*/ 151580 w 292270" name="connsiteX63"/>
              <a:gd fmla="*/ 141426 h 336550" name="connsiteY63"/>
              <a:gd fmla="*/ 141261 w 292270" name="connsiteX64"/>
              <a:gd fmla="*/ 157163 h 336550" name="connsiteY64"/>
              <a:gd fmla="*/ 130942 w 292270" name="connsiteX65"/>
              <a:gd fmla="*/ 142737 h 336550" name="connsiteY65"/>
              <a:gd fmla="*/ 141261 w 292270" name="connsiteX66"/>
              <a:gd fmla="*/ 127000 h 336550" name="connsiteY66"/>
              <a:gd fmla="*/ 247736 w 292270" name="connsiteX67"/>
              <a:gd fmla="*/ 80963 h 336550" name="connsiteY67"/>
              <a:gd fmla="*/ 243654 w 292270" name="connsiteX68"/>
              <a:gd fmla="*/ 91970 h 336550" name="connsiteY68"/>
              <a:gd fmla="*/ 247736 w 292270" name="connsiteX69"/>
              <a:gd fmla="*/ 101601 h 336550" name="connsiteY69"/>
              <a:gd fmla="*/ 253179 w 292270" name="connsiteX70"/>
              <a:gd fmla="*/ 90594 h 336550" name="connsiteY70"/>
              <a:gd fmla="*/ 247736 w 292270" name="connsiteX71"/>
              <a:gd fmla="*/ 80963 h 336550" name="connsiteY71"/>
              <a:gd fmla="*/ 205328 w 292270" name="connsiteX72"/>
              <a:gd fmla="*/ 80963 h 336550" name="connsiteY72"/>
              <a:gd fmla="*/ 200792 w 292270" name="connsiteX73"/>
              <a:gd fmla="*/ 91970 h 336550" name="connsiteY73"/>
              <a:gd fmla="*/ 205328 w 292270" name="connsiteX74"/>
              <a:gd fmla="*/ 101601 h 336550" name="connsiteY74"/>
              <a:gd fmla="*/ 208730 w 292270" name="connsiteX75"/>
              <a:gd fmla="*/ 90594 h 336550" name="connsiteY75"/>
              <a:gd fmla="*/ 205328 w 292270" name="connsiteX76"/>
              <a:gd fmla="*/ 80963 h 336550" name="connsiteY76"/>
              <a:gd fmla="*/ 184010 w 292270" name="connsiteX77"/>
              <a:gd fmla="*/ 80963 h 336550" name="connsiteY77"/>
              <a:gd fmla="*/ 178567 w 292270" name="connsiteX78"/>
              <a:gd fmla="*/ 91970 h 336550" name="connsiteY78"/>
              <a:gd fmla="*/ 184010 w 292270" name="connsiteX79"/>
              <a:gd fmla="*/ 101601 h 336550" name="connsiteY79"/>
              <a:gd fmla="*/ 188092 w 292270" name="connsiteX80"/>
              <a:gd fmla="*/ 90594 h 336550" name="connsiteY80"/>
              <a:gd fmla="*/ 184010 w 292270" name="connsiteX81"/>
              <a:gd fmla="*/ 80963 h 336550" name="connsiteY81"/>
              <a:gd fmla="*/ 162011 w 292270" name="connsiteX82"/>
              <a:gd fmla="*/ 80963 h 336550" name="connsiteY82"/>
              <a:gd fmla="*/ 157929 w 292270" name="connsiteX83"/>
              <a:gd fmla="*/ 91970 h 336550" name="connsiteY83"/>
              <a:gd fmla="*/ 162011 w 292270" name="connsiteX84"/>
              <a:gd fmla="*/ 101601 h 336550" name="connsiteY84"/>
              <a:gd fmla="*/ 167454 w 292270" name="connsiteX85"/>
              <a:gd fmla="*/ 90594 h 336550" name="connsiteY85"/>
              <a:gd fmla="*/ 162011 w 292270" name="connsiteX86"/>
              <a:gd fmla="*/ 80963 h 336550" name="connsiteY86"/>
              <a:gd fmla="*/ 76173 w 292270" name="connsiteX87"/>
              <a:gd fmla="*/ 80963 h 336550" name="connsiteY87"/>
              <a:gd fmla="*/ 72204 w 292270" name="connsiteX88"/>
              <a:gd fmla="*/ 91970 h 336550" name="connsiteY88"/>
              <a:gd fmla="*/ 76173 w 292270" name="connsiteX89"/>
              <a:gd fmla="*/ 101601 h 336550" name="connsiteY89"/>
              <a:gd fmla="*/ 80142 w 292270" name="connsiteX90"/>
              <a:gd fmla="*/ 90594 h 336550" name="connsiteY90"/>
              <a:gd fmla="*/ 76173 w 292270" name="connsiteX91"/>
              <a:gd fmla="*/ 80963 h 336550" name="connsiteY91"/>
              <a:gd fmla="*/ 225310 w 292270" name="connsiteX92"/>
              <a:gd fmla="*/ 76200 h 336550" name="connsiteY92"/>
              <a:gd fmla="*/ 226721 w 292270" name="connsiteX93"/>
              <a:gd fmla="*/ 76200 h 336550" name="connsiteY93"/>
              <a:gd fmla="*/ 229543 w 292270" name="connsiteX94"/>
              <a:gd fmla="*/ 76200 h 336550" name="connsiteY94"/>
              <a:gd fmla="*/ 230954 w 292270" name="connsiteX95"/>
              <a:gd fmla="*/ 77511 h 336550" name="connsiteY95"/>
              <a:gd fmla="*/ 230954 w 292270" name="connsiteX96"/>
              <a:gd fmla="*/ 105052 h 336550" name="connsiteY96"/>
              <a:gd fmla="*/ 229543 w 292270" name="connsiteX97"/>
              <a:gd fmla="*/ 106363 h 336550" name="connsiteY97"/>
              <a:gd fmla="*/ 225310 w 292270" name="connsiteX98"/>
              <a:gd fmla="*/ 106363 h 336550" name="connsiteY98"/>
              <a:gd fmla="*/ 225310 w 292270" name="connsiteX99"/>
              <a:gd fmla="*/ 105052 h 336550" name="connsiteY99"/>
              <a:gd fmla="*/ 225310 w 292270" name="connsiteX100"/>
              <a:gd fmla="*/ 82757 h 336550" name="connsiteY100"/>
              <a:gd fmla="*/ 221076 w 292270" name="connsiteX101"/>
              <a:gd fmla="*/ 84069 h 336550" name="connsiteY101"/>
              <a:gd fmla="*/ 219665 w 292270" name="connsiteX102"/>
              <a:gd fmla="*/ 84069 h 336550" name="connsiteY102"/>
              <a:gd fmla="*/ 219665 w 292270" name="connsiteX103"/>
              <a:gd fmla="*/ 81446 h 336550" name="connsiteY103"/>
              <a:gd fmla="*/ 219665 w 292270" name="connsiteX104"/>
              <a:gd fmla="*/ 80134 h 336550" name="connsiteY104"/>
              <a:gd fmla="*/ 225310 w 292270" name="connsiteX105"/>
              <a:gd fmla="*/ 76200 h 336550" name="connsiteY105"/>
              <a:gd fmla="*/ 205555 w 292270" name="connsiteX106"/>
              <a:gd fmla="*/ 76200 h 336550" name="connsiteY106"/>
              <a:gd fmla="*/ 216667 w 292270" name="connsiteX107"/>
              <a:gd fmla="*/ 90626 h 336550" name="connsiteY107"/>
              <a:gd fmla="*/ 205555 w 292270" name="connsiteX108"/>
              <a:gd fmla="*/ 106363 h 336550" name="connsiteY108"/>
              <a:gd fmla="*/ 194442 w 292270" name="connsiteX109"/>
              <a:gd fmla="*/ 91937 h 336550" name="connsiteY109"/>
              <a:gd fmla="*/ 205555 w 292270" name="connsiteX110"/>
              <a:gd fmla="*/ 76200 h 336550" name="connsiteY110"/>
              <a:gd fmla="*/ 183964 w 292270" name="connsiteX111"/>
              <a:gd fmla="*/ 76200 h 336550" name="connsiteY111"/>
              <a:gd fmla="*/ 192854 w 292270" name="connsiteX112"/>
              <a:gd fmla="*/ 90626 h 336550" name="connsiteY112"/>
              <a:gd fmla="*/ 182694 w 292270" name="connsiteX113"/>
              <a:gd fmla="*/ 106363 h 336550" name="connsiteY113"/>
              <a:gd fmla="*/ 173804 w 292270" name="connsiteX114"/>
              <a:gd fmla="*/ 91937 h 336550" name="connsiteY114"/>
              <a:gd fmla="*/ 183964 w 292270" name="connsiteX115"/>
              <a:gd fmla="*/ 76200 h 336550" name="connsiteY115"/>
              <a:gd fmla="*/ 161898 w 292270" name="connsiteX116"/>
              <a:gd fmla="*/ 76200 h 336550" name="connsiteY116"/>
              <a:gd fmla="*/ 172217 w 292270" name="connsiteX117"/>
              <a:gd fmla="*/ 90626 h 336550" name="connsiteY117"/>
              <a:gd fmla="*/ 161898 w 292270" name="connsiteX118"/>
              <a:gd fmla="*/ 106363 h 336550" name="connsiteY118"/>
              <a:gd fmla="*/ 151579 w 292270" name="connsiteX119"/>
              <a:gd fmla="*/ 91937 h 336550" name="connsiteY119"/>
              <a:gd fmla="*/ 161898 w 292270" name="connsiteX120"/>
              <a:gd fmla="*/ 76200 h 336550" name="connsiteY120"/>
              <a:gd fmla="*/ 139584 w 292270" name="connsiteX121"/>
              <a:gd fmla="*/ 76200 h 336550" name="connsiteY121"/>
              <a:gd fmla="*/ 140996 w 292270" name="connsiteX122"/>
              <a:gd fmla="*/ 76200 h 336550" name="connsiteY122"/>
              <a:gd fmla="*/ 143818 w 292270" name="connsiteX123"/>
              <a:gd fmla="*/ 76200 h 336550" name="connsiteY123"/>
              <a:gd fmla="*/ 145229 w 292270" name="connsiteX124"/>
              <a:gd fmla="*/ 77511 h 336550" name="connsiteY124"/>
              <a:gd fmla="*/ 145229 w 292270" name="connsiteX125"/>
              <a:gd fmla="*/ 105052 h 336550" name="connsiteY125"/>
              <a:gd fmla="*/ 143818 w 292270" name="connsiteX126"/>
              <a:gd fmla="*/ 106363 h 336550" name="connsiteY126"/>
              <a:gd fmla="*/ 139584 w 292270" name="connsiteX127"/>
              <a:gd fmla="*/ 106363 h 336550" name="connsiteY127"/>
              <a:gd fmla="*/ 139584 w 292270" name="connsiteX128"/>
              <a:gd fmla="*/ 105052 h 336550" name="connsiteY128"/>
              <a:gd fmla="*/ 139584 w 292270" name="connsiteX129"/>
              <a:gd fmla="*/ 82757 h 336550" name="connsiteY129"/>
              <a:gd fmla="*/ 135351 w 292270" name="connsiteX130"/>
              <a:gd fmla="*/ 84069 h 336550" name="connsiteY130"/>
              <a:gd fmla="*/ 133940 w 292270" name="connsiteX131"/>
              <a:gd fmla="*/ 84069 h 336550" name="connsiteY131"/>
              <a:gd fmla="*/ 132529 w 292270" name="connsiteX132"/>
              <a:gd fmla="*/ 81446 h 336550" name="connsiteY132"/>
              <a:gd fmla="*/ 133940 w 292270" name="connsiteX133"/>
              <a:gd fmla="*/ 80134 h 336550" name="connsiteY133"/>
              <a:gd fmla="*/ 139584 w 292270" name="connsiteX134"/>
              <a:gd fmla="*/ 76200 h 336550" name="connsiteY134"/>
              <a:gd fmla="*/ 118837 w 292270" name="connsiteX135"/>
              <a:gd fmla="*/ 76200 h 336550" name="connsiteY135"/>
              <a:gd fmla="*/ 123005 w 292270" name="connsiteX136"/>
              <a:gd fmla="*/ 76200 h 336550" name="connsiteY136"/>
              <a:gd fmla="*/ 123005 w 292270" name="connsiteX137"/>
              <a:gd fmla="*/ 77511 h 336550" name="connsiteY137"/>
              <a:gd fmla="*/ 123005 w 292270" name="connsiteX138"/>
              <a:gd fmla="*/ 105052 h 336550" name="connsiteY138"/>
              <a:gd fmla="*/ 123005 w 292270" name="connsiteX139"/>
              <a:gd fmla="*/ 106363 h 336550" name="connsiteY139"/>
              <a:gd fmla="*/ 118837 w 292270" name="connsiteX140"/>
              <a:gd fmla="*/ 106363 h 336550" name="connsiteY140"/>
              <a:gd fmla="*/ 117448 w 292270" name="connsiteX141"/>
              <a:gd fmla="*/ 105052 h 336550" name="connsiteY141"/>
              <a:gd fmla="*/ 117448 w 292270" name="connsiteX142"/>
              <a:gd fmla="*/ 82757 h 336550" name="connsiteY142"/>
              <a:gd fmla="*/ 114670 w 292270" name="connsiteX143"/>
              <a:gd fmla="*/ 84069 h 336550" name="connsiteY143"/>
              <a:gd fmla="*/ 113281 w 292270" name="connsiteX144"/>
              <a:gd fmla="*/ 84069 h 336550" name="connsiteY144"/>
              <a:gd fmla="*/ 111892 w 292270" name="connsiteX145"/>
              <a:gd fmla="*/ 81446 h 336550" name="connsiteY145"/>
              <a:gd fmla="*/ 111892 w 292270" name="connsiteX146"/>
              <a:gd fmla="*/ 80134 h 336550" name="connsiteY146"/>
              <a:gd fmla="*/ 118837 w 292270" name="connsiteX147"/>
              <a:gd fmla="*/ 76200 h 336550" name="connsiteY147"/>
              <a:gd fmla="*/ 97207 w 292270" name="connsiteX148"/>
              <a:gd fmla="*/ 76200 h 336550" name="connsiteY148"/>
              <a:gd fmla="*/ 99588 w 292270" name="connsiteX149"/>
              <a:gd fmla="*/ 76200 h 336550" name="connsiteY149"/>
              <a:gd fmla="*/ 100779 w 292270" name="connsiteX150"/>
              <a:gd fmla="*/ 77511 h 336550" name="connsiteY150"/>
              <a:gd fmla="*/ 100779 w 292270" name="connsiteX151"/>
              <a:gd fmla="*/ 105052 h 336550" name="connsiteY151"/>
              <a:gd fmla="*/ 99588 w 292270" name="connsiteX152"/>
              <a:gd fmla="*/ 106363 h 336550" name="connsiteY152"/>
              <a:gd fmla="*/ 97207 w 292270" name="connsiteX153"/>
              <a:gd fmla="*/ 106363 h 336550" name="connsiteY153"/>
              <a:gd fmla="*/ 96016 w 292270" name="connsiteX154"/>
              <a:gd fmla="*/ 105052 h 336550" name="connsiteY154"/>
              <a:gd fmla="*/ 96016 w 292270" name="connsiteX155"/>
              <a:gd fmla="*/ 82757 h 336550" name="connsiteY155"/>
              <a:gd fmla="*/ 92444 w 292270" name="connsiteX156"/>
              <a:gd fmla="*/ 84069 h 336550" name="connsiteY156"/>
              <a:gd fmla="*/ 91254 w 292270" name="connsiteX157"/>
              <a:gd fmla="*/ 84069 h 336550" name="connsiteY157"/>
              <a:gd fmla="*/ 91254 w 292270" name="connsiteX158"/>
              <a:gd fmla="*/ 81446 h 336550" name="connsiteY158"/>
              <a:gd fmla="*/ 91254 w 292270" name="connsiteX159"/>
              <a:gd fmla="*/ 80134 h 336550" name="connsiteY159"/>
              <a:gd fmla="*/ 97207 w 292270" name="connsiteX160"/>
              <a:gd fmla="*/ 76200 h 336550" name="connsiteY160"/>
              <a:gd fmla="*/ 201926 w 292270" name="connsiteX161"/>
              <a:gd fmla="*/ 36513 h 336550" name="connsiteY161"/>
              <a:gd fmla="*/ 200792 w 292270" name="connsiteX162"/>
              <a:gd fmla="*/ 40409 h 336550" name="connsiteY162"/>
              <a:gd fmla="*/ 205328 w 292270" name="connsiteX163"/>
              <a:gd fmla="*/ 50801 h 336550" name="connsiteY163"/>
              <a:gd fmla="*/ 208730 w 292270" name="connsiteX164"/>
              <a:gd fmla="*/ 40409 h 336550" name="connsiteY164"/>
              <a:gd fmla="*/ 208730 w 292270" name="connsiteX165"/>
              <a:gd fmla="*/ 39111 h 336550" name="connsiteY165"/>
              <a:gd fmla="*/ 201926 w 292270" name="connsiteX166"/>
              <a:gd fmla="*/ 36513 h 336550" name="connsiteY166"/>
              <a:gd fmla="*/ 123005 w 292270" name="connsiteX167"/>
              <a:gd fmla="*/ 34925 h 336550" name="connsiteY167"/>
              <a:gd fmla="*/ 116201 w 292270" name="connsiteX168"/>
              <a:gd fmla="*/ 37571 h 336550" name="connsiteY168"/>
              <a:gd fmla="*/ 115067 w 292270" name="connsiteX169"/>
              <a:gd fmla="*/ 38894 h 336550" name="connsiteY169"/>
              <a:gd fmla="*/ 115067 w 292270" name="connsiteX170"/>
              <a:gd fmla="*/ 40216 h 336550" name="connsiteY170"/>
              <a:gd fmla="*/ 119603 w 292270" name="connsiteX171"/>
              <a:gd fmla="*/ 50800 h 336550" name="connsiteY171"/>
              <a:gd fmla="*/ 123005 w 292270" name="connsiteX172"/>
              <a:gd fmla="*/ 40216 h 336550" name="connsiteY172"/>
              <a:gd fmla="*/ 123005 w 292270" name="connsiteX173"/>
              <a:gd fmla="*/ 34925 h 336550" name="connsiteY173"/>
              <a:gd fmla="*/ 162011 w 292270" name="connsiteX174"/>
              <a:gd fmla="*/ 31750 h 336550" name="connsiteY174"/>
              <a:gd fmla="*/ 157929 w 292270" name="connsiteX175"/>
              <a:gd fmla="*/ 40640 h 336550" name="connsiteY175"/>
              <a:gd fmla="*/ 162011 w 292270" name="connsiteX176"/>
              <a:gd fmla="*/ 50800 h 336550" name="connsiteY176"/>
              <a:gd fmla="*/ 167454 w 292270" name="connsiteX177"/>
              <a:gd fmla="*/ 40640 h 336550" name="connsiteY177"/>
              <a:gd fmla="*/ 162011 w 292270" name="connsiteX178"/>
              <a:gd fmla="*/ 31750 h 336550" name="connsiteY178"/>
              <a:gd fmla="*/ 144703 w 292270" name="connsiteX179"/>
              <a:gd fmla="*/ 28575 h 336550" name="connsiteY179"/>
              <a:gd fmla="*/ 144703 w 292270" name="connsiteX180"/>
              <a:gd fmla="*/ 55075 h 336550" name="connsiteY180"/>
              <a:gd fmla="*/ 143389 w 292270" name="connsiteX181"/>
              <a:gd fmla="*/ 55075 h 336550" name="connsiteY181"/>
              <a:gd fmla="*/ 139447 w 292270" name="connsiteX182"/>
              <a:gd fmla="*/ 55075 h 336550" name="connsiteY182"/>
              <a:gd fmla="*/ 139447 w 292270" name="connsiteX183"/>
              <a:gd fmla="*/ 32550 h 336550" name="connsiteY183"/>
              <a:gd fmla="*/ 135504 w 292270" name="connsiteX184"/>
              <a:gd fmla="*/ 33875 h 336550" name="connsiteY184"/>
              <a:gd fmla="*/ 134190 w 292270" name="connsiteX185"/>
              <a:gd fmla="*/ 33875 h 336550" name="connsiteY185"/>
              <a:gd fmla="*/ 132876 w 292270" name="connsiteX186"/>
              <a:gd fmla="*/ 31225 h 336550" name="connsiteY186"/>
              <a:gd fmla="*/ 127619 w 292270" name="connsiteX187"/>
              <a:gd fmla="*/ 32550 h 336550" name="connsiteY187"/>
              <a:gd fmla="*/ 128934 w 292270" name="connsiteX188"/>
              <a:gd fmla="*/ 40500 h 336550" name="connsiteY188"/>
              <a:gd fmla="*/ 118420 w 292270" name="connsiteX189"/>
              <a:gd fmla="*/ 56400 h 336550" name="connsiteY189"/>
              <a:gd fmla="*/ 109221 w 292270" name="connsiteX190"/>
              <a:gd fmla="*/ 41825 h 336550" name="connsiteY190"/>
              <a:gd fmla="*/ 101336 w 292270" name="connsiteX191"/>
              <a:gd fmla="*/ 47125 h 336550" name="connsiteY191"/>
              <a:gd fmla="*/ 101336 w 292270" name="connsiteX192"/>
              <a:gd fmla="*/ 55075 h 336550" name="connsiteY192"/>
              <a:gd fmla="*/ 100022 w 292270" name="connsiteX193"/>
              <a:gd fmla="*/ 55075 h 336550" name="connsiteY193"/>
              <a:gd fmla="*/ 97394 w 292270" name="connsiteX194"/>
              <a:gd fmla="*/ 55075 h 336550" name="connsiteY194"/>
              <a:gd fmla="*/ 96080 w 292270" name="connsiteX195"/>
              <a:gd fmla="*/ 55075 h 336550" name="connsiteY195"/>
              <a:gd fmla="*/ 96080 w 292270" name="connsiteX196"/>
              <a:gd fmla="*/ 49775 h 336550" name="connsiteY196"/>
              <a:gd fmla="*/ 72425 w 292270" name="connsiteX197"/>
              <a:gd fmla="*/ 77600 h 336550" name="connsiteY197"/>
              <a:gd fmla="*/ 76367 w 292270" name="connsiteX198"/>
              <a:gd fmla="*/ 76275 h 336550" name="connsiteY198"/>
              <a:gd fmla="*/ 86880 w 292270" name="connsiteX199"/>
              <a:gd fmla="*/ 90850 h 336550" name="connsiteY199"/>
              <a:gd fmla="*/ 76367 w 292270" name="connsiteX200"/>
              <a:gd fmla="*/ 106750 h 336550" name="connsiteY200"/>
              <a:gd fmla="*/ 67168 w 292270" name="connsiteX201"/>
              <a:gd fmla="*/ 97475 h 336550" name="connsiteY201"/>
              <a:gd fmla="*/ 75053 w 292270" name="connsiteX202"/>
              <a:gd fmla="*/ 127950 h 336550" name="connsiteY202"/>
              <a:gd fmla="*/ 76367 w 292270" name="connsiteX203"/>
              <a:gd fmla="*/ 127950 h 336550" name="connsiteY203"/>
              <a:gd fmla="*/ 78995 w 292270" name="connsiteX204"/>
              <a:gd fmla="*/ 127950 h 336550" name="connsiteY204"/>
              <a:gd fmla="*/ 80310 w 292270" name="connsiteX205"/>
              <a:gd fmla="*/ 127950 h 336550" name="connsiteY205"/>
              <a:gd fmla="*/ 80310 w 292270" name="connsiteX206"/>
              <a:gd fmla="*/ 133250 h 336550" name="connsiteY206"/>
              <a:gd fmla="*/ 88195 w 292270" name="connsiteX207"/>
              <a:gd fmla="*/ 135900 h 336550" name="connsiteY207"/>
              <a:gd fmla="*/ 97394 w 292270" name="connsiteX208"/>
              <a:gd fmla="*/ 126625 h 336550" name="connsiteY208"/>
              <a:gd fmla="*/ 107907 w 292270" name="connsiteX209"/>
              <a:gd fmla="*/ 135900 h 336550" name="connsiteY209"/>
              <a:gd fmla="*/ 114478 w 292270" name="connsiteX210"/>
              <a:gd fmla="*/ 145175 h 336550" name="connsiteY210"/>
              <a:gd fmla="*/ 117106 w 292270" name="connsiteX211"/>
              <a:gd fmla="*/ 151800 h 336550" name="connsiteY211"/>
              <a:gd fmla="*/ 117106 w 292270" name="connsiteX212"/>
              <a:gd fmla="*/ 133250 h 336550" name="connsiteY212"/>
              <a:gd fmla="*/ 114478 w 292270" name="connsiteX213"/>
              <a:gd fmla="*/ 134575 h 336550" name="connsiteY213"/>
              <a:gd fmla="*/ 113164 w 292270" name="connsiteX214"/>
              <a:gd fmla="*/ 135900 h 336550" name="connsiteY214"/>
              <a:gd fmla="*/ 113164 w 292270" name="connsiteX215"/>
              <a:gd fmla="*/ 134575 h 336550" name="connsiteY215"/>
              <a:gd fmla="*/ 111849 w 292270" name="connsiteX216"/>
              <a:gd fmla="*/ 131925 h 336550" name="connsiteY216"/>
              <a:gd fmla="*/ 111849 w 292270" name="connsiteX217"/>
              <a:gd fmla="*/ 130600 h 336550" name="connsiteY217"/>
              <a:gd fmla="*/ 118420 w 292270" name="connsiteX218"/>
              <a:gd fmla="*/ 127950 h 336550" name="connsiteY218"/>
              <a:gd fmla="*/ 122363 w 292270" name="connsiteX219"/>
              <a:gd fmla="*/ 127950 h 336550" name="connsiteY219"/>
              <a:gd fmla="*/ 122363 w 292270" name="connsiteX220"/>
              <a:gd fmla="*/ 155775 h 336550" name="connsiteY220"/>
              <a:gd fmla="*/ 122363 w 292270" name="connsiteX221"/>
              <a:gd fmla="*/ 157100 h 336550" name="connsiteY221"/>
              <a:gd fmla="*/ 121049 w 292270" name="connsiteX222"/>
              <a:gd fmla="*/ 157100 h 336550" name="connsiteY222"/>
              <a:gd fmla="*/ 135504 w 292270" name="connsiteX223"/>
              <a:gd fmla="*/ 162400 h 336550" name="connsiteY223"/>
              <a:gd fmla="*/ 161787 w 292270" name="connsiteX224"/>
              <a:gd fmla="*/ 159750 h 336550" name="connsiteY224"/>
              <a:gd fmla="*/ 181500 w 292270" name="connsiteX225"/>
              <a:gd fmla="*/ 191550 h 336550" name="connsiteY225"/>
              <a:gd fmla="*/ 181500 w 292270" name="connsiteX226"/>
              <a:gd fmla="*/ 183600 h 336550" name="connsiteY226"/>
              <a:gd fmla="*/ 178872 w 292270" name="connsiteX227"/>
              <a:gd fmla="*/ 186250 h 336550" name="connsiteY227"/>
              <a:gd fmla="*/ 177557 w 292270" name="connsiteX228"/>
              <a:gd fmla="*/ 186250 h 336550" name="connsiteY228"/>
              <a:gd fmla="*/ 176243 w 292270" name="connsiteX229"/>
              <a:gd fmla="*/ 184925 h 336550" name="connsiteY229"/>
              <a:gd fmla="*/ 176243 w 292270" name="connsiteX230"/>
              <a:gd fmla="*/ 182275 h 336550" name="connsiteY230"/>
              <a:gd fmla="*/ 176243 w 292270" name="connsiteX231"/>
              <a:gd fmla="*/ 180950 h 336550" name="connsiteY231"/>
              <a:gd fmla="*/ 182814 w 292270" name="connsiteX232"/>
              <a:gd fmla="*/ 178300 h 336550" name="connsiteY232"/>
              <a:gd fmla="*/ 186756 w 292270" name="connsiteX233"/>
              <a:gd fmla="*/ 178300 h 336550" name="connsiteY233"/>
              <a:gd fmla="*/ 186756 w 292270" name="connsiteX234"/>
              <a:gd fmla="*/ 194200 h 336550" name="connsiteY234"/>
              <a:gd fmla="*/ 199898 w 292270" name="connsiteX235"/>
              <a:gd fmla="*/ 186250 h 336550" name="connsiteY235"/>
              <a:gd fmla="*/ 198584 w 292270" name="connsiteX236"/>
              <a:gd fmla="*/ 186250 h 336550" name="connsiteY236"/>
              <a:gd fmla="*/ 198584 w 292270" name="connsiteX237"/>
              <a:gd fmla="*/ 184925 h 336550" name="connsiteY237"/>
              <a:gd fmla="*/ 197270 w 292270" name="connsiteX238"/>
              <a:gd fmla="*/ 182275 h 336550" name="connsiteY238"/>
              <a:gd fmla="*/ 198584 w 292270" name="connsiteX239"/>
              <a:gd fmla="*/ 180950 h 336550" name="connsiteY239"/>
              <a:gd fmla="*/ 199898 w 292270" name="connsiteX240"/>
              <a:gd fmla="*/ 180950 h 336550" name="connsiteY240"/>
              <a:gd fmla="*/ 199898 w 292270" name="connsiteX241"/>
              <a:gd fmla="*/ 166375 h 336550" name="connsiteY241"/>
              <a:gd fmla="*/ 234066 w 292270" name="connsiteX242"/>
              <a:gd fmla="*/ 161075 h 336550" name="connsiteY242"/>
              <a:gd fmla="*/ 241951 w 292270" name="connsiteX243"/>
              <a:gd fmla="*/ 146500 h 336550" name="connsiteY243"/>
              <a:gd fmla="*/ 245894 w 292270" name="connsiteX244"/>
              <a:gd fmla="*/ 143850 h 336550" name="connsiteY244"/>
              <a:gd fmla="*/ 245894 w 292270" name="connsiteX245"/>
              <a:gd fmla="*/ 133250 h 336550" name="connsiteY245"/>
              <a:gd fmla="*/ 241951 w 292270" name="connsiteX246"/>
              <a:gd fmla="*/ 134575 h 336550" name="connsiteY246"/>
              <a:gd fmla="*/ 241951 w 292270" name="connsiteX247"/>
              <a:gd fmla="*/ 135900 h 336550" name="connsiteY247"/>
              <a:gd fmla="*/ 240637 w 292270" name="connsiteX248"/>
              <a:gd fmla="*/ 134575 h 336550" name="connsiteY248"/>
              <a:gd fmla="*/ 240637 w 292270" name="connsiteX249"/>
              <a:gd fmla="*/ 131925 h 336550" name="connsiteY249"/>
              <a:gd fmla="*/ 240637 w 292270" name="connsiteX250"/>
              <a:gd fmla="*/ 130600 h 336550" name="connsiteY250"/>
              <a:gd fmla="*/ 247208 w 292270" name="connsiteX251"/>
              <a:gd fmla="*/ 127950 h 336550" name="connsiteY251"/>
              <a:gd fmla="*/ 249836 w 292270" name="connsiteX252"/>
              <a:gd fmla="*/ 127950 h 336550" name="connsiteY252"/>
              <a:gd fmla="*/ 251151 w 292270" name="connsiteX253"/>
              <a:gd fmla="*/ 127950 h 336550" name="connsiteY253"/>
              <a:gd fmla="*/ 251151 w 292270" name="connsiteX254"/>
              <a:gd fmla="*/ 143850 h 336550" name="connsiteY254"/>
              <a:gd fmla="*/ 252465 w 292270" name="connsiteX255"/>
              <a:gd fmla="*/ 143850 h 336550" name="connsiteY255"/>
              <a:gd fmla="*/ 257721 w 292270" name="connsiteX256"/>
              <a:gd fmla="*/ 94825 h 336550" name="connsiteY256"/>
              <a:gd fmla="*/ 247208 w 292270" name="connsiteX257"/>
              <a:gd fmla="*/ 106750 h 336550" name="connsiteY257"/>
              <a:gd fmla="*/ 238009 w 292270" name="connsiteX258"/>
              <a:gd fmla="*/ 92175 h 336550" name="connsiteY258"/>
              <a:gd fmla="*/ 248522 w 292270" name="connsiteX259"/>
              <a:gd fmla="*/ 76275 h 336550" name="connsiteY259"/>
              <a:gd fmla="*/ 249836 w 292270" name="connsiteX260"/>
              <a:gd fmla="*/ 76275 h 336550" name="connsiteY260"/>
              <a:gd fmla="*/ 230124 w 292270" name="connsiteX261"/>
              <a:gd fmla="*/ 52425 h 336550" name="connsiteY261"/>
              <a:gd fmla="*/ 230124 w 292270" name="connsiteX262"/>
              <a:gd fmla="*/ 55075 h 336550" name="connsiteY262"/>
              <a:gd fmla="*/ 228810 w 292270" name="connsiteX263"/>
              <a:gd fmla="*/ 55075 h 336550" name="connsiteY263"/>
              <a:gd fmla="*/ 224867 w 292270" name="connsiteX264"/>
              <a:gd fmla="*/ 55075 h 336550" name="connsiteY264"/>
              <a:gd fmla="*/ 224867 w 292270" name="connsiteX265"/>
              <a:gd fmla="*/ 48450 h 336550" name="connsiteY265"/>
              <a:gd fmla="*/ 215668 w 292270" name="connsiteX266"/>
              <a:gd fmla="*/ 43150 h 336550" name="connsiteY266"/>
              <a:gd fmla="*/ 205155 w 292270" name="connsiteX267"/>
              <a:gd fmla="*/ 56400 h 336550" name="connsiteY267"/>
              <a:gd fmla="*/ 194641 w 292270" name="connsiteX268"/>
              <a:gd fmla="*/ 40500 h 336550" name="connsiteY268"/>
              <a:gd fmla="*/ 195956 w 292270" name="connsiteX269"/>
              <a:gd fmla="*/ 33875 h 336550" name="connsiteY269"/>
              <a:gd fmla="*/ 186756 w 292270" name="connsiteX270"/>
              <a:gd fmla="*/ 31225 h 336550" name="connsiteY270"/>
              <a:gd fmla="*/ 186756 w 292270" name="connsiteX271"/>
              <a:gd fmla="*/ 55075 h 336550" name="connsiteY271"/>
              <a:gd fmla="*/ 182814 w 292270" name="connsiteX272"/>
              <a:gd fmla="*/ 55075 h 336550" name="connsiteY272"/>
              <a:gd fmla="*/ 181500 w 292270" name="connsiteX273"/>
              <a:gd fmla="*/ 55075 h 336550" name="connsiteY273"/>
              <a:gd fmla="*/ 181500 w 292270" name="connsiteX274"/>
              <a:gd fmla="*/ 32550 h 336550" name="connsiteY274"/>
              <a:gd fmla="*/ 178872 w 292270" name="connsiteX275"/>
              <a:gd fmla="*/ 33875 h 336550" name="connsiteY275"/>
              <a:gd fmla="*/ 177557 w 292270" name="connsiteX276"/>
              <a:gd fmla="*/ 33875 h 336550" name="connsiteY276"/>
              <a:gd fmla="*/ 176243 w 292270" name="connsiteX277"/>
              <a:gd fmla="*/ 33875 h 336550" name="connsiteY277"/>
              <a:gd fmla="*/ 176243 w 292270" name="connsiteX278"/>
              <a:gd fmla="*/ 31225 h 336550" name="connsiteY278"/>
              <a:gd fmla="*/ 176243 w 292270" name="connsiteX279"/>
              <a:gd fmla="*/ 29900 h 336550" name="connsiteY279"/>
              <a:gd fmla="*/ 177557 w 292270" name="connsiteX280"/>
              <a:gd fmla="*/ 29900 h 336550" name="connsiteY280"/>
              <a:gd fmla="*/ 168358 w 292270" name="connsiteX281"/>
              <a:gd fmla="*/ 28575 h 336550" name="connsiteY281"/>
              <a:gd fmla="*/ 172301 w 292270" name="connsiteX282"/>
              <a:gd fmla="*/ 40500 h 336550" name="connsiteY282"/>
              <a:gd fmla="*/ 161787 w 292270" name="connsiteX283"/>
              <a:gd fmla="*/ 56400 h 336550" name="connsiteY283"/>
              <a:gd fmla="*/ 151274 w 292270" name="connsiteX284"/>
              <a:gd fmla="*/ 40500 h 336550" name="connsiteY284"/>
              <a:gd fmla="*/ 156531 w 292270" name="connsiteX285"/>
              <a:gd fmla="*/ 28575 h 336550" name="connsiteY285"/>
              <a:gd fmla="*/ 144703 w 292270" name="connsiteX286"/>
              <a:gd fmla="*/ 28575 h 336550" name="connsiteY286"/>
              <a:gd fmla="*/ 164533 w 292270" name="connsiteX287"/>
              <a:gd fmla="*/ 0 h 336550" name="connsiteY287"/>
              <a:gd fmla="*/ 266895 w 292270" name="connsiteX288"/>
              <a:gd fmla="*/ 48642 h 336550" name="connsiteY288"/>
              <a:gd fmla="*/ 291829 w 292270" name="connsiteX289"/>
              <a:gd fmla="*/ 130150 h 336550" name="connsiteY289"/>
              <a:gd fmla="*/ 269520 w 292270" name="connsiteX290"/>
              <a:gd fmla="*/ 206400 h 336550" name="connsiteY290"/>
              <a:gd fmla="*/ 257709 w 292270" name="connsiteX291"/>
              <a:gd fmla="*/ 324718 h 336550" name="connsiteY291"/>
              <a:gd fmla="*/ 256396 w 292270" name="connsiteX292"/>
              <a:gd fmla="*/ 332606 h 336550" name="connsiteY292"/>
              <a:gd fmla="*/ 249835 w 292270" name="connsiteX293"/>
              <a:gd fmla="*/ 336550 h 336550" name="connsiteY293"/>
              <a:gd fmla="*/ 105478 w 292270" name="connsiteX294"/>
              <a:gd fmla="*/ 336550 h 336550" name="connsiteY294"/>
              <a:gd fmla="*/ 97604 w 292270" name="connsiteX295"/>
              <a:gd fmla="*/ 331292 h 336550" name="connsiteY295"/>
              <a:gd fmla="*/ 96292 w 292270" name="connsiteX296"/>
              <a:gd fmla="*/ 315516 h 336550" name="connsiteY296"/>
              <a:gd fmla="*/ 96292 w 292270" name="connsiteX297"/>
              <a:gd fmla="*/ 312887 h 336550" name="connsiteY297"/>
              <a:gd fmla="*/ 71357 w 292270" name="connsiteX298"/>
              <a:gd fmla="*/ 294481 h 336550" name="connsiteY298"/>
              <a:gd fmla="*/ 31987 w 292270" name="connsiteX299"/>
              <a:gd fmla="*/ 278706 h 336550" name="connsiteY299"/>
              <a:gd fmla="*/ 25426 w 292270" name="connsiteX300"/>
              <a:gd fmla="*/ 236637 h 336550" name="connsiteY300"/>
              <a:gd fmla="*/ 21489 w 292270" name="connsiteX301"/>
              <a:gd fmla="*/ 209029 h 336550" name="connsiteY301"/>
              <a:gd fmla="*/ 16239 w 292270" name="connsiteX302"/>
              <a:gd fmla="*/ 205085 h 336550" name="connsiteY302"/>
              <a:gd fmla="*/ 491 w 292270" name="connsiteX303"/>
              <a:gd fmla="*/ 191939 h 336550" name="connsiteY303"/>
              <a:gd fmla="*/ 4428 w 292270" name="connsiteX304"/>
              <a:gd fmla="*/ 177478 h 336550" name="connsiteY304"/>
              <a:gd fmla="*/ 24113 w 292270" name="connsiteX305"/>
              <a:gd fmla="*/ 126206 h 336550" name="connsiteY305"/>
              <a:gd fmla="*/ 29363 w 292270" name="connsiteX306"/>
              <a:gd fmla="*/ 97284 h 336550" name="connsiteY306"/>
              <a:gd fmla="*/ 81856 w 292270" name="connsiteX307"/>
              <a:gd fmla="*/ 26293 h 336550" name="connsiteY307"/>
              <a:gd fmla="*/ 164533 w 292270" name="connsiteX308"/>
              <a:gd fmla="*/ 0 h 336550" name="connsiteY3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b="b" l="l" r="r" t="t"/>
            <a:pathLst>
              <a:path h="336550" w="29227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5" name="椭圆 14"/>
          <p:cNvSpPr/>
          <p:nvPr/>
        </p:nvSpPr>
        <p:spPr>
          <a:xfrm>
            <a:off x="6310009" y="3277541"/>
            <a:ext cx="866443" cy="866443"/>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5" name="椭圆 15"/>
          <p:cNvSpPr/>
          <p:nvPr/>
        </p:nvSpPr>
        <p:spPr>
          <a:xfrm>
            <a:off x="6501670" y="3515434"/>
            <a:ext cx="483121" cy="390656"/>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8" name="椭圆 17"/>
          <p:cNvSpPr/>
          <p:nvPr/>
        </p:nvSpPr>
        <p:spPr>
          <a:xfrm>
            <a:off x="6310009" y="4775601"/>
            <a:ext cx="866443" cy="866443"/>
          </a:xfrm>
          <a:prstGeom prst="ellipse">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6" name="椭圆 18"/>
          <p:cNvSpPr/>
          <p:nvPr/>
        </p:nvSpPr>
        <p:spPr>
          <a:xfrm>
            <a:off x="6501670" y="4970730"/>
            <a:ext cx="483121" cy="476185"/>
          </a:xfrm>
          <a:custGeom>
            <a:gdLst>
              <a:gd fmla="*/ 155534 w 331788" name="connsiteX0"/>
              <a:gd fmla="*/ 53107 h 327025" name="connsiteY0"/>
              <a:gd fmla="*/ 176255 w 331788" name="connsiteX1"/>
              <a:gd fmla="*/ 53107 h 327025" name="connsiteY1"/>
              <a:gd fmla="*/ 283746 w 331788" name="connsiteX2"/>
              <a:gd fmla="*/ 141384 h 327025" name="connsiteY2"/>
              <a:gd fmla="*/ 288926 w 331788" name="connsiteX3"/>
              <a:gd fmla="*/ 154366 h 327025" name="connsiteY3"/>
              <a:gd fmla="*/ 288926 w 331788" name="connsiteX4"/>
              <a:gd fmla="*/ 310149 h 327025" name="connsiteY4"/>
              <a:gd fmla="*/ 273385 w 331788" name="connsiteX5"/>
              <a:gd fmla="*/ 327025 h 327025" name="connsiteY5"/>
              <a:gd fmla="*/ 207337 w 331788" name="connsiteX6"/>
              <a:gd fmla="*/ 327025 h 327025" name="connsiteY6"/>
              <a:gd fmla="*/ 207337 w 331788" name="connsiteX7"/>
              <a:gd fmla="*/ 234854 h 327025" name="connsiteY7"/>
              <a:gd fmla="*/ 195681 w 331788" name="connsiteX8"/>
              <a:gd fmla="*/ 223170 h 327025" name="connsiteY8"/>
              <a:gd fmla="*/ 136108 w 331788" name="connsiteX9"/>
              <a:gd fmla="*/ 223170 h 327025" name="connsiteY9"/>
              <a:gd fmla="*/ 124452 w 331788" name="connsiteX10"/>
              <a:gd fmla="*/ 234854 h 327025" name="connsiteY10"/>
              <a:gd fmla="*/ 124452 w 331788" name="connsiteX11"/>
              <a:gd fmla="*/ 327025 h 327025" name="connsiteY11"/>
              <a:gd fmla="*/ 58404 w 331788" name="connsiteX12"/>
              <a:gd fmla="*/ 327025 h 327025" name="connsiteY12"/>
              <a:gd fmla="*/ 42863 w 331788" name="connsiteX13"/>
              <a:gd fmla="*/ 310149 h 327025" name="connsiteY13"/>
              <a:gd fmla="*/ 42863 w 331788" name="connsiteX14"/>
              <a:gd fmla="*/ 154366 h 327025" name="connsiteY14"/>
              <a:gd fmla="*/ 48043 w 331788" name="connsiteX15"/>
              <a:gd fmla="*/ 141384 h 327025" name="connsiteY15"/>
              <a:gd fmla="*/ 155534 w 331788" name="connsiteX16"/>
              <a:gd fmla="*/ 53107 h 327025" name="connsiteY16"/>
              <a:gd fmla="*/ 165894 w 331788" name="connsiteX17"/>
              <a:gd fmla="*/ 0 h 327025" name="connsiteY17"/>
              <a:gd fmla="*/ 189223 w 331788" name="connsiteX18"/>
              <a:gd fmla="*/ 9125 h 327025" name="connsiteY18"/>
              <a:gd fmla="*/ 325308 w 331788" name="connsiteX19"/>
              <a:gd fmla="*/ 117321 h 327025" name="connsiteY19"/>
              <a:gd fmla="*/ 331788 w 331788" name="connsiteX20"/>
              <a:gd fmla="*/ 130356 h 327025" name="connsiteY20"/>
              <a:gd fmla="*/ 331788 w 331788" name="connsiteX21"/>
              <a:gd fmla="*/ 143392 h 327025" name="connsiteY21"/>
              <a:gd fmla="*/ 314940 w 331788" name="connsiteX22"/>
              <a:gd fmla="*/ 160338 h 327025" name="connsiteY22"/>
              <a:gd fmla="*/ 298091 w 331788" name="connsiteX23"/>
              <a:gd fmla="*/ 143392 h 327025" name="connsiteY23"/>
              <a:gd fmla="*/ 298091 w 331788" name="connsiteX24"/>
              <a:gd fmla="*/ 139481 h 327025" name="connsiteY24"/>
              <a:gd fmla="*/ 176263 w 331788" name="connsiteX25"/>
              <a:gd fmla="*/ 41714 h 327025" name="connsiteY25"/>
              <a:gd fmla="*/ 165894 w 331788" name="connsiteX26"/>
              <a:gd fmla="*/ 37804 h 327025" name="connsiteY26"/>
              <a:gd fmla="*/ 155526 w 331788" name="connsiteX27"/>
              <a:gd fmla="*/ 41714 h 327025" name="connsiteY27"/>
              <a:gd fmla="*/ 33697 w 331788" name="connsiteX28"/>
              <a:gd fmla="*/ 139481 h 327025" name="connsiteY28"/>
              <a:gd fmla="*/ 33697 w 331788" name="connsiteX29"/>
              <a:gd fmla="*/ 143392 h 327025" name="connsiteY29"/>
              <a:gd fmla="*/ 16849 w 331788" name="connsiteX30"/>
              <a:gd fmla="*/ 160338 h 327025" name="connsiteY30"/>
              <a:gd fmla="*/ 0 w 331788" name="connsiteX31"/>
              <a:gd fmla="*/ 143392 h 327025" name="connsiteY31"/>
              <a:gd fmla="*/ 0 w 331788" name="connsiteX32"/>
              <a:gd fmla="*/ 130356 h 327025" name="connsiteY32"/>
              <a:gd fmla="*/ 6480 w 331788" name="connsiteX33"/>
              <a:gd fmla="*/ 117321 h 327025" name="connsiteY33"/>
              <a:gd fmla="*/ 142565 w 331788" name="connsiteX34"/>
              <a:gd fmla="*/ 9125 h 327025" name="connsiteY34"/>
              <a:gd fmla="*/ 165894 w 331788" name="connsiteX35"/>
              <a:gd fmla="*/ 0 h 327025"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27025" w="331788">
                <a:moveTo>
                  <a:pt x="155534" y="53107"/>
                </a:moveTo>
                <a:cubicBezTo>
                  <a:pt x="162009" y="49212"/>
                  <a:pt x="169780" y="49212"/>
                  <a:pt x="176255" y="53107"/>
                </a:cubicBezTo>
                <a:cubicBezTo>
                  <a:pt x="176255" y="53107"/>
                  <a:pt x="176255" y="53107"/>
                  <a:pt x="283746" y="141384"/>
                </a:cubicBezTo>
                <a:cubicBezTo>
                  <a:pt x="286336" y="143980"/>
                  <a:pt x="288926" y="149173"/>
                  <a:pt x="288926" y="154366"/>
                </a:cubicBezTo>
                <a:cubicBezTo>
                  <a:pt x="288926" y="154366"/>
                  <a:pt x="288926" y="154366"/>
                  <a:pt x="288926" y="310149"/>
                </a:cubicBezTo>
                <a:cubicBezTo>
                  <a:pt x="288926" y="319236"/>
                  <a:pt x="282451" y="327025"/>
                  <a:pt x="273385" y="327025"/>
                </a:cubicBezTo>
                <a:cubicBezTo>
                  <a:pt x="273385" y="327025"/>
                  <a:pt x="273385" y="327025"/>
                  <a:pt x="207337" y="327025"/>
                </a:cubicBezTo>
                <a:cubicBezTo>
                  <a:pt x="207337" y="327025"/>
                  <a:pt x="207337" y="327025"/>
                  <a:pt x="207337" y="234854"/>
                </a:cubicBezTo>
                <a:cubicBezTo>
                  <a:pt x="207337" y="228363"/>
                  <a:pt x="202157" y="223170"/>
                  <a:pt x="195681" y="223170"/>
                </a:cubicBezTo>
                <a:cubicBezTo>
                  <a:pt x="195681" y="223170"/>
                  <a:pt x="195681" y="223170"/>
                  <a:pt x="136108" y="223170"/>
                </a:cubicBezTo>
                <a:cubicBezTo>
                  <a:pt x="129633" y="223170"/>
                  <a:pt x="124452" y="228363"/>
                  <a:pt x="124452" y="234854"/>
                </a:cubicBezTo>
                <a:cubicBezTo>
                  <a:pt x="124452" y="234854"/>
                  <a:pt x="124452" y="234854"/>
                  <a:pt x="124452" y="327025"/>
                </a:cubicBezTo>
                <a:cubicBezTo>
                  <a:pt x="124452" y="327025"/>
                  <a:pt x="124452" y="327025"/>
                  <a:pt x="58404" y="327025"/>
                </a:cubicBezTo>
                <a:cubicBezTo>
                  <a:pt x="49338" y="327025"/>
                  <a:pt x="42863" y="319236"/>
                  <a:pt x="42863" y="310149"/>
                </a:cubicBezTo>
                <a:cubicBezTo>
                  <a:pt x="42863" y="310149"/>
                  <a:pt x="42863" y="310149"/>
                  <a:pt x="42863" y="154366"/>
                </a:cubicBezTo>
                <a:cubicBezTo>
                  <a:pt x="42863" y="149173"/>
                  <a:pt x="45453" y="143980"/>
                  <a:pt x="48043" y="141384"/>
                </a:cubicBezTo>
                <a:cubicBezTo>
                  <a:pt x="48043" y="141384"/>
                  <a:pt x="48043" y="141384"/>
                  <a:pt x="155534" y="53107"/>
                </a:cubicBezTo>
                <a:close/>
                <a:moveTo>
                  <a:pt x="165894" y="0"/>
                </a:moveTo>
                <a:cubicBezTo>
                  <a:pt x="173670" y="0"/>
                  <a:pt x="182743" y="2607"/>
                  <a:pt x="189223" y="9125"/>
                </a:cubicBezTo>
                <a:cubicBezTo>
                  <a:pt x="189223" y="9125"/>
                  <a:pt x="189223" y="9125"/>
                  <a:pt x="325308" y="117321"/>
                </a:cubicBezTo>
                <a:cubicBezTo>
                  <a:pt x="329196" y="121231"/>
                  <a:pt x="331788" y="126446"/>
                  <a:pt x="331788" y="130356"/>
                </a:cubicBezTo>
                <a:cubicBezTo>
                  <a:pt x="331788" y="130356"/>
                  <a:pt x="331788" y="138178"/>
                  <a:pt x="331788" y="143392"/>
                </a:cubicBezTo>
                <a:cubicBezTo>
                  <a:pt x="331788" y="152517"/>
                  <a:pt x="324012" y="160338"/>
                  <a:pt x="314940" y="160338"/>
                </a:cubicBezTo>
                <a:cubicBezTo>
                  <a:pt x="305867" y="160338"/>
                  <a:pt x="298091" y="152517"/>
                  <a:pt x="298091" y="143392"/>
                </a:cubicBezTo>
                <a:cubicBezTo>
                  <a:pt x="298091" y="142088"/>
                  <a:pt x="298091" y="140785"/>
                  <a:pt x="298091" y="139481"/>
                </a:cubicBezTo>
                <a:cubicBezTo>
                  <a:pt x="298091" y="139481"/>
                  <a:pt x="298091" y="139481"/>
                  <a:pt x="176263" y="41714"/>
                </a:cubicBezTo>
                <a:cubicBezTo>
                  <a:pt x="176263" y="41714"/>
                  <a:pt x="171078" y="37804"/>
                  <a:pt x="165894" y="37804"/>
                </a:cubicBezTo>
                <a:cubicBezTo>
                  <a:pt x="160710" y="37804"/>
                  <a:pt x="155526" y="41714"/>
                  <a:pt x="155526" y="41714"/>
                </a:cubicBezTo>
                <a:cubicBezTo>
                  <a:pt x="155526" y="41714"/>
                  <a:pt x="155526" y="41714"/>
                  <a:pt x="33697" y="139481"/>
                </a:cubicBezTo>
                <a:cubicBezTo>
                  <a:pt x="33697" y="140785"/>
                  <a:pt x="33697" y="142088"/>
                  <a:pt x="33697" y="143392"/>
                </a:cubicBezTo>
                <a:cubicBezTo>
                  <a:pt x="33697" y="152517"/>
                  <a:pt x="25921" y="160338"/>
                  <a:pt x="16849" y="160338"/>
                </a:cubicBezTo>
                <a:cubicBezTo>
                  <a:pt x="7776" y="160338"/>
                  <a:pt x="0" y="152517"/>
                  <a:pt x="0" y="143392"/>
                </a:cubicBezTo>
                <a:cubicBezTo>
                  <a:pt x="0" y="138178"/>
                  <a:pt x="0" y="130356"/>
                  <a:pt x="0" y="130356"/>
                </a:cubicBezTo>
                <a:cubicBezTo>
                  <a:pt x="0" y="126446"/>
                  <a:pt x="2592" y="121231"/>
                  <a:pt x="6480" y="117321"/>
                </a:cubicBezTo>
                <a:cubicBezTo>
                  <a:pt x="6480" y="117321"/>
                  <a:pt x="6480" y="117321"/>
                  <a:pt x="142565" y="9125"/>
                </a:cubicBezTo>
                <a:cubicBezTo>
                  <a:pt x="149046" y="2607"/>
                  <a:pt x="158118"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20" name="组合 19"/>
          <p:cNvGrpSpPr/>
          <p:nvPr/>
        </p:nvGrpSpPr>
        <p:grpSpPr>
          <a:xfrm>
            <a:off x="1345398" y="235380"/>
            <a:ext cx="5587444" cy="764251"/>
            <a:chOff x="1345398" y="235380"/>
            <a:chExt cx="5587444" cy="764251"/>
          </a:xfrm>
        </p:grpSpPr>
        <p:sp>
          <p:nvSpPr>
            <p:cNvPr id="21" name="文本框 20"/>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22" name="文本框 21"/>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grpSp>
        <p:nvGrpSpPr>
          <p:cNvPr id="23" name="组合 22"/>
          <p:cNvGrpSpPr/>
          <p:nvPr/>
        </p:nvGrpSpPr>
        <p:grpSpPr>
          <a:xfrm>
            <a:off x="2082073" y="1863111"/>
            <a:ext cx="4118702" cy="699183"/>
            <a:chOff x="2291702" y="1996460"/>
            <a:chExt cx="4118702" cy="699183"/>
          </a:xfrm>
        </p:grpSpPr>
        <p:sp>
          <p:nvSpPr>
            <p:cNvPr id="24" name="TextBox 11"/>
            <p:cNvSpPr txBox="1"/>
            <p:nvPr/>
          </p:nvSpPr>
          <p:spPr>
            <a:xfrm>
              <a:off x="2291702" y="2336570"/>
              <a:ext cx="4118702"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and Consonantia, there live the blind texts.</a:t>
              </a:r>
            </a:p>
          </p:txBody>
        </p:sp>
        <p:sp>
          <p:nvSpPr>
            <p:cNvPr id="25"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26" name="组合 25"/>
          <p:cNvGrpSpPr/>
          <p:nvPr/>
        </p:nvGrpSpPr>
        <p:grpSpPr>
          <a:xfrm>
            <a:off x="2082073" y="3366746"/>
            <a:ext cx="4118702" cy="699183"/>
            <a:chOff x="2291702" y="1996460"/>
            <a:chExt cx="4118702" cy="699183"/>
          </a:xfrm>
        </p:grpSpPr>
        <p:sp>
          <p:nvSpPr>
            <p:cNvPr id="27" name="TextBox 11"/>
            <p:cNvSpPr txBox="1"/>
            <p:nvPr/>
          </p:nvSpPr>
          <p:spPr>
            <a:xfrm>
              <a:off x="2291702" y="2336570"/>
              <a:ext cx="4118702"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and Consonantia, there live the blind texts.</a:t>
              </a:r>
            </a:p>
          </p:txBody>
        </p:sp>
        <p:sp>
          <p:nvSpPr>
            <p:cNvPr id="28"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29" name="组合 28"/>
          <p:cNvGrpSpPr/>
          <p:nvPr/>
        </p:nvGrpSpPr>
        <p:grpSpPr>
          <a:xfrm>
            <a:off x="2082073" y="4859230"/>
            <a:ext cx="4118702" cy="699183"/>
            <a:chOff x="2291702" y="1996460"/>
            <a:chExt cx="4118702" cy="699183"/>
          </a:xfrm>
        </p:grpSpPr>
        <p:sp>
          <p:nvSpPr>
            <p:cNvPr id="30" name="TextBox 11"/>
            <p:cNvSpPr txBox="1"/>
            <p:nvPr/>
          </p:nvSpPr>
          <p:spPr>
            <a:xfrm>
              <a:off x="2291702" y="2336571"/>
              <a:ext cx="4118702"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and Consonantia, there live the blind texts.</a:t>
              </a:r>
            </a:p>
          </p:txBody>
        </p:sp>
        <p:sp>
          <p:nvSpPr>
            <p:cNvPr id="31" name="TextBox 11"/>
            <p:cNvSpPr txBox="1"/>
            <p:nvPr/>
          </p:nvSpPr>
          <p:spPr>
            <a:xfrm>
              <a:off x="2291702" y="1996459"/>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32" name="组合 31"/>
          <p:cNvGrpSpPr/>
          <p:nvPr/>
        </p:nvGrpSpPr>
        <p:grpSpPr>
          <a:xfrm>
            <a:off x="7368113" y="1863111"/>
            <a:ext cx="4118702" cy="699183"/>
            <a:chOff x="2291702" y="1996460"/>
            <a:chExt cx="4118702" cy="699183"/>
          </a:xfrm>
        </p:grpSpPr>
        <p:sp>
          <p:nvSpPr>
            <p:cNvPr id="33" name="TextBox 11"/>
            <p:cNvSpPr txBox="1"/>
            <p:nvPr/>
          </p:nvSpPr>
          <p:spPr>
            <a:xfrm>
              <a:off x="2291702" y="2336570"/>
              <a:ext cx="4118702"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and Consonantia, there live the blind texts.</a:t>
              </a:r>
            </a:p>
          </p:txBody>
        </p:sp>
        <p:sp>
          <p:nvSpPr>
            <p:cNvPr id="34"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35" name="组合 34"/>
          <p:cNvGrpSpPr/>
          <p:nvPr/>
        </p:nvGrpSpPr>
        <p:grpSpPr>
          <a:xfrm>
            <a:off x="7368113" y="3366746"/>
            <a:ext cx="4118702" cy="699183"/>
            <a:chOff x="2291702" y="1996460"/>
            <a:chExt cx="4118702" cy="699183"/>
          </a:xfrm>
        </p:grpSpPr>
        <p:sp>
          <p:nvSpPr>
            <p:cNvPr id="36" name="TextBox 11"/>
            <p:cNvSpPr txBox="1"/>
            <p:nvPr/>
          </p:nvSpPr>
          <p:spPr>
            <a:xfrm>
              <a:off x="2291702" y="2336570"/>
              <a:ext cx="4118702"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and Consonantia, there live the blind texts.</a:t>
              </a:r>
            </a:p>
          </p:txBody>
        </p:sp>
        <p:sp>
          <p:nvSpPr>
            <p:cNvPr id="37"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38" name="组合 37"/>
          <p:cNvGrpSpPr/>
          <p:nvPr/>
        </p:nvGrpSpPr>
        <p:grpSpPr>
          <a:xfrm>
            <a:off x="7368113" y="4859230"/>
            <a:ext cx="4118702" cy="699183"/>
            <a:chOff x="2291702" y="1996460"/>
            <a:chExt cx="4118702" cy="699183"/>
          </a:xfrm>
        </p:grpSpPr>
        <p:sp>
          <p:nvSpPr>
            <p:cNvPr id="39" name="TextBox 11"/>
            <p:cNvSpPr txBox="1"/>
            <p:nvPr/>
          </p:nvSpPr>
          <p:spPr>
            <a:xfrm>
              <a:off x="2291702" y="2336571"/>
              <a:ext cx="4118702"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and Consonantia, there live the blind texts.</a:t>
              </a:r>
            </a:p>
          </p:txBody>
        </p:sp>
        <p:sp>
          <p:nvSpPr>
            <p:cNvPr id="40" name="TextBox 11"/>
            <p:cNvSpPr txBox="1"/>
            <p:nvPr/>
          </p:nvSpPr>
          <p:spPr>
            <a:xfrm>
              <a:off x="2291702" y="1996459"/>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spTree>
    <p:extLst>
      <p:ext uri="{BB962C8B-B14F-4D97-AF65-F5344CB8AC3E}">
        <p14:creationId val="408263933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1"/>
                                        </p:tgtEl>
                                        <p:attrNameLst>
                                          <p:attrName>style.visibility</p:attrName>
                                        </p:attrNameLst>
                                      </p:cBhvr>
                                      <p:to>
                                        <p:strVal val="visible"/>
                                      </p:to>
                                    </p:set>
                                    <p:anim calcmode="lin" valueType="num">
                                      <p:cBhvr>
                                        <p:cTn dur="500" fill="hold" id="12"/>
                                        <p:tgtEl>
                                          <p:spTgt spid="41"/>
                                        </p:tgtEl>
                                        <p:attrNameLst>
                                          <p:attrName>ppt_w</p:attrName>
                                        </p:attrNameLst>
                                      </p:cBhvr>
                                      <p:tavLst>
                                        <p:tav tm="0">
                                          <p:val>
                                            <p:fltVal val="0"/>
                                          </p:val>
                                        </p:tav>
                                        <p:tav tm="100000">
                                          <p:val>
                                            <p:strVal val="#ppt_w"/>
                                          </p:val>
                                        </p:tav>
                                      </p:tavLst>
                                    </p:anim>
                                    <p:anim calcmode="lin" valueType="num">
                                      <p:cBhvr>
                                        <p:cTn dur="500" fill="hold" id="13"/>
                                        <p:tgtEl>
                                          <p:spTgt spid="41"/>
                                        </p:tgtEl>
                                        <p:attrNameLst>
                                          <p:attrName>ppt_h</p:attrName>
                                        </p:attrNameLst>
                                      </p:cBhvr>
                                      <p:tavLst>
                                        <p:tav tm="0">
                                          <p:val>
                                            <p:fltVal val="0"/>
                                          </p:val>
                                        </p:tav>
                                        <p:tav tm="100000">
                                          <p:val>
                                            <p:strVal val="#ppt_h"/>
                                          </p:val>
                                        </p:tav>
                                      </p:tavLst>
                                    </p:anim>
                                    <p:animEffect filter="fade" transition="in">
                                      <p:cBhvr>
                                        <p:cTn dur="500" id="14"/>
                                        <p:tgtEl>
                                          <p:spTgt spid="4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p:cTn dur="500" fill="hold" id="22"/>
                                        <p:tgtEl>
                                          <p:spTgt spid="42"/>
                                        </p:tgtEl>
                                        <p:attrNameLst>
                                          <p:attrName>ppt_w</p:attrName>
                                        </p:attrNameLst>
                                      </p:cBhvr>
                                      <p:tavLst>
                                        <p:tav tm="0">
                                          <p:val>
                                            <p:fltVal val="0"/>
                                          </p:val>
                                        </p:tav>
                                        <p:tav tm="100000">
                                          <p:val>
                                            <p:strVal val="#ppt_w"/>
                                          </p:val>
                                        </p:tav>
                                      </p:tavLst>
                                    </p:anim>
                                    <p:anim calcmode="lin" valueType="num">
                                      <p:cBhvr>
                                        <p:cTn dur="500" fill="hold" id="23"/>
                                        <p:tgtEl>
                                          <p:spTgt spid="42"/>
                                        </p:tgtEl>
                                        <p:attrNameLst>
                                          <p:attrName>ppt_h</p:attrName>
                                        </p:attrNameLst>
                                      </p:cBhvr>
                                      <p:tavLst>
                                        <p:tav tm="0">
                                          <p:val>
                                            <p:fltVal val="0"/>
                                          </p:val>
                                        </p:tav>
                                        <p:tav tm="100000">
                                          <p:val>
                                            <p:strVal val="#ppt_h"/>
                                          </p:val>
                                        </p:tav>
                                      </p:tavLst>
                                    </p:anim>
                                    <p:animEffect filter="fade" transition="in">
                                      <p:cBhvr>
                                        <p:cTn dur="500" id="24"/>
                                        <p:tgtEl>
                                          <p:spTgt spid="42"/>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43"/>
                                        </p:tgtEl>
                                        <p:attrNameLst>
                                          <p:attrName>style.visibility</p:attrName>
                                        </p:attrNameLst>
                                      </p:cBhvr>
                                      <p:to>
                                        <p:strVal val="visible"/>
                                      </p:to>
                                    </p:set>
                                    <p:anim calcmode="lin" valueType="num">
                                      <p:cBhvr>
                                        <p:cTn dur="500" fill="hold" id="32"/>
                                        <p:tgtEl>
                                          <p:spTgt spid="43"/>
                                        </p:tgtEl>
                                        <p:attrNameLst>
                                          <p:attrName>ppt_w</p:attrName>
                                        </p:attrNameLst>
                                      </p:cBhvr>
                                      <p:tavLst>
                                        <p:tav tm="0">
                                          <p:val>
                                            <p:fltVal val="0"/>
                                          </p:val>
                                        </p:tav>
                                        <p:tav tm="100000">
                                          <p:val>
                                            <p:strVal val="#ppt_w"/>
                                          </p:val>
                                        </p:tav>
                                      </p:tavLst>
                                    </p:anim>
                                    <p:anim calcmode="lin" valueType="num">
                                      <p:cBhvr>
                                        <p:cTn dur="500" fill="hold" id="33"/>
                                        <p:tgtEl>
                                          <p:spTgt spid="43"/>
                                        </p:tgtEl>
                                        <p:attrNameLst>
                                          <p:attrName>ppt_h</p:attrName>
                                        </p:attrNameLst>
                                      </p:cBhvr>
                                      <p:tavLst>
                                        <p:tav tm="0">
                                          <p:val>
                                            <p:fltVal val="0"/>
                                          </p:val>
                                        </p:tav>
                                        <p:tav tm="100000">
                                          <p:val>
                                            <p:strVal val="#ppt_h"/>
                                          </p:val>
                                        </p:tav>
                                      </p:tavLst>
                                    </p:anim>
                                    <p:animEffect filter="fade" transition="in">
                                      <p:cBhvr>
                                        <p:cTn dur="500" id="34"/>
                                        <p:tgtEl>
                                          <p:spTgt spid="43"/>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p:cTn dur="500" fill="hold" id="37"/>
                                        <p:tgtEl>
                                          <p:spTgt spid="12"/>
                                        </p:tgtEl>
                                        <p:attrNameLst>
                                          <p:attrName>ppt_w</p:attrName>
                                        </p:attrNameLst>
                                      </p:cBhvr>
                                      <p:tavLst>
                                        <p:tav tm="0">
                                          <p:val>
                                            <p:fltVal val="0"/>
                                          </p:val>
                                        </p:tav>
                                        <p:tav tm="100000">
                                          <p:val>
                                            <p:strVal val="#ppt_w"/>
                                          </p:val>
                                        </p:tav>
                                      </p:tavLst>
                                    </p:anim>
                                    <p:anim calcmode="lin" valueType="num">
                                      <p:cBhvr>
                                        <p:cTn dur="500" fill="hold" id="38"/>
                                        <p:tgtEl>
                                          <p:spTgt spid="12"/>
                                        </p:tgtEl>
                                        <p:attrNameLst>
                                          <p:attrName>ppt_h</p:attrName>
                                        </p:attrNameLst>
                                      </p:cBhvr>
                                      <p:tavLst>
                                        <p:tav tm="0">
                                          <p:val>
                                            <p:fltVal val="0"/>
                                          </p:val>
                                        </p:tav>
                                        <p:tav tm="100000">
                                          <p:val>
                                            <p:strVal val="#ppt_h"/>
                                          </p:val>
                                        </p:tav>
                                      </p:tavLst>
                                    </p:anim>
                                    <p:animEffect filter="fade" transition="in">
                                      <p:cBhvr>
                                        <p:cTn dur="500" id="39"/>
                                        <p:tgtEl>
                                          <p:spTgt spid="12"/>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44"/>
                                        </p:tgtEl>
                                        <p:attrNameLst>
                                          <p:attrName>style.visibility</p:attrName>
                                        </p:attrNameLst>
                                      </p:cBhvr>
                                      <p:to>
                                        <p:strVal val="visible"/>
                                      </p:to>
                                    </p:set>
                                    <p:anim calcmode="lin" valueType="num">
                                      <p:cBhvr>
                                        <p:cTn dur="500" fill="hold" id="42"/>
                                        <p:tgtEl>
                                          <p:spTgt spid="44"/>
                                        </p:tgtEl>
                                        <p:attrNameLst>
                                          <p:attrName>ppt_w</p:attrName>
                                        </p:attrNameLst>
                                      </p:cBhvr>
                                      <p:tavLst>
                                        <p:tav tm="0">
                                          <p:val>
                                            <p:fltVal val="0"/>
                                          </p:val>
                                        </p:tav>
                                        <p:tav tm="100000">
                                          <p:val>
                                            <p:strVal val="#ppt_w"/>
                                          </p:val>
                                        </p:tav>
                                      </p:tavLst>
                                    </p:anim>
                                    <p:anim calcmode="lin" valueType="num">
                                      <p:cBhvr>
                                        <p:cTn dur="500" fill="hold" id="43"/>
                                        <p:tgtEl>
                                          <p:spTgt spid="44"/>
                                        </p:tgtEl>
                                        <p:attrNameLst>
                                          <p:attrName>ppt_h</p:attrName>
                                        </p:attrNameLst>
                                      </p:cBhvr>
                                      <p:tavLst>
                                        <p:tav tm="0">
                                          <p:val>
                                            <p:fltVal val="0"/>
                                          </p:val>
                                        </p:tav>
                                        <p:tav tm="100000">
                                          <p:val>
                                            <p:strVal val="#ppt_h"/>
                                          </p:val>
                                        </p:tav>
                                      </p:tavLst>
                                    </p:anim>
                                    <p:animEffect filter="fade" transition="in">
                                      <p:cBhvr>
                                        <p:cTn dur="500" id="44"/>
                                        <p:tgtEl>
                                          <p:spTgt spid="44"/>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p:cTn dur="500" fill="hold" id="47"/>
                                        <p:tgtEl>
                                          <p:spTgt spid="15"/>
                                        </p:tgtEl>
                                        <p:attrNameLst>
                                          <p:attrName>ppt_w</p:attrName>
                                        </p:attrNameLst>
                                      </p:cBhvr>
                                      <p:tavLst>
                                        <p:tav tm="0">
                                          <p:val>
                                            <p:fltVal val="0"/>
                                          </p:val>
                                        </p:tav>
                                        <p:tav tm="100000">
                                          <p:val>
                                            <p:strVal val="#ppt_w"/>
                                          </p:val>
                                        </p:tav>
                                      </p:tavLst>
                                    </p:anim>
                                    <p:anim calcmode="lin" valueType="num">
                                      <p:cBhvr>
                                        <p:cTn dur="500" fill="hold" id="48"/>
                                        <p:tgtEl>
                                          <p:spTgt spid="15"/>
                                        </p:tgtEl>
                                        <p:attrNameLst>
                                          <p:attrName>ppt_h</p:attrName>
                                        </p:attrNameLst>
                                      </p:cBhvr>
                                      <p:tavLst>
                                        <p:tav tm="0">
                                          <p:val>
                                            <p:fltVal val="0"/>
                                          </p:val>
                                        </p:tav>
                                        <p:tav tm="100000">
                                          <p:val>
                                            <p:strVal val="#ppt_h"/>
                                          </p:val>
                                        </p:tav>
                                      </p:tavLst>
                                    </p:anim>
                                    <p:animEffect filter="fade" transition="in">
                                      <p:cBhvr>
                                        <p:cTn dur="500" id="49"/>
                                        <p:tgtEl>
                                          <p:spTgt spid="15"/>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45"/>
                                        </p:tgtEl>
                                        <p:attrNameLst>
                                          <p:attrName>style.visibility</p:attrName>
                                        </p:attrNameLst>
                                      </p:cBhvr>
                                      <p:to>
                                        <p:strVal val="visible"/>
                                      </p:to>
                                    </p:set>
                                    <p:anim calcmode="lin" valueType="num">
                                      <p:cBhvr>
                                        <p:cTn dur="500" fill="hold" id="52"/>
                                        <p:tgtEl>
                                          <p:spTgt spid="45"/>
                                        </p:tgtEl>
                                        <p:attrNameLst>
                                          <p:attrName>ppt_w</p:attrName>
                                        </p:attrNameLst>
                                      </p:cBhvr>
                                      <p:tavLst>
                                        <p:tav tm="0">
                                          <p:val>
                                            <p:fltVal val="0"/>
                                          </p:val>
                                        </p:tav>
                                        <p:tav tm="100000">
                                          <p:val>
                                            <p:strVal val="#ppt_w"/>
                                          </p:val>
                                        </p:tav>
                                      </p:tavLst>
                                    </p:anim>
                                    <p:anim calcmode="lin" valueType="num">
                                      <p:cBhvr>
                                        <p:cTn dur="500" fill="hold" id="53"/>
                                        <p:tgtEl>
                                          <p:spTgt spid="45"/>
                                        </p:tgtEl>
                                        <p:attrNameLst>
                                          <p:attrName>ppt_h</p:attrName>
                                        </p:attrNameLst>
                                      </p:cBhvr>
                                      <p:tavLst>
                                        <p:tav tm="0">
                                          <p:val>
                                            <p:fltVal val="0"/>
                                          </p:val>
                                        </p:tav>
                                        <p:tav tm="100000">
                                          <p:val>
                                            <p:strVal val="#ppt_h"/>
                                          </p:val>
                                        </p:tav>
                                      </p:tavLst>
                                    </p:anim>
                                    <p:animEffect filter="fade" transition="in">
                                      <p:cBhvr>
                                        <p:cTn dur="500" id="54"/>
                                        <p:tgtEl>
                                          <p:spTgt spid="45"/>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8"/>
                                        </p:tgtEl>
                                        <p:attrNameLst>
                                          <p:attrName>style.visibility</p:attrName>
                                        </p:attrNameLst>
                                      </p:cBhvr>
                                      <p:to>
                                        <p:strVal val="visible"/>
                                      </p:to>
                                    </p:set>
                                    <p:anim calcmode="lin" valueType="num">
                                      <p:cBhvr>
                                        <p:cTn dur="500" fill="hold" id="57"/>
                                        <p:tgtEl>
                                          <p:spTgt spid="18"/>
                                        </p:tgtEl>
                                        <p:attrNameLst>
                                          <p:attrName>ppt_w</p:attrName>
                                        </p:attrNameLst>
                                      </p:cBhvr>
                                      <p:tavLst>
                                        <p:tav tm="0">
                                          <p:val>
                                            <p:fltVal val="0"/>
                                          </p:val>
                                        </p:tav>
                                        <p:tav tm="100000">
                                          <p:val>
                                            <p:strVal val="#ppt_w"/>
                                          </p:val>
                                        </p:tav>
                                      </p:tavLst>
                                    </p:anim>
                                    <p:anim calcmode="lin" valueType="num">
                                      <p:cBhvr>
                                        <p:cTn dur="500" fill="hold" id="58"/>
                                        <p:tgtEl>
                                          <p:spTgt spid="18"/>
                                        </p:tgtEl>
                                        <p:attrNameLst>
                                          <p:attrName>ppt_h</p:attrName>
                                        </p:attrNameLst>
                                      </p:cBhvr>
                                      <p:tavLst>
                                        <p:tav tm="0">
                                          <p:val>
                                            <p:fltVal val="0"/>
                                          </p:val>
                                        </p:tav>
                                        <p:tav tm="100000">
                                          <p:val>
                                            <p:strVal val="#ppt_h"/>
                                          </p:val>
                                        </p:tav>
                                      </p:tavLst>
                                    </p:anim>
                                    <p:animEffect filter="fade" transition="in">
                                      <p:cBhvr>
                                        <p:cTn dur="500" id="59"/>
                                        <p:tgtEl>
                                          <p:spTgt spid="18"/>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46"/>
                                        </p:tgtEl>
                                        <p:attrNameLst>
                                          <p:attrName>style.visibility</p:attrName>
                                        </p:attrNameLst>
                                      </p:cBhvr>
                                      <p:to>
                                        <p:strVal val="visible"/>
                                      </p:to>
                                    </p:set>
                                    <p:anim calcmode="lin" valueType="num">
                                      <p:cBhvr>
                                        <p:cTn dur="500" fill="hold" id="62"/>
                                        <p:tgtEl>
                                          <p:spTgt spid="46"/>
                                        </p:tgtEl>
                                        <p:attrNameLst>
                                          <p:attrName>ppt_w</p:attrName>
                                        </p:attrNameLst>
                                      </p:cBhvr>
                                      <p:tavLst>
                                        <p:tav tm="0">
                                          <p:val>
                                            <p:fltVal val="0"/>
                                          </p:val>
                                        </p:tav>
                                        <p:tav tm="100000">
                                          <p:val>
                                            <p:strVal val="#ppt_w"/>
                                          </p:val>
                                        </p:tav>
                                      </p:tavLst>
                                    </p:anim>
                                    <p:anim calcmode="lin" valueType="num">
                                      <p:cBhvr>
                                        <p:cTn dur="500" fill="hold" id="63"/>
                                        <p:tgtEl>
                                          <p:spTgt spid="46"/>
                                        </p:tgtEl>
                                        <p:attrNameLst>
                                          <p:attrName>ppt_h</p:attrName>
                                        </p:attrNameLst>
                                      </p:cBhvr>
                                      <p:tavLst>
                                        <p:tav tm="0">
                                          <p:val>
                                            <p:fltVal val="0"/>
                                          </p:val>
                                        </p:tav>
                                        <p:tav tm="100000">
                                          <p:val>
                                            <p:strVal val="#ppt_h"/>
                                          </p:val>
                                        </p:tav>
                                      </p:tavLst>
                                    </p:anim>
                                    <p:animEffect filter="fade" transition="in">
                                      <p:cBhvr>
                                        <p:cTn dur="500" id="64"/>
                                        <p:tgtEl>
                                          <p:spTgt spid="46"/>
                                        </p:tgtEl>
                                      </p:cBhvr>
                                    </p:animEffect>
                                  </p:childTnLst>
                                </p:cTn>
                              </p:par>
                            </p:childTnLst>
                          </p:cTn>
                        </p:par>
                        <p:par>
                          <p:cTn fill="hold" id="65" nodeType="afterGroup">
                            <p:stCondLst>
                              <p:cond delay="500"/>
                            </p:stCondLst>
                            <p:childTnLst>
                              <p:par>
                                <p:cTn fill="hold" id="66" nodeType="afterEffect" presetClass="entr" presetID="22" presetSubtype="8">
                                  <p:stCondLst>
                                    <p:cond delay="0"/>
                                  </p:stCondLst>
                                  <p:childTnLst>
                                    <p:set>
                                      <p:cBhvr>
                                        <p:cTn dur="1" fill="hold" id="67">
                                          <p:stCondLst>
                                            <p:cond delay="0"/>
                                          </p:stCondLst>
                                        </p:cTn>
                                        <p:tgtEl>
                                          <p:spTgt spid="23"/>
                                        </p:tgtEl>
                                        <p:attrNameLst>
                                          <p:attrName>style.visibility</p:attrName>
                                        </p:attrNameLst>
                                      </p:cBhvr>
                                      <p:to>
                                        <p:strVal val="visible"/>
                                      </p:to>
                                    </p:set>
                                    <p:animEffect filter="wipe(left)" transition="in">
                                      <p:cBhvr>
                                        <p:cTn dur="500" id="68"/>
                                        <p:tgtEl>
                                          <p:spTgt spid="23"/>
                                        </p:tgtEl>
                                      </p:cBhvr>
                                    </p:animEffect>
                                  </p:childTnLst>
                                </p:cTn>
                              </p:par>
                            </p:childTnLst>
                          </p:cTn>
                        </p:par>
                        <p:par>
                          <p:cTn fill="hold" id="69" nodeType="afterGroup">
                            <p:stCondLst>
                              <p:cond delay="1000"/>
                            </p:stCondLst>
                            <p:childTnLst>
                              <p:par>
                                <p:cTn fill="hold" id="70" nodeType="afterEffect" presetClass="entr" presetID="22" presetSubtype="8">
                                  <p:stCondLst>
                                    <p:cond delay="0"/>
                                  </p:stCondLst>
                                  <p:childTnLst>
                                    <p:set>
                                      <p:cBhvr>
                                        <p:cTn dur="1" fill="hold" id="71">
                                          <p:stCondLst>
                                            <p:cond delay="0"/>
                                          </p:stCondLst>
                                        </p:cTn>
                                        <p:tgtEl>
                                          <p:spTgt spid="26"/>
                                        </p:tgtEl>
                                        <p:attrNameLst>
                                          <p:attrName>style.visibility</p:attrName>
                                        </p:attrNameLst>
                                      </p:cBhvr>
                                      <p:to>
                                        <p:strVal val="visible"/>
                                      </p:to>
                                    </p:set>
                                    <p:animEffect filter="wipe(left)" transition="in">
                                      <p:cBhvr>
                                        <p:cTn dur="500" id="72"/>
                                        <p:tgtEl>
                                          <p:spTgt spid="26"/>
                                        </p:tgtEl>
                                      </p:cBhvr>
                                    </p:animEffect>
                                  </p:childTnLst>
                                </p:cTn>
                              </p:par>
                            </p:childTnLst>
                          </p:cTn>
                        </p:par>
                        <p:par>
                          <p:cTn fill="hold" id="73" nodeType="afterGroup">
                            <p:stCondLst>
                              <p:cond delay="1500"/>
                            </p:stCondLst>
                            <p:childTnLst>
                              <p:par>
                                <p:cTn fill="hold" id="74" nodeType="afterEffect" presetClass="entr" presetID="22" presetSubtype="8">
                                  <p:stCondLst>
                                    <p:cond delay="0"/>
                                  </p:stCondLst>
                                  <p:childTnLst>
                                    <p:set>
                                      <p:cBhvr>
                                        <p:cTn dur="1" fill="hold" id="75">
                                          <p:stCondLst>
                                            <p:cond delay="0"/>
                                          </p:stCondLst>
                                        </p:cTn>
                                        <p:tgtEl>
                                          <p:spTgt spid="29"/>
                                        </p:tgtEl>
                                        <p:attrNameLst>
                                          <p:attrName>style.visibility</p:attrName>
                                        </p:attrNameLst>
                                      </p:cBhvr>
                                      <p:to>
                                        <p:strVal val="visible"/>
                                      </p:to>
                                    </p:set>
                                    <p:animEffect filter="wipe(left)" transition="in">
                                      <p:cBhvr>
                                        <p:cTn dur="500" id="76"/>
                                        <p:tgtEl>
                                          <p:spTgt spid="29"/>
                                        </p:tgtEl>
                                      </p:cBhvr>
                                    </p:animEffect>
                                  </p:childTnLst>
                                </p:cTn>
                              </p:par>
                            </p:childTnLst>
                          </p:cTn>
                        </p:par>
                        <p:par>
                          <p:cTn fill="hold" id="77" nodeType="afterGroup">
                            <p:stCondLst>
                              <p:cond delay="2000"/>
                            </p:stCondLst>
                            <p:childTnLst>
                              <p:par>
                                <p:cTn fill="hold" id="78" nodeType="afterEffect" presetClass="entr" presetID="22" presetSubtype="8">
                                  <p:stCondLst>
                                    <p:cond delay="0"/>
                                  </p:stCondLst>
                                  <p:childTnLst>
                                    <p:set>
                                      <p:cBhvr>
                                        <p:cTn dur="1" fill="hold" id="79">
                                          <p:stCondLst>
                                            <p:cond delay="0"/>
                                          </p:stCondLst>
                                        </p:cTn>
                                        <p:tgtEl>
                                          <p:spTgt spid="32"/>
                                        </p:tgtEl>
                                        <p:attrNameLst>
                                          <p:attrName>style.visibility</p:attrName>
                                        </p:attrNameLst>
                                      </p:cBhvr>
                                      <p:to>
                                        <p:strVal val="visible"/>
                                      </p:to>
                                    </p:set>
                                    <p:animEffect filter="wipe(left)" transition="in">
                                      <p:cBhvr>
                                        <p:cTn dur="500" id="80"/>
                                        <p:tgtEl>
                                          <p:spTgt spid="32"/>
                                        </p:tgtEl>
                                      </p:cBhvr>
                                    </p:animEffect>
                                  </p:childTnLst>
                                </p:cTn>
                              </p:par>
                            </p:childTnLst>
                          </p:cTn>
                        </p:par>
                        <p:par>
                          <p:cTn fill="hold" id="81" nodeType="afterGroup">
                            <p:stCondLst>
                              <p:cond delay="2500"/>
                            </p:stCondLst>
                            <p:childTnLst>
                              <p:par>
                                <p:cTn fill="hold" id="82" nodeType="afterEffect" presetClass="entr" presetID="22" presetSubtype="8">
                                  <p:stCondLst>
                                    <p:cond delay="0"/>
                                  </p:stCondLst>
                                  <p:childTnLst>
                                    <p:set>
                                      <p:cBhvr>
                                        <p:cTn dur="1" fill="hold" id="83">
                                          <p:stCondLst>
                                            <p:cond delay="0"/>
                                          </p:stCondLst>
                                        </p:cTn>
                                        <p:tgtEl>
                                          <p:spTgt spid="35"/>
                                        </p:tgtEl>
                                        <p:attrNameLst>
                                          <p:attrName>style.visibility</p:attrName>
                                        </p:attrNameLst>
                                      </p:cBhvr>
                                      <p:to>
                                        <p:strVal val="visible"/>
                                      </p:to>
                                    </p:set>
                                    <p:animEffect filter="wipe(left)" transition="in">
                                      <p:cBhvr>
                                        <p:cTn dur="500" id="84"/>
                                        <p:tgtEl>
                                          <p:spTgt spid="35"/>
                                        </p:tgtEl>
                                      </p:cBhvr>
                                    </p:animEffect>
                                  </p:childTnLst>
                                </p:cTn>
                              </p:par>
                            </p:childTnLst>
                          </p:cTn>
                        </p:par>
                        <p:par>
                          <p:cTn fill="hold" id="85" nodeType="afterGroup">
                            <p:stCondLst>
                              <p:cond delay="3000"/>
                            </p:stCondLst>
                            <p:childTnLst>
                              <p:par>
                                <p:cTn fill="hold" id="86" nodeType="afterEffect" presetClass="entr" presetID="22" presetSubtype="8">
                                  <p:stCondLst>
                                    <p:cond delay="0"/>
                                  </p:stCondLst>
                                  <p:childTnLst>
                                    <p:set>
                                      <p:cBhvr>
                                        <p:cTn dur="1" fill="hold" id="87">
                                          <p:stCondLst>
                                            <p:cond delay="0"/>
                                          </p:stCondLst>
                                        </p:cTn>
                                        <p:tgtEl>
                                          <p:spTgt spid="38"/>
                                        </p:tgtEl>
                                        <p:attrNameLst>
                                          <p:attrName>style.visibility</p:attrName>
                                        </p:attrNameLst>
                                      </p:cBhvr>
                                      <p:to>
                                        <p:strVal val="visible"/>
                                      </p:to>
                                    </p:set>
                                    <p:animEffect filter="wipe(left)" transition="in">
                                      <p:cBhvr>
                                        <p:cTn dur="500" id="88"/>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1"/>
      <p:bldP grpId="0" spid="6"/>
      <p:bldP grpId="0" spid="42"/>
      <p:bldP grpId="0" spid="9"/>
      <p:bldP grpId="0" spid="43"/>
      <p:bldP grpId="0" spid="12"/>
      <p:bldP grpId="0" spid="44"/>
      <p:bldP grpId="0" spid="15"/>
      <p:bldP grpId="0" spid="45"/>
      <p:bldP grpId="0" spid="18"/>
      <p:bldP grpId="0" spid="4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1553225" y="1447801"/>
            <a:ext cx="3754574" cy="3962400"/>
            <a:chOff x="1553225" y="1447801"/>
            <a:chExt cx="3754574" cy="3962400"/>
          </a:xfrm>
        </p:grpSpPr>
        <p:pic>
          <p:nvPicPr>
            <p:cNvPr id="3" name="图片 2"/>
            <p:cNvPicPr>
              <a:picLocks noChangeAspect="1"/>
            </p:cNvPicPr>
            <p:nvPr/>
          </p:nvPicPr>
          <p:blipFill>
            <a:blip r:embed="rId3">
              <a:extLst>
                <a:ext uri="{28A0092B-C50C-407E-A947-70E740481C1C}">
                  <a14:useLocalDpi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5" name="文本框 4"/>
            <p:cNvSpPr txBox="1"/>
            <p:nvPr/>
          </p:nvSpPr>
          <p:spPr>
            <a:xfrm>
              <a:off x="2773924" y="2767281"/>
              <a:ext cx="1313180" cy="13106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8000" u="none">
                  <a:ln>
                    <a:noFill/>
                  </a:ln>
                  <a:solidFill>
                    <a:srgbClr val="427A9D"/>
                  </a:solidFill>
                  <a:effectLst/>
                  <a:uLnTx/>
                  <a:uFillTx/>
                  <a:latin typeface="Arial"/>
                  <a:ea typeface="微软雅黑"/>
                  <a:cs typeface="+mn-cs"/>
                </a:rPr>
                <a:t>03</a:t>
              </a: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grpSp>
      <p:sp>
        <p:nvSpPr>
          <p:cNvPr id="7" name="文本框 6"/>
          <p:cNvSpPr txBox="1"/>
          <p:nvPr/>
        </p:nvSpPr>
        <p:spPr>
          <a:xfrm>
            <a:off x="5523698" y="3003979"/>
            <a:ext cx="3434080" cy="57912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200" u="none">
                <a:ln>
                  <a:noFill/>
                </a:ln>
                <a:gradFill>
                  <a:gsLst>
                    <a:gs pos="0">
                      <a:srgbClr val="427A9D"/>
                    </a:gs>
                    <a:gs pos="100000">
                      <a:srgbClr val="274A6D"/>
                    </a:gs>
                  </a:gsLst>
                  <a:lin ang="5400000" scaled="1"/>
                </a:gradFill>
                <a:effectLst/>
                <a:uLnTx/>
                <a:uFillTx/>
                <a:latin typeface="Arial"/>
                <a:ea typeface="微软雅黑"/>
                <a:cs typeface="+mn-cs"/>
              </a:rPr>
              <a:t>标题文字添加此处</a:t>
            </a:r>
          </a:p>
        </p:txBody>
      </p:sp>
      <p:sp>
        <p:nvSpPr>
          <p:cNvPr id="8" name="文本框 7"/>
          <p:cNvSpPr txBox="1"/>
          <p:nvPr/>
        </p:nvSpPr>
        <p:spPr>
          <a:xfrm>
            <a:off x="5536398" y="3577374"/>
            <a:ext cx="4191802" cy="694944"/>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0000"/>
              </a:lnSpc>
              <a:spcBef>
                <a:spcPct val="0"/>
              </a:spcBef>
              <a:spcAft>
                <a:spcPct val="0"/>
              </a:spcAft>
              <a:buClrTx/>
              <a:buSzTx/>
              <a:buFontTx/>
              <a:buNone/>
              <a:defRPr/>
            </a:pPr>
            <a:r>
              <a:rPr altLang="zh-CN" b="0" baseline="0" cap="none" i="0" kern="1200" kumimoji="0" lang="en-US" noProof="0" normalizeH="0" spc="0" strike="noStrike" sz="1200" u="none">
                <a:ln>
                  <a:noFill/>
                </a:ln>
                <a:solidFill>
                  <a:prstClr val="white">
                    <a:lumMod val="65000"/>
                  </a:prstClr>
                </a:solidFill>
                <a:effectLst/>
                <a:uLnTx/>
                <a:uFillTx/>
                <a:latin typeface="Arial"/>
                <a:ea typeface="微软雅黑"/>
                <a:cs typeface="+mn-cs"/>
              </a:rPr>
              <a:t>The user can demonstrate on a projector or computer, or print the presentation and make it into a film to be used in a wider field</a:t>
            </a:r>
          </a:p>
        </p:txBody>
      </p:sp>
    </p:spTree>
    <p:extLst>
      <p:ext uri="{BB962C8B-B14F-4D97-AF65-F5344CB8AC3E}">
        <p14:creationId val="396633057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childTnLst>
                                </p:cTn>
                              </p:par>
                            </p:childTnLst>
                          </p:cTn>
                        </p:par>
                        <p:par>
                          <p:cTn fill="hold" id="9" nodeType="afterGroup">
                            <p:stCondLst>
                              <p:cond delay="1000"/>
                            </p:stCondLst>
                            <p:childTnLst>
                              <p:par>
                                <p:cTn fill="hold" grpId="0" id="10" nodeType="afterEffect" presetClass="entr" presetID="2" presetSubtype="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1000" fill="hold" id="12"/>
                                        <p:tgtEl>
                                          <p:spTgt spid="7"/>
                                        </p:tgtEl>
                                        <p:attrNameLst>
                                          <p:attrName>ppt_x</p:attrName>
                                        </p:attrNameLst>
                                      </p:cBhvr>
                                      <p:tavLst>
                                        <p:tav tm="0">
                                          <p:val>
                                            <p:strVal val="1+#ppt_w/2"/>
                                          </p:val>
                                        </p:tav>
                                        <p:tav tm="100000">
                                          <p:val>
                                            <p:strVal val="#ppt_x"/>
                                          </p:val>
                                        </p:tav>
                                      </p:tavLst>
                                    </p:anim>
                                    <p:anim calcmode="lin" valueType="num">
                                      <p:cBhvr additive="base">
                                        <p:cTn dur="1000" fill="hold" id="13"/>
                                        <p:tgtEl>
                                          <p:spTgt spid="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22" presetSubtype="8">
                                  <p:stCondLst>
                                    <p:cond delay="0"/>
                                  </p:stCondLst>
                                  <p:childTnLst>
                                    <p:set>
                                      <p:cBhvr>
                                        <p:cTn dur="1" fill="hold" id="16">
                                          <p:stCondLst>
                                            <p:cond delay="0"/>
                                          </p:stCondLst>
                                        </p:cTn>
                                        <p:tgtEl>
                                          <p:spTgt spid="8"/>
                                        </p:tgtEl>
                                        <p:attrNameLst>
                                          <p:attrName>style.visibility</p:attrName>
                                        </p:attrNameLst>
                                      </p:cBhvr>
                                      <p:to>
                                        <p:strVal val="visible"/>
                                      </p:to>
                                    </p:set>
                                    <p:animEffect filter="wipe(left)" transition="in">
                                      <p:cBhvr>
                                        <p:cTn dur="500" id="1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1345398" y="235380"/>
            <a:ext cx="5587444" cy="764251"/>
            <a:chOff x="1345398" y="235380"/>
            <a:chExt cx="5587444" cy="764251"/>
          </a:xfrm>
        </p:grpSpPr>
        <p:sp>
          <p:nvSpPr>
            <p:cNvPr id="27" name="文本框 26"/>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28" name="文本框 27"/>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grpSp>
        <p:nvGrpSpPr>
          <p:cNvPr id="37" name="组合 36"/>
          <p:cNvGrpSpPr/>
          <p:nvPr/>
        </p:nvGrpSpPr>
        <p:grpSpPr>
          <a:xfrm>
            <a:off x="1604468" y="2360811"/>
            <a:ext cx="4186602" cy="659307"/>
            <a:chOff x="1604468" y="2360811"/>
            <a:chExt cx="4186602" cy="659307"/>
          </a:xfrm>
        </p:grpSpPr>
        <p:sp>
          <p:nvSpPr>
            <p:cNvPr id="24" name="Freeform: Shape 26"/>
            <p:cNvSpPr/>
            <p:nvPr/>
          </p:nvSpPr>
          <p:spPr bwMode="auto">
            <a:xfrm>
              <a:off x="1604468" y="2360811"/>
              <a:ext cx="725238" cy="659307"/>
            </a:xfrm>
            <a:custGeom>
              <a:gdLst>
                <a:gd fmla="*/ 360040 w 792088" name="connsiteX0"/>
                <a:gd fmla="*/ 0 h 720080" name="connsiteY0"/>
                <a:gd fmla="*/ 792088 w 792088" name="connsiteX1"/>
                <a:gd fmla="*/ 0 h 720080" name="connsiteY1"/>
                <a:gd fmla="*/ 792088 w 792088" name="connsiteX2"/>
                <a:gd fmla="*/ 720080 h 720080" name="connsiteY2"/>
                <a:gd fmla="*/ 360040 w 792088" name="connsiteX3"/>
                <a:gd fmla="*/ 720080 h 720080" name="connsiteY3"/>
                <a:gd fmla="*/ 0 w 792088" name="connsiteX4"/>
                <a:gd fmla="*/ 360040 h 720080" name="connsiteY4"/>
                <a:gd fmla="*/ 360040 w 79208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792088">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01</a:t>
              </a:r>
            </a:p>
          </p:txBody>
        </p:sp>
        <p:sp>
          <p:nvSpPr>
            <p:cNvPr id="25" name="Freeform: Shape 25"/>
            <p:cNvSpPr/>
            <p:nvPr/>
          </p:nvSpPr>
          <p:spPr bwMode="auto">
            <a:xfrm>
              <a:off x="2428602" y="2360811"/>
              <a:ext cx="3362468" cy="659307"/>
            </a:xfrm>
            <a:custGeom>
              <a:gdLst>
                <a:gd fmla="*/ 0 w 3672408" name="connsiteX0"/>
                <a:gd fmla="*/ 0 h 720080" name="connsiteY0"/>
                <a:gd fmla="*/ 3312368 w 3672408" name="connsiteX1"/>
                <a:gd fmla="*/ 0 h 720080" name="connsiteY1"/>
                <a:gd fmla="*/ 3672408 w 3672408" name="connsiteX2"/>
                <a:gd fmla="*/ 360040 h 720080" name="connsiteY2"/>
                <a:gd fmla="*/ 3312368 w 3672408" name="connsiteX3"/>
                <a:gd fmla="*/ 720080 h 720080" name="connsiteY3"/>
                <a:gd fmla="*/ 0 w 3672408" name="connsiteX4"/>
                <a:gd fmla="*/ 720080 h 720080" name="connsiteY4"/>
                <a:gd fmla="*/ 0 w 367240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3672408">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0" name="TextBox 11"/>
            <p:cNvSpPr txBox="1"/>
            <p:nvPr/>
          </p:nvSpPr>
          <p:spPr>
            <a:xfrm>
              <a:off x="2548904" y="2518471"/>
              <a:ext cx="3007561"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solidFill>
                </a:rPr>
                <a:t>Far far away, behind the word mountains, far from the countries Vokalia</a:t>
              </a:r>
            </a:p>
          </p:txBody>
        </p:sp>
      </p:grpSp>
      <p:grpSp>
        <p:nvGrpSpPr>
          <p:cNvPr id="38" name="组合 37"/>
          <p:cNvGrpSpPr/>
          <p:nvPr/>
        </p:nvGrpSpPr>
        <p:grpSpPr>
          <a:xfrm>
            <a:off x="1604468" y="3386684"/>
            <a:ext cx="4186602" cy="659307"/>
            <a:chOff x="1604468" y="3386684"/>
            <a:chExt cx="4186602" cy="659307"/>
          </a:xfrm>
        </p:grpSpPr>
        <p:sp>
          <p:nvSpPr>
            <p:cNvPr id="20" name="Freeform: Shape 20"/>
            <p:cNvSpPr/>
            <p:nvPr/>
          </p:nvSpPr>
          <p:spPr bwMode="auto">
            <a:xfrm>
              <a:off x="1604468" y="3386684"/>
              <a:ext cx="725238" cy="659307"/>
            </a:xfrm>
            <a:custGeom>
              <a:gdLst>
                <a:gd fmla="*/ 360040 w 792088" name="connsiteX0"/>
                <a:gd fmla="*/ 0 h 720080" name="connsiteY0"/>
                <a:gd fmla="*/ 792088 w 792088" name="connsiteX1"/>
                <a:gd fmla="*/ 0 h 720080" name="connsiteY1"/>
                <a:gd fmla="*/ 792088 w 792088" name="connsiteX2"/>
                <a:gd fmla="*/ 720080 h 720080" name="connsiteY2"/>
                <a:gd fmla="*/ 360040 w 792088" name="connsiteX3"/>
                <a:gd fmla="*/ 720080 h 720080" name="connsiteY3"/>
                <a:gd fmla="*/ 0 w 792088" name="connsiteX4"/>
                <a:gd fmla="*/ 360040 h 720080" name="connsiteY4"/>
                <a:gd fmla="*/ 360040 w 79208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792088">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03</a:t>
              </a:r>
            </a:p>
          </p:txBody>
        </p:sp>
        <p:sp>
          <p:nvSpPr>
            <p:cNvPr id="21" name="Freeform: Shape 19"/>
            <p:cNvSpPr/>
            <p:nvPr/>
          </p:nvSpPr>
          <p:spPr bwMode="auto">
            <a:xfrm>
              <a:off x="2428602" y="3386684"/>
              <a:ext cx="3362468" cy="659307"/>
            </a:xfrm>
            <a:custGeom>
              <a:gdLst>
                <a:gd fmla="*/ 0 w 3672408" name="connsiteX0"/>
                <a:gd fmla="*/ 0 h 720080" name="connsiteY0"/>
                <a:gd fmla="*/ 3312368 w 3672408" name="connsiteX1"/>
                <a:gd fmla="*/ 0 h 720080" name="connsiteY1"/>
                <a:gd fmla="*/ 3672408 w 3672408" name="connsiteX2"/>
                <a:gd fmla="*/ 360040 h 720080" name="connsiteY2"/>
                <a:gd fmla="*/ 3312368 w 3672408" name="connsiteX3"/>
                <a:gd fmla="*/ 720080 h 720080" name="connsiteY3"/>
                <a:gd fmla="*/ 0 w 3672408" name="connsiteX4"/>
                <a:gd fmla="*/ 720080 h 720080" name="connsiteY4"/>
                <a:gd fmla="*/ 0 w 367240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3672408">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2" name="TextBox 11"/>
            <p:cNvSpPr txBox="1"/>
            <p:nvPr/>
          </p:nvSpPr>
          <p:spPr>
            <a:xfrm>
              <a:off x="2548904" y="3536801"/>
              <a:ext cx="3007561"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solidFill>
                </a:rPr>
                <a:t>Far far away, behind the word mountains, far from the countries Vokalia</a:t>
              </a:r>
            </a:p>
          </p:txBody>
        </p:sp>
      </p:grpSp>
      <p:grpSp>
        <p:nvGrpSpPr>
          <p:cNvPr id="39" name="组合 38"/>
          <p:cNvGrpSpPr/>
          <p:nvPr/>
        </p:nvGrpSpPr>
        <p:grpSpPr>
          <a:xfrm>
            <a:off x="1604468" y="4412557"/>
            <a:ext cx="4186602" cy="659307"/>
            <a:chOff x="1604468" y="4412557"/>
            <a:chExt cx="4186602" cy="659307"/>
          </a:xfrm>
        </p:grpSpPr>
        <p:sp>
          <p:nvSpPr>
            <p:cNvPr id="16" name="Freeform: Shape 32"/>
            <p:cNvSpPr/>
            <p:nvPr/>
          </p:nvSpPr>
          <p:spPr bwMode="auto">
            <a:xfrm>
              <a:off x="1604468" y="4412557"/>
              <a:ext cx="725238" cy="659307"/>
            </a:xfrm>
            <a:custGeom>
              <a:gdLst>
                <a:gd fmla="*/ 360040 w 792088" name="connsiteX0"/>
                <a:gd fmla="*/ 0 h 720080" name="connsiteY0"/>
                <a:gd fmla="*/ 792088 w 792088" name="connsiteX1"/>
                <a:gd fmla="*/ 0 h 720080" name="connsiteY1"/>
                <a:gd fmla="*/ 792088 w 792088" name="connsiteX2"/>
                <a:gd fmla="*/ 720080 h 720080" name="connsiteY2"/>
                <a:gd fmla="*/ 360040 w 792088" name="connsiteX3"/>
                <a:gd fmla="*/ 720080 h 720080" name="connsiteY3"/>
                <a:gd fmla="*/ 0 w 792088" name="connsiteX4"/>
                <a:gd fmla="*/ 360040 h 720080" name="connsiteY4"/>
                <a:gd fmla="*/ 360040 w 79208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792088">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05</a:t>
              </a:r>
            </a:p>
          </p:txBody>
        </p:sp>
        <p:sp>
          <p:nvSpPr>
            <p:cNvPr id="17" name="Freeform: Shape 33"/>
            <p:cNvSpPr/>
            <p:nvPr/>
          </p:nvSpPr>
          <p:spPr bwMode="auto">
            <a:xfrm>
              <a:off x="2428602" y="4412557"/>
              <a:ext cx="3362468" cy="659307"/>
            </a:xfrm>
            <a:custGeom>
              <a:gdLst>
                <a:gd fmla="*/ 0 w 3672408" name="connsiteX0"/>
                <a:gd fmla="*/ 0 h 720080" name="connsiteY0"/>
                <a:gd fmla="*/ 3312368 w 3672408" name="connsiteX1"/>
                <a:gd fmla="*/ 0 h 720080" name="connsiteY1"/>
                <a:gd fmla="*/ 3672408 w 3672408" name="connsiteX2"/>
                <a:gd fmla="*/ 360040 h 720080" name="connsiteY2"/>
                <a:gd fmla="*/ 3312368 w 3672408" name="connsiteX3"/>
                <a:gd fmla="*/ 720080 h 720080" name="connsiteY3"/>
                <a:gd fmla="*/ 0 w 3672408" name="connsiteX4"/>
                <a:gd fmla="*/ 720080 h 720080" name="connsiteY4"/>
                <a:gd fmla="*/ 0 w 367240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3672408">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3" name="TextBox 11"/>
            <p:cNvSpPr txBox="1"/>
            <p:nvPr/>
          </p:nvSpPr>
          <p:spPr>
            <a:xfrm>
              <a:off x="2548904" y="4562673"/>
              <a:ext cx="3007561"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solidFill>
                </a:rPr>
                <a:t>Far far away, behind the word mountains, far from the countries Vokalia</a:t>
              </a:r>
            </a:p>
          </p:txBody>
        </p:sp>
      </p:grpSp>
      <p:grpSp>
        <p:nvGrpSpPr>
          <p:cNvPr id="40" name="组合 39"/>
          <p:cNvGrpSpPr/>
          <p:nvPr/>
        </p:nvGrpSpPr>
        <p:grpSpPr>
          <a:xfrm>
            <a:off x="6400930" y="2369198"/>
            <a:ext cx="4186602" cy="659307"/>
            <a:chOff x="6400930" y="2369198"/>
            <a:chExt cx="4186602" cy="659307"/>
          </a:xfrm>
        </p:grpSpPr>
        <p:sp>
          <p:nvSpPr>
            <p:cNvPr id="22" name="Freeform: Shape 23"/>
            <p:cNvSpPr/>
            <p:nvPr/>
          </p:nvSpPr>
          <p:spPr bwMode="auto">
            <a:xfrm>
              <a:off x="6400930" y="2369198"/>
              <a:ext cx="725238" cy="659307"/>
            </a:xfrm>
            <a:custGeom>
              <a:gdLst>
                <a:gd fmla="*/ 360040 w 792088" name="connsiteX0"/>
                <a:gd fmla="*/ 0 h 720080" name="connsiteY0"/>
                <a:gd fmla="*/ 792088 w 792088" name="connsiteX1"/>
                <a:gd fmla="*/ 0 h 720080" name="connsiteY1"/>
                <a:gd fmla="*/ 792088 w 792088" name="connsiteX2"/>
                <a:gd fmla="*/ 720080 h 720080" name="connsiteY2"/>
                <a:gd fmla="*/ 360040 w 792088" name="connsiteX3"/>
                <a:gd fmla="*/ 720080 h 720080" name="connsiteY3"/>
                <a:gd fmla="*/ 0 w 792088" name="connsiteX4"/>
                <a:gd fmla="*/ 360040 h 720080" name="connsiteY4"/>
                <a:gd fmla="*/ 360040 w 79208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792088">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02</a:t>
              </a:r>
            </a:p>
          </p:txBody>
        </p:sp>
        <p:sp>
          <p:nvSpPr>
            <p:cNvPr id="23" name="Freeform: Shape 22"/>
            <p:cNvSpPr/>
            <p:nvPr/>
          </p:nvSpPr>
          <p:spPr bwMode="auto">
            <a:xfrm>
              <a:off x="7225064" y="2369198"/>
              <a:ext cx="3362468" cy="659307"/>
            </a:xfrm>
            <a:custGeom>
              <a:gdLst>
                <a:gd fmla="*/ 0 w 3672408" name="connsiteX0"/>
                <a:gd fmla="*/ 0 h 720080" name="connsiteY0"/>
                <a:gd fmla="*/ 3312368 w 3672408" name="connsiteX1"/>
                <a:gd fmla="*/ 0 h 720080" name="connsiteY1"/>
                <a:gd fmla="*/ 3672408 w 3672408" name="connsiteX2"/>
                <a:gd fmla="*/ 360040 h 720080" name="connsiteY2"/>
                <a:gd fmla="*/ 3312368 w 3672408" name="connsiteX3"/>
                <a:gd fmla="*/ 720080 h 720080" name="connsiteY3"/>
                <a:gd fmla="*/ 0 w 3672408" name="connsiteX4"/>
                <a:gd fmla="*/ 720080 h 720080" name="connsiteY4"/>
                <a:gd fmla="*/ 0 w 367240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3672408">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4" name="TextBox 11"/>
            <p:cNvSpPr txBox="1"/>
            <p:nvPr/>
          </p:nvSpPr>
          <p:spPr>
            <a:xfrm>
              <a:off x="7349504" y="2518471"/>
              <a:ext cx="3007561"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solidFill>
                </a:rPr>
                <a:t>Far far away, behind the word mountains, far from the countries Vokalia</a:t>
              </a:r>
            </a:p>
          </p:txBody>
        </p:sp>
      </p:grpSp>
      <p:grpSp>
        <p:nvGrpSpPr>
          <p:cNvPr id="41" name="组合 40"/>
          <p:cNvGrpSpPr/>
          <p:nvPr/>
        </p:nvGrpSpPr>
        <p:grpSpPr>
          <a:xfrm>
            <a:off x="6396044" y="3390877"/>
            <a:ext cx="4186602" cy="659307"/>
            <a:chOff x="6396044" y="3390877"/>
            <a:chExt cx="4186602" cy="659307"/>
          </a:xfrm>
        </p:grpSpPr>
        <p:sp>
          <p:nvSpPr>
            <p:cNvPr id="18" name="Freeform: Shape 17"/>
            <p:cNvSpPr/>
            <p:nvPr/>
          </p:nvSpPr>
          <p:spPr bwMode="auto">
            <a:xfrm>
              <a:off x="6396044" y="3390877"/>
              <a:ext cx="725238" cy="659307"/>
            </a:xfrm>
            <a:custGeom>
              <a:gdLst>
                <a:gd fmla="*/ 360040 w 792088" name="connsiteX0"/>
                <a:gd fmla="*/ 0 h 720080" name="connsiteY0"/>
                <a:gd fmla="*/ 792088 w 792088" name="connsiteX1"/>
                <a:gd fmla="*/ 0 h 720080" name="connsiteY1"/>
                <a:gd fmla="*/ 792088 w 792088" name="connsiteX2"/>
                <a:gd fmla="*/ 720080 h 720080" name="connsiteY2"/>
                <a:gd fmla="*/ 360040 w 792088" name="connsiteX3"/>
                <a:gd fmla="*/ 720080 h 720080" name="connsiteY3"/>
                <a:gd fmla="*/ 0 w 792088" name="connsiteX4"/>
                <a:gd fmla="*/ 360040 h 720080" name="connsiteY4"/>
                <a:gd fmla="*/ 360040 w 79208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792088">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04</a:t>
              </a:r>
            </a:p>
          </p:txBody>
        </p:sp>
        <p:sp>
          <p:nvSpPr>
            <p:cNvPr id="19" name="Freeform: Shape 16"/>
            <p:cNvSpPr/>
            <p:nvPr/>
          </p:nvSpPr>
          <p:spPr bwMode="auto">
            <a:xfrm>
              <a:off x="7220178" y="3390877"/>
              <a:ext cx="3362468" cy="659307"/>
            </a:xfrm>
            <a:custGeom>
              <a:gdLst>
                <a:gd fmla="*/ 0 w 3672408" name="connsiteX0"/>
                <a:gd fmla="*/ 0 h 720080" name="connsiteY0"/>
                <a:gd fmla="*/ 3312368 w 3672408" name="connsiteX1"/>
                <a:gd fmla="*/ 0 h 720080" name="connsiteY1"/>
                <a:gd fmla="*/ 3672408 w 3672408" name="connsiteX2"/>
                <a:gd fmla="*/ 360040 h 720080" name="connsiteY2"/>
                <a:gd fmla="*/ 3312368 w 3672408" name="connsiteX3"/>
                <a:gd fmla="*/ 720080 h 720080" name="connsiteY3"/>
                <a:gd fmla="*/ 0 w 3672408" name="connsiteX4"/>
                <a:gd fmla="*/ 720080 h 720080" name="connsiteY4"/>
                <a:gd fmla="*/ 0 w 367240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3672408">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5" name="TextBox 11"/>
            <p:cNvSpPr txBox="1"/>
            <p:nvPr/>
          </p:nvSpPr>
          <p:spPr>
            <a:xfrm>
              <a:off x="7349505" y="3536801"/>
              <a:ext cx="3007561"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solidFill>
                </a:rPr>
                <a:t>Far far away, behind the word mountains, far from the countries Vokalia</a:t>
              </a:r>
            </a:p>
          </p:txBody>
        </p:sp>
      </p:grpSp>
      <p:grpSp>
        <p:nvGrpSpPr>
          <p:cNvPr id="42" name="组合 41"/>
          <p:cNvGrpSpPr/>
          <p:nvPr/>
        </p:nvGrpSpPr>
        <p:grpSpPr>
          <a:xfrm>
            <a:off x="6394315" y="4412557"/>
            <a:ext cx="4186602" cy="659307"/>
            <a:chOff x="6394315" y="4412557"/>
            <a:chExt cx="4186602" cy="659307"/>
          </a:xfrm>
        </p:grpSpPr>
        <p:sp>
          <p:nvSpPr>
            <p:cNvPr id="14" name="Freeform: Shape 41"/>
            <p:cNvSpPr/>
            <p:nvPr/>
          </p:nvSpPr>
          <p:spPr bwMode="auto">
            <a:xfrm>
              <a:off x="6394315" y="4412557"/>
              <a:ext cx="725238" cy="659307"/>
            </a:xfrm>
            <a:custGeom>
              <a:gdLst>
                <a:gd fmla="*/ 360040 w 792088" name="connsiteX0"/>
                <a:gd fmla="*/ 0 h 720080" name="connsiteY0"/>
                <a:gd fmla="*/ 792088 w 792088" name="connsiteX1"/>
                <a:gd fmla="*/ 0 h 720080" name="connsiteY1"/>
                <a:gd fmla="*/ 792088 w 792088" name="connsiteX2"/>
                <a:gd fmla="*/ 720080 h 720080" name="connsiteY2"/>
                <a:gd fmla="*/ 360040 w 792088" name="connsiteX3"/>
                <a:gd fmla="*/ 720080 h 720080" name="connsiteY3"/>
                <a:gd fmla="*/ 0 w 792088" name="connsiteX4"/>
                <a:gd fmla="*/ 360040 h 720080" name="connsiteY4"/>
                <a:gd fmla="*/ 360040 w 79208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792088">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06</a:t>
              </a:r>
            </a:p>
          </p:txBody>
        </p:sp>
        <p:sp>
          <p:nvSpPr>
            <p:cNvPr id="15" name="Freeform: Shape 42"/>
            <p:cNvSpPr/>
            <p:nvPr/>
          </p:nvSpPr>
          <p:spPr bwMode="auto">
            <a:xfrm>
              <a:off x="7218449" y="4412557"/>
              <a:ext cx="3362468" cy="659307"/>
            </a:xfrm>
            <a:custGeom>
              <a:gdLst>
                <a:gd fmla="*/ 0 w 3672408" name="connsiteX0"/>
                <a:gd fmla="*/ 0 h 720080" name="connsiteY0"/>
                <a:gd fmla="*/ 3312368 w 3672408" name="connsiteX1"/>
                <a:gd fmla="*/ 0 h 720080" name="connsiteY1"/>
                <a:gd fmla="*/ 3672408 w 3672408" name="connsiteX2"/>
                <a:gd fmla="*/ 360040 h 720080" name="connsiteY2"/>
                <a:gd fmla="*/ 3312368 w 3672408" name="connsiteX3"/>
                <a:gd fmla="*/ 720080 h 720080" name="connsiteY3"/>
                <a:gd fmla="*/ 0 w 3672408" name="connsiteX4"/>
                <a:gd fmla="*/ 720080 h 720080" name="connsiteY4"/>
                <a:gd fmla="*/ 0 w 3672408" name="connsiteX5"/>
                <a:gd fmla="*/ 0 h 7200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0080" w="3672408">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6" name="TextBox 11"/>
            <p:cNvSpPr txBox="1"/>
            <p:nvPr/>
          </p:nvSpPr>
          <p:spPr>
            <a:xfrm>
              <a:off x="7349505" y="4562673"/>
              <a:ext cx="3007561"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solidFill>
                </a:rPr>
                <a:t>Far far away, behind the word mountains, far from the countries Vokalia</a:t>
              </a:r>
            </a:p>
          </p:txBody>
        </p:sp>
      </p:grpSp>
    </p:spTree>
    <p:extLst>
      <p:ext uri="{BB962C8B-B14F-4D97-AF65-F5344CB8AC3E}">
        <p14:creationId val="22183973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0"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ecel="100000" dur="800" id="7"/>
                                        <p:tgtEl>
                                          <p:spTgt spid="37"/>
                                        </p:tgtEl>
                                      </p:cBhvr>
                                    </p:animEffect>
                                    <p:anim calcmode="lin" valueType="num">
                                      <p:cBhvr>
                                        <p:cTn decel="100000" dur="800" fill="hold" id="8"/>
                                        <p:tgtEl>
                                          <p:spTgt spid="37"/>
                                        </p:tgtEl>
                                        <p:attrNameLst>
                                          <p:attrName>style.rotation</p:attrName>
                                        </p:attrNameLst>
                                      </p:cBhvr>
                                      <p:tavLst>
                                        <p:tav tm="0">
                                          <p:val>
                                            <p:fltVal val="-90"/>
                                          </p:val>
                                        </p:tav>
                                        <p:tav tm="100000">
                                          <p:val>
                                            <p:fltVal val="0"/>
                                          </p:val>
                                        </p:tav>
                                      </p:tavLst>
                                    </p:anim>
                                    <p:anim calcmode="lin" valueType="num">
                                      <p:cBhvr>
                                        <p:cTn decel="100000" dur="800" fill="hold" id="9"/>
                                        <p:tgtEl>
                                          <p:spTgt spid="37"/>
                                        </p:tgtEl>
                                        <p:attrNameLst>
                                          <p:attrName>ppt_x</p:attrName>
                                        </p:attrNameLst>
                                      </p:cBhvr>
                                      <p:tavLst>
                                        <p:tav tm="0">
                                          <p:val>
                                            <p:strVal val="#ppt_x+0.4"/>
                                          </p:val>
                                        </p:tav>
                                        <p:tav tm="100000">
                                          <p:val>
                                            <p:strVal val="#ppt_x-0.05"/>
                                          </p:val>
                                        </p:tav>
                                      </p:tavLst>
                                    </p:anim>
                                    <p:anim calcmode="lin" valueType="num">
                                      <p:cBhvr>
                                        <p:cTn decel="100000" dur="800" fill="hold" id="10"/>
                                        <p:tgtEl>
                                          <p:spTgt spid="37"/>
                                        </p:tgtEl>
                                        <p:attrNameLst>
                                          <p:attrName>ppt_y</p:attrName>
                                        </p:attrNameLst>
                                      </p:cBhvr>
                                      <p:tavLst>
                                        <p:tav tm="0">
                                          <p:val>
                                            <p:strVal val="#ppt_y-0.4"/>
                                          </p:val>
                                        </p:tav>
                                        <p:tav tm="100000">
                                          <p:val>
                                            <p:strVal val="#ppt_y+0.1"/>
                                          </p:val>
                                        </p:tav>
                                      </p:tavLst>
                                    </p:anim>
                                    <p:anim calcmode="lin" valueType="num">
                                      <p:cBhvr>
                                        <p:cTn accel="100000" dur="200" fill="hold" id="11">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accel="100000" dur="200" fill="hold" id="12">
                                          <p:stCondLst>
                                            <p:cond delay="800"/>
                                          </p:stCondLst>
                                        </p:cTn>
                                        <p:tgtEl>
                                          <p:spTgt spid="37"/>
                                        </p:tgtEl>
                                        <p:attrNameLst>
                                          <p:attrName>ppt_y</p:attrName>
                                        </p:attrNameLst>
                                      </p:cBhvr>
                                      <p:tavLst>
                                        <p:tav tm="0">
                                          <p:val>
                                            <p:strVal val="#ppt_y+0.1"/>
                                          </p:val>
                                        </p:tav>
                                        <p:tav tm="100000">
                                          <p:val>
                                            <p:strVal val="#ppt_y"/>
                                          </p:val>
                                        </p:tav>
                                      </p:tavLst>
                                    </p:anim>
                                  </p:childTnLst>
                                </p:cTn>
                              </p:par>
                              <p:par>
                                <p:cTn fill="hold" id="13" nodeType="withEffect" presetClass="entr" presetID="30" presetSubtype="0">
                                  <p:stCondLst>
                                    <p:cond delay="250"/>
                                  </p:stCondLst>
                                  <p:childTnLst>
                                    <p:set>
                                      <p:cBhvr>
                                        <p:cTn dur="1" fill="hold" id="14">
                                          <p:stCondLst>
                                            <p:cond delay="0"/>
                                          </p:stCondLst>
                                        </p:cTn>
                                        <p:tgtEl>
                                          <p:spTgt spid="40"/>
                                        </p:tgtEl>
                                        <p:attrNameLst>
                                          <p:attrName>style.visibility</p:attrName>
                                        </p:attrNameLst>
                                      </p:cBhvr>
                                      <p:to>
                                        <p:strVal val="visible"/>
                                      </p:to>
                                    </p:set>
                                    <p:animEffect filter="fade" transition="in">
                                      <p:cBhvr>
                                        <p:cTn decel="100000" dur="800" id="15"/>
                                        <p:tgtEl>
                                          <p:spTgt spid="40"/>
                                        </p:tgtEl>
                                      </p:cBhvr>
                                    </p:animEffect>
                                    <p:anim calcmode="lin" valueType="num">
                                      <p:cBhvr>
                                        <p:cTn decel="100000" dur="800" fill="hold" id="16"/>
                                        <p:tgtEl>
                                          <p:spTgt spid="40"/>
                                        </p:tgtEl>
                                        <p:attrNameLst>
                                          <p:attrName>style.rotation</p:attrName>
                                        </p:attrNameLst>
                                      </p:cBhvr>
                                      <p:tavLst>
                                        <p:tav tm="0">
                                          <p:val>
                                            <p:fltVal val="-90"/>
                                          </p:val>
                                        </p:tav>
                                        <p:tav tm="100000">
                                          <p:val>
                                            <p:fltVal val="0"/>
                                          </p:val>
                                        </p:tav>
                                      </p:tavLst>
                                    </p:anim>
                                    <p:anim calcmode="lin" valueType="num">
                                      <p:cBhvr>
                                        <p:cTn decel="100000" dur="800" fill="hold" id="17"/>
                                        <p:tgtEl>
                                          <p:spTgt spid="40"/>
                                        </p:tgtEl>
                                        <p:attrNameLst>
                                          <p:attrName>ppt_x</p:attrName>
                                        </p:attrNameLst>
                                      </p:cBhvr>
                                      <p:tavLst>
                                        <p:tav tm="0">
                                          <p:val>
                                            <p:strVal val="#ppt_x+0.4"/>
                                          </p:val>
                                        </p:tav>
                                        <p:tav tm="100000">
                                          <p:val>
                                            <p:strVal val="#ppt_x-0.05"/>
                                          </p:val>
                                        </p:tav>
                                      </p:tavLst>
                                    </p:anim>
                                    <p:anim calcmode="lin" valueType="num">
                                      <p:cBhvr>
                                        <p:cTn decel="100000" dur="800" fill="hold" id="18"/>
                                        <p:tgtEl>
                                          <p:spTgt spid="40"/>
                                        </p:tgtEl>
                                        <p:attrNameLst>
                                          <p:attrName>ppt_y</p:attrName>
                                        </p:attrNameLst>
                                      </p:cBhvr>
                                      <p:tavLst>
                                        <p:tav tm="0">
                                          <p:val>
                                            <p:strVal val="#ppt_y-0.4"/>
                                          </p:val>
                                        </p:tav>
                                        <p:tav tm="100000">
                                          <p:val>
                                            <p:strVal val="#ppt_y+0.1"/>
                                          </p:val>
                                        </p:tav>
                                      </p:tavLst>
                                    </p:anim>
                                    <p:anim calcmode="lin" valueType="num">
                                      <p:cBhvr>
                                        <p:cTn accel="100000" dur="200" fill="hold" id="19">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accel="100000" dur="200" fill="hold" id="20">
                                          <p:stCondLst>
                                            <p:cond delay="800"/>
                                          </p:stCondLst>
                                        </p:cTn>
                                        <p:tgtEl>
                                          <p:spTgt spid="40"/>
                                        </p:tgtEl>
                                        <p:attrNameLst>
                                          <p:attrName>ppt_y</p:attrName>
                                        </p:attrNameLst>
                                      </p:cBhvr>
                                      <p:tavLst>
                                        <p:tav tm="0">
                                          <p:val>
                                            <p:strVal val="#ppt_y+0.1"/>
                                          </p:val>
                                        </p:tav>
                                        <p:tav tm="100000">
                                          <p:val>
                                            <p:strVal val="#ppt_y"/>
                                          </p:val>
                                        </p:tav>
                                      </p:tavLst>
                                    </p:anim>
                                  </p:childTnLst>
                                </p:cTn>
                              </p:par>
                              <p:par>
                                <p:cTn fill="hold" id="21" nodeType="withEffect" presetClass="entr" presetID="30" presetSubtype="0">
                                  <p:stCondLst>
                                    <p:cond delay="500"/>
                                  </p:stCondLst>
                                  <p:childTnLst>
                                    <p:set>
                                      <p:cBhvr>
                                        <p:cTn dur="1" fill="hold" id="22">
                                          <p:stCondLst>
                                            <p:cond delay="0"/>
                                          </p:stCondLst>
                                        </p:cTn>
                                        <p:tgtEl>
                                          <p:spTgt spid="38"/>
                                        </p:tgtEl>
                                        <p:attrNameLst>
                                          <p:attrName>style.visibility</p:attrName>
                                        </p:attrNameLst>
                                      </p:cBhvr>
                                      <p:to>
                                        <p:strVal val="visible"/>
                                      </p:to>
                                    </p:set>
                                    <p:animEffect filter="fade" transition="in">
                                      <p:cBhvr>
                                        <p:cTn decel="100000" dur="800" id="23"/>
                                        <p:tgtEl>
                                          <p:spTgt spid="38"/>
                                        </p:tgtEl>
                                      </p:cBhvr>
                                    </p:animEffect>
                                    <p:anim calcmode="lin" valueType="num">
                                      <p:cBhvr>
                                        <p:cTn decel="100000" dur="800" fill="hold" id="24"/>
                                        <p:tgtEl>
                                          <p:spTgt spid="38"/>
                                        </p:tgtEl>
                                        <p:attrNameLst>
                                          <p:attrName>style.rotation</p:attrName>
                                        </p:attrNameLst>
                                      </p:cBhvr>
                                      <p:tavLst>
                                        <p:tav tm="0">
                                          <p:val>
                                            <p:fltVal val="-90"/>
                                          </p:val>
                                        </p:tav>
                                        <p:tav tm="100000">
                                          <p:val>
                                            <p:fltVal val="0"/>
                                          </p:val>
                                        </p:tav>
                                      </p:tavLst>
                                    </p:anim>
                                    <p:anim calcmode="lin" valueType="num">
                                      <p:cBhvr>
                                        <p:cTn decel="100000" dur="800" fill="hold" id="25"/>
                                        <p:tgtEl>
                                          <p:spTgt spid="38"/>
                                        </p:tgtEl>
                                        <p:attrNameLst>
                                          <p:attrName>ppt_x</p:attrName>
                                        </p:attrNameLst>
                                      </p:cBhvr>
                                      <p:tavLst>
                                        <p:tav tm="0">
                                          <p:val>
                                            <p:strVal val="#ppt_x+0.4"/>
                                          </p:val>
                                        </p:tav>
                                        <p:tav tm="100000">
                                          <p:val>
                                            <p:strVal val="#ppt_x-0.05"/>
                                          </p:val>
                                        </p:tav>
                                      </p:tavLst>
                                    </p:anim>
                                    <p:anim calcmode="lin" valueType="num">
                                      <p:cBhvr>
                                        <p:cTn decel="100000" dur="800" fill="hold" id="26"/>
                                        <p:tgtEl>
                                          <p:spTgt spid="38"/>
                                        </p:tgtEl>
                                        <p:attrNameLst>
                                          <p:attrName>ppt_y</p:attrName>
                                        </p:attrNameLst>
                                      </p:cBhvr>
                                      <p:tavLst>
                                        <p:tav tm="0">
                                          <p:val>
                                            <p:strVal val="#ppt_y-0.4"/>
                                          </p:val>
                                        </p:tav>
                                        <p:tav tm="100000">
                                          <p:val>
                                            <p:strVal val="#ppt_y+0.1"/>
                                          </p:val>
                                        </p:tav>
                                      </p:tavLst>
                                    </p:anim>
                                    <p:anim calcmode="lin" valueType="num">
                                      <p:cBhvr>
                                        <p:cTn accel="100000" dur="200" fill="hold" id="27">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accel="100000" dur="200" fill="hold" id="28">
                                          <p:stCondLst>
                                            <p:cond delay="800"/>
                                          </p:stCondLst>
                                        </p:cTn>
                                        <p:tgtEl>
                                          <p:spTgt spid="38"/>
                                        </p:tgtEl>
                                        <p:attrNameLst>
                                          <p:attrName>ppt_y</p:attrName>
                                        </p:attrNameLst>
                                      </p:cBhvr>
                                      <p:tavLst>
                                        <p:tav tm="0">
                                          <p:val>
                                            <p:strVal val="#ppt_y+0.1"/>
                                          </p:val>
                                        </p:tav>
                                        <p:tav tm="100000">
                                          <p:val>
                                            <p:strVal val="#ppt_y"/>
                                          </p:val>
                                        </p:tav>
                                      </p:tavLst>
                                    </p:anim>
                                  </p:childTnLst>
                                </p:cTn>
                              </p:par>
                              <p:par>
                                <p:cTn fill="hold" id="29" nodeType="withEffect" presetClass="entr" presetID="30" presetSubtype="0">
                                  <p:stCondLst>
                                    <p:cond delay="750"/>
                                  </p:stCondLst>
                                  <p:childTnLst>
                                    <p:set>
                                      <p:cBhvr>
                                        <p:cTn dur="1" fill="hold" id="30">
                                          <p:stCondLst>
                                            <p:cond delay="0"/>
                                          </p:stCondLst>
                                        </p:cTn>
                                        <p:tgtEl>
                                          <p:spTgt spid="41"/>
                                        </p:tgtEl>
                                        <p:attrNameLst>
                                          <p:attrName>style.visibility</p:attrName>
                                        </p:attrNameLst>
                                      </p:cBhvr>
                                      <p:to>
                                        <p:strVal val="visible"/>
                                      </p:to>
                                    </p:set>
                                    <p:animEffect filter="fade" transition="in">
                                      <p:cBhvr>
                                        <p:cTn decel="100000" dur="800" id="31"/>
                                        <p:tgtEl>
                                          <p:spTgt spid="41"/>
                                        </p:tgtEl>
                                      </p:cBhvr>
                                    </p:animEffect>
                                    <p:anim calcmode="lin" valueType="num">
                                      <p:cBhvr>
                                        <p:cTn decel="100000" dur="800" fill="hold" id="32"/>
                                        <p:tgtEl>
                                          <p:spTgt spid="41"/>
                                        </p:tgtEl>
                                        <p:attrNameLst>
                                          <p:attrName>style.rotation</p:attrName>
                                        </p:attrNameLst>
                                      </p:cBhvr>
                                      <p:tavLst>
                                        <p:tav tm="0">
                                          <p:val>
                                            <p:fltVal val="-90"/>
                                          </p:val>
                                        </p:tav>
                                        <p:tav tm="100000">
                                          <p:val>
                                            <p:fltVal val="0"/>
                                          </p:val>
                                        </p:tav>
                                      </p:tavLst>
                                    </p:anim>
                                    <p:anim calcmode="lin" valueType="num">
                                      <p:cBhvr>
                                        <p:cTn decel="100000" dur="800" fill="hold" id="33"/>
                                        <p:tgtEl>
                                          <p:spTgt spid="41"/>
                                        </p:tgtEl>
                                        <p:attrNameLst>
                                          <p:attrName>ppt_x</p:attrName>
                                        </p:attrNameLst>
                                      </p:cBhvr>
                                      <p:tavLst>
                                        <p:tav tm="0">
                                          <p:val>
                                            <p:strVal val="#ppt_x+0.4"/>
                                          </p:val>
                                        </p:tav>
                                        <p:tav tm="100000">
                                          <p:val>
                                            <p:strVal val="#ppt_x-0.05"/>
                                          </p:val>
                                        </p:tav>
                                      </p:tavLst>
                                    </p:anim>
                                    <p:anim calcmode="lin" valueType="num">
                                      <p:cBhvr>
                                        <p:cTn decel="100000" dur="800" fill="hold" id="34"/>
                                        <p:tgtEl>
                                          <p:spTgt spid="41"/>
                                        </p:tgtEl>
                                        <p:attrNameLst>
                                          <p:attrName>ppt_y</p:attrName>
                                        </p:attrNameLst>
                                      </p:cBhvr>
                                      <p:tavLst>
                                        <p:tav tm="0">
                                          <p:val>
                                            <p:strVal val="#ppt_y-0.4"/>
                                          </p:val>
                                        </p:tav>
                                        <p:tav tm="100000">
                                          <p:val>
                                            <p:strVal val="#ppt_y+0.1"/>
                                          </p:val>
                                        </p:tav>
                                      </p:tavLst>
                                    </p:anim>
                                    <p:anim calcmode="lin" valueType="num">
                                      <p:cBhvr>
                                        <p:cTn accel="100000" dur="200" fill="hold" id="35">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accel="100000" dur="200" fill="hold" id="36">
                                          <p:stCondLst>
                                            <p:cond delay="800"/>
                                          </p:stCondLst>
                                        </p:cTn>
                                        <p:tgtEl>
                                          <p:spTgt spid="41"/>
                                        </p:tgtEl>
                                        <p:attrNameLst>
                                          <p:attrName>ppt_y</p:attrName>
                                        </p:attrNameLst>
                                      </p:cBhvr>
                                      <p:tavLst>
                                        <p:tav tm="0">
                                          <p:val>
                                            <p:strVal val="#ppt_y+0.1"/>
                                          </p:val>
                                        </p:tav>
                                        <p:tav tm="100000">
                                          <p:val>
                                            <p:strVal val="#ppt_y"/>
                                          </p:val>
                                        </p:tav>
                                      </p:tavLst>
                                    </p:anim>
                                  </p:childTnLst>
                                </p:cTn>
                              </p:par>
                              <p:par>
                                <p:cTn fill="hold" id="37" nodeType="withEffect" presetClass="entr" presetID="30" presetSubtype="0">
                                  <p:stCondLst>
                                    <p:cond delay="1000"/>
                                  </p:stCondLst>
                                  <p:childTnLst>
                                    <p:set>
                                      <p:cBhvr>
                                        <p:cTn dur="1" fill="hold" id="38">
                                          <p:stCondLst>
                                            <p:cond delay="0"/>
                                          </p:stCondLst>
                                        </p:cTn>
                                        <p:tgtEl>
                                          <p:spTgt spid="39"/>
                                        </p:tgtEl>
                                        <p:attrNameLst>
                                          <p:attrName>style.visibility</p:attrName>
                                        </p:attrNameLst>
                                      </p:cBhvr>
                                      <p:to>
                                        <p:strVal val="visible"/>
                                      </p:to>
                                    </p:set>
                                    <p:animEffect filter="fade" transition="in">
                                      <p:cBhvr>
                                        <p:cTn decel="100000" dur="800" id="39"/>
                                        <p:tgtEl>
                                          <p:spTgt spid="39"/>
                                        </p:tgtEl>
                                      </p:cBhvr>
                                    </p:animEffect>
                                    <p:anim calcmode="lin" valueType="num">
                                      <p:cBhvr>
                                        <p:cTn decel="100000" dur="800" fill="hold" id="40"/>
                                        <p:tgtEl>
                                          <p:spTgt spid="39"/>
                                        </p:tgtEl>
                                        <p:attrNameLst>
                                          <p:attrName>style.rotation</p:attrName>
                                        </p:attrNameLst>
                                      </p:cBhvr>
                                      <p:tavLst>
                                        <p:tav tm="0">
                                          <p:val>
                                            <p:fltVal val="-90"/>
                                          </p:val>
                                        </p:tav>
                                        <p:tav tm="100000">
                                          <p:val>
                                            <p:fltVal val="0"/>
                                          </p:val>
                                        </p:tav>
                                      </p:tavLst>
                                    </p:anim>
                                    <p:anim calcmode="lin" valueType="num">
                                      <p:cBhvr>
                                        <p:cTn decel="100000" dur="800" fill="hold" id="41"/>
                                        <p:tgtEl>
                                          <p:spTgt spid="39"/>
                                        </p:tgtEl>
                                        <p:attrNameLst>
                                          <p:attrName>ppt_x</p:attrName>
                                        </p:attrNameLst>
                                      </p:cBhvr>
                                      <p:tavLst>
                                        <p:tav tm="0">
                                          <p:val>
                                            <p:strVal val="#ppt_x+0.4"/>
                                          </p:val>
                                        </p:tav>
                                        <p:tav tm="100000">
                                          <p:val>
                                            <p:strVal val="#ppt_x-0.05"/>
                                          </p:val>
                                        </p:tav>
                                      </p:tavLst>
                                    </p:anim>
                                    <p:anim calcmode="lin" valueType="num">
                                      <p:cBhvr>
                                        <p:cTn decel="100000" dur="800" fill="hold" id="42"/>
                                        <p:tgtEl>
                                          <p:spTgt spid="39"/>
                                        </p:tgtEl>
                                        <p:attrNameLst>
                                          <p:attrName>ppt_y</p:attrName>
                                        </p:attrNameLst>
                                      </p:cBhvr>
                                      <p:tavLst>
                                        <p:tav tm="0">
                                          <p:val>
                                            <p:strVal val="#ppt_y-0.4"/>
                                          </p:val>
                                        </p:tav>
                                        <p:tav tm="100000">
                                          <p:val>
                                            <p:strVal val="#ppt_y+0.1"/>
                                          </p:val>
                                        </p:tav>
                                      </p:tavLst>
                                    </p:anim>
                                    <p:anim calcmode="lin" valueType="num">
                                      <p:cBhvr>
                                        <p:cTn accel="100000" dur="200" fill="hold" id="43">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accel="100000" dur="200" fill="hold" id="44">
                                          <p:stCondLst>
                                            <p:cond delay="800"/>
                                          </p:stCondLst>
                                        </p:cTn>
                                        <p:tgtEl>
                                          <p:spTgt spid="39"/>
                                        </p:tgtEl>
                                        <p:attrNameLst>
                                          <p:attrName>ppt_y</p:attrName>
                                        </p:attrNameLst>
                                      </p:cBhvr>
                                      <p:tavLst>
                                        <p:tav tm="0">
                                          <p:val>
                                            <p:strVal val="#ppt_y+0.1"/>
                                          </p:val>
                                        </p:tav>
                                        <p:tav tm="100000">
                                          <p:val>
                                            <p:strVal val="#ppt_y"/>
                                          </p:val>
                                        </p:tav>
                                      </p:tavLst>
                                    </p:anim>
                                  </p:childTnLst>
                                </p:cTn>
                              </p:par>
                              <p:par>
                                <p:cTn fill="hold" id="45" nodeType="withEffect" presetClass="entr" presetID="30" presetSubtype="0">
                                  <p:stCondLst>
                                    <p:cond delay="1250"/>
                                  </p:stCondLst>
                                  <p:childTnLst>
                                    <p:set>
                                      <p:cBhvr>
                                        <p:cTn dur="1" fill="hold" id="46">
                                          <p:stCondLst>
                                            <p:cond delay="0"/>
                                          </p:stCondLst>
                                        </p:cTn>
                                        <p:tgtEl>
                                          <p:spTgt spid="42"/>
                                        </p:tgtEl>
                                        <p:attrNameLst>
                                          <p:attrName>style.visibility</p:attrName>
                                        </p:attrNameLst>
                                      </p:cBhvr>
                                      <p:to>
                                        <p:strVal val="visible"/>
                                      </p:to>
                                    </p:set>
                                    <p:animEffect filter="fade" transition="in">
                                      <p:cBhvr>
                                        <p:cTn decel="100000" dur="800" id="47"/>
                                        <p:tgtEl>
                                          <p:spTgt spid="42"/>
                                        </p:tgtEl>
                                      </p:cBhvr>
                                    </p:animEffect>
                                    <p:anim calcmode="lin" valueType="num">
                                      <p:cBhvr>
                                        <p:cTn decel="100000" dur="800" fill="hold" id="48"/>
                                        <p:tgtEl>
                                          <p:spTgt spid="42"/>
                                        </p:tgtEl>
                                        <p:attrNameLst>
                                          <p:attrName>style.rotation</p:attrName>
                                        </p:attrNameLst>
                                      </p:cBhvr>
                                      <p:tavLst>
                                        <p:tav tm="0">
                                          <p:val>
                                            <p:fltVal val="-90"/>
                                          </p:val>
                                        </p:tav>
                                        <p:tav tm="100000">
                                          <p:val>
                                            <p:fltVal val="0"/>
                                          </p:val>
                                        </p:tav>
                                      </p:tavLst>
                                    </p:anim>
                                    <p:anim calcmode="lin" valueType="num">
                                      <p:cBhvr>
                                        <p:cTn decel="100000" dur="800" fill="hold" id="49"/>
                                        <p:tgtEl>
                                          <p:spTgt spid="42"/>
                                        </p:tgtEl>
                                        <p:attrNameLst>
                                          <p:attrName>ppt_x</p:attrName>
                                        </p:attrNameLst>
                                      </p:cBhvr>
                                      <p:tavLst>
                                        <p:tav tm="0">
                                          <p:val>
                                            <p:strVal val="#ppt_x+0.4"/>
                                          </p:val>
                                        </p:tav>
                                        <p:tav tm="100000">
                                          <p:val>
                                            <p:strVal val="#ppt_x-0.05"/>
                                          </p:val>
                                        </p:tav>
                                      </p:tavLst>
                                    </p:anim>
                                    <p:anim calcmode="lin" valueType="num">
                                      <p:cBhvr>
                                        <p:cTn decel="100000" dur="800" fill="hold" id="50"/>
                                        <p:tgtEl>
                                          <p:spTgt spid="42"/>
                                        </p:tgtEl>
                                        <p:attrNameLst>
                                          <p:attrName>ppt_y</p:attrName>
                                        </p:attrNameLst>
                                      </p:cBhvr>
                                      <p:tavLst>
                                        <p:tav tm="0">
                                          <p:val>
                                            <p:strVal val="#ppt_y-0.4"/>
                                          </p:val>
                                        </p:tav>
                                        <p:tav tm="100000">
                                          <p:val>
                                            <p:strVal val="#ppt_y+0.1"/>
                                          </p:val>
                                        </p:tav>
                                      </p:tavLst>
                                    </p:anim>
                                    <p:anim calcmode="lin" valueType="num">
                                      <p:cBhvr>
                                        <p:cTn accel="100000" dur="200" fill="hold" id="51">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accel="100000" dur="200" fill="hold" id="52">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1345398" y="235380"/>
            <a:ext cx="5587444" cy="764251"/>
            <a:chOff x="1345398" y="235380"/>
            <a:chExt cx="5587444" cy="764251"/>
          </a:xfrm>
        </p:grpSpPr>
        <p:sp>
          <p:nvSpPr>
            <p:cNvPr id="15" name="文本框 14"/>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16" name="文本框 15"/>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grpSp>
        <p:nvGrpSpPr>
          <p:cNvPr id="17" name="组合 16"/>
          <p:cNvGrpSpPr/>
          <p:nvPr/>
        </p:nvGrpSpPr>
        <p:grpSpPr>
          <a:xfrm>
            <a:off x="1495426" y="4321115"/>
            <a:ext cx="2449035" cy="1237792"/>
            <a:chOff x="2291702" y="1996460"/>
            <a:chExt cx="2449035" cy="1237792"/>
          </a:xfrm>
        </p:grpSpPr>
        <p:sp>
          <p:nvSpPr>
            <p:cNvPr id="18" name="TextBox 11"/>
            <p:cNvSpPr txBox="1"/>
            <p:nvPr/>
          </p:nvSpPr>
          <p:spPr>
            <a:xfrm>
              <a:off x="2291702" y="2336570"/>
              <a:ext cx="2057399" cy="8890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19"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20" name="组合 19"/>
          <p:cNvGrpSpPr/>
          <p:nvPr/>
        </p:nvGrpSpPr>
        <p:grpSpPr>
          <a:xfrm>
            <a:off x="3899753" y="4321115"/>
            <a:ext cx="2449035" cy="1237792"/>
            <a:chOff x="2291702" y="1996460"/>
            <a:chExt cx="2449035" cy="1237792"/>
          </a:xfrm>
        </p:grpSpPr>
        <p:sp>
          <p:nvSpPr>
            <p:cNvPr id="21" name="TextBox 11"/>
            <p:cNvSpPr txBox="1"/>
            <p:nvPr/>
          </p:nvSpPr>
          <p:spPr>
            <a:xfrm>
              <a:off x="2291702" y="2336570"/>
              <a:ext cx="2057399" cy="8890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2"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23" name="组合 22"/>
          <p:cNvGrpSpPr/>
          <p:nvPr/>
        </p:nvGrpSpPr>
        <p:grpSpPr>
          <a:xfrm>
            <a:off x="6304080" y="4321115"/>
            <a:ext cx="2449035" cy="1237792"/>
            <a:chOff x="2291702" y="1996460"/>
            <a:chExt cx="2449035" cy="1237792"/>
          </a:xfrm>
        </p:grpSpPr>
        <p:sp>
          <p:nvSpPr>
            <p:cNvPr id="24" name="TextBox 11"/>
            <p:cNvSpPr txBox="1"/>
            <p:nvPr/>
          </p:nvSpPr>
          <p:spPr>
            <a:xfrm>
              <a:off x="2291702" y="2336570"/>
              <a:ext cx="2057399" cy="8890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5"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26" name="组合 25"/>
          <p:cNvGrpSpPr/>
          <p:nvPr/>
        </p:nvGrpSpPr>
        <p:grpSpPr>
          <a:xfrm>
            <a:off x="8708408" y="4321115"/>
            <a:ext cx="2449035" cy="1237792"/>
            <a:chOff x="2291702" y="1996460"/>
            <a:chExt cx="2449035" cy="1237792"/>
          </a:xfrm>
        </p:grpSpPr>
        <p:sp>
          <p:nvSpPr>
            <p:cNvPr id="27" name="TextBox 11"/>
            <p:cNvSpPr txBox="1"/>
            <p:nvPr/>
          </p:nvSpPr>
          <p:spPr>
            <a:xfrm>
              <a:off x="2291702" y="2336570"/>
              <a:ext cx="2057399" cy="8890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8"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33" name="组合 32"/>
          <p:cNvGrpSpPr/>
          <p:nvPr/>
        </p:nvGrpSpPr>
        <p:grpSpPr>
          <a:xfrm>
            <a:off x="1466850" y="1514591"/>
            <a:ext cx="9252001" cy="2236259"/>
            <a:chOff x="1466850" y="1514591"/>
            <a:chExt cx="9252001" cy="2236259"/>
          </a:xfrm>
        </p:grpSpPr>
        <p:sp>
          <p:nvSpPr>
            <p:cNvPr id="2" name="矩形 1"/>
            <p:cNvSpPr/>
            <p:nvPr/>
          </p:nvSpPr>
          <p:spPr>
            <a:xfrm>
              <a:off x="1466851" y="1771650"/>
              <a:ext cx="9252000"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466851" y="1771650"/>
              <a:ext cx="5465991" cy="252000"/>
            </a:xfrm>
            <a:prstGeom prst="rect">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矩形 5"/>
            <p:cNvSpPr/>
            <p:nvPr/>
          </p:nvSpPr>
          <p:spPr>
            <a:xfrm>
              <a:off x="1466851" y="2347383"/>
              <a:ext cx="9252000"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466851" y="2347383"/>
              <a:ext cx="7253110" cy="252000"/>
            </a:xfrm>
            <a:prstGeom prst="rect">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矩形 8"/>
            <p:cNvSpPr/>
            <p:nvPr/>
          </p:nvSpPr>
          <p:spPr>
            <a:xfrm>
              <a:off x="1466851" y="2923116"/>
              <a:ext cx="9252000"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1466851" y="2923116"/>
              <a:ext cx="6305549" cy="252000"/>
            </a:xfrm>
            <a:prstGeom prst="rect">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 name="矩形 11"/>
            <p:cNvSpPr/>
            <p:nvPr/>
          </p:nvSpPr>
          <p:spPr>
            <a:xfrm>
              <a:off x="1466851" y="3498850"/>
              <a:ext cx="9252000"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466851" y="3498850"/>
              <a:ext cx="8181974" cy="252000"/>
            </a:xfrm>
            <a:prstGeom prst="rect">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9" name="TextBox 11"/>
            <p:cNvSpPr txBox="1"/>
            <p:nvPr/>
          </p:nvSpPr>
          <p:spPr>
            <a:xfrm>
              <a:off x="1466850" y="1514591"/>
              <a:ext cx="1571625" cy="213360"/>
            </a:xfrm>
            <a:prstGeom prst="rect">
              <a:avLst/>
            </a:prstGeom>
            <a:noFill/>
          </p:spPr>
          <p:txBody>
            <a:bodyPr bIns="0" lIns="0" rIns="0" rtlCol="0" tIns="0" wrap="square">
              <a:spAutoFit/>
              <a:scene3d>
                <a:camera prst="orthographicFront"/>
                <a:lightRig dir="t" rig="threePt"/>
              </a:scene3d>
              <a:sp3d contourW="12700"/>
            </a:bodyPr>
            <a:lstStyle/>
            <a:p>
              <a:pPr indent="-285750" marL="285750">
                <a:buFont charset="2" panose="05000000000000000000" pitchFamily="2" typeface="Wingdings"/>
                <a:buChar char="l"/>
              </a:pPr>
              <a:r>
                <a:rPr altLang="en-US" lang="zh-CN" sz="1400">
                  <a:solidFill>
                    <a:schemeClr val="tx1">
                      <a:lumMod val="75000"/>
                      <a:lumOff val="25000"/>
                    </a:schemeClr>
                  </a:solidFill>
                </a:rPr>
                <a:t>文字添加</a:t>
              </a:r>
            </a:p>
          </p:txBody>
        </p:sp>
        <p:sp>
          <p:nvSpPr>
            <p:cNvPr id="30" name="TextBox 11"/>
            <p:cNvSpPr txBox="1"/>
            <p:nvPr/>
          </p:nvSpPr>
          <p:spPr>
            <a:xfrm>
              <a:off x="1466850" y="2088162"/>
              <a:ext cx="1571625" cy="213360"/>
            </a:xfrm>
            <a:prstGeom prst="rect">
              <a:avLst/>
            </a:prstGeom>
            <a:noFill/>
          </p:spPr>
          <p:txBody>
            <a:bodyPr bIns="0" lIns="0" rIns="0" rtlCol="0" tIns="0" wrap="square">
              <a:spAutoFit/>
              <a:scene3d>
                <a:camera prst="orthographicFront"/>
                <a:lightRig dir="t" rig="threePt"/>
              </a:scene3d>
              <a:sp3d contourW="12700"/>
            </a:bodyPr>
            <a:lstStyle/>
            <a:p>
              <a:pPr indent="-285750" marL="285750">
                <a:buFont charset="2" panose="05000000000000000000" pitchFamily="2" typeface="Wingdings"/>
                <a:buChar char="l"/>
              </a:pPr>
              <a:r>
                <a:rPr altLang="en-US" lang="zh-CN" sz="1400">
                  <a:solidFill>
                    <a:schemeClr val="tx1">
                      <a:lumMod val="75000"/>
                      <a:lumOff val="25000"/>
                    </a:schemeClr>
                  </a:solidFill>
                </a:rPr>
                <a:t>文字添加</a:t>
              </a:r>
            </a:p>
          </p:txBody>
        </p:sp>
        <p:sp>
          <p:nvSpPr>
            <p:cNvPr id="31" name="TextBox 11"/>
            <p:cNvSpPr txBox="1"/>
            <p:nvPr/>
          </p:nvSpPr>
          <p:spPr>
            <a:xfrm>
              <a:off x="1466850" y="2667641"/>
              <a:ext cx="1571625" cy="213360"/>
            </a:xfrm>
            <a:prstGeom prst="rect">
              <a:avLst/>
            </a:prstGeom>
            <a:noFill/>
          </p:spPr>
          <p:txBody>
            <a:bodyPr bIns="0" lIns="0" rIns="0" rtlCol="0" tIns="0" wrap="square">
              <a:spAutoFit/>
              <a:scene3d>
                <a:camera prst="orthographicFront"/>
                <a:lightRig dir="t" rig="threePt"/>
              </a:scene3d>
              <a:sp3d contourW="12700"/>
            </a:bodyPr>
            <a:lstStyle/>
            <a:p>
              <a:pPr indent="-285750" marL="285750">
                <a:buFont charset="2" panose="05000000000000000000" pitchFamily="2" typeface="Wingdings"/>
                <a:buChar char="l"/>
              </a:pPr>
              <a:r>
                <a:rPr altLang="en-US" lang="zh-CN" sz="1400">
                  <a:solidFill>
                    <a:schemeClr val="tx1">
                      <a:lumMod val="75000"/>
                      <a:lumOff val="25000"/>
                    </a:schemeClr>
                  </a:solidFill>
                </a:rPr>
                <a:t>文字添加</a:t>
              </a:r>
            </a:p>
          </p:txBody>
        </p:sp>
        <p:sp>
          <p:nvSpPr>
            <p:cNvPr id="32" name="TextBox 11"/>
            <p:cNvSpPr txBox="1"/>
            <p:nvPr/>
          </p:nvSpPr>
          <p:spPr>
            <a:xfrm>
              <a:off x="1466850" y="3249304"/>
              <a:ext cx="1571625" cy="213360"/>
            </a:xfrm>
            <a:prstGeom prst="rect">
              <a:avLst/>
            </a:prstGeom>
            <a:noFill/>
          </p:spPr>
          <p:txBody>
            <a:bodyPr bIns="0" lIns="0" rIns="0" rtlCol="0" tIns="0" wrap="square">
              <a:spAutoFit/>
              <a:scene3d>
                <a:camera prst="orthographicFront"/>
                <a:lightRig dir="t" rig="threePt"/>
              </a:scene3d>
              <a:sp3d contourW="12700"/>
            </a:bodyPr>
            <a:lstStyle/>
            <a:p>
              <a:pPr indent="-285750" marL="285750">
                <a:buFont charset="2" panose="05000000000000000000" pitchFamily="2" typeface="Wingdings"/>
                <a:buChar char="l"/>
              </a:pPr>
              <a:r>
                <a:rPr altLang="en-US" lang="zh-CN" sz="1400">
                  <a:solidFill>
                    <a:schemeClr val="tx1">
                      <a:lumMod val="75000"/>
                      <a:lumOff val="25000"/>
                    </a:schemeClr>
                  </a:solidFill>
                </a:rPr>
                <a:t>文字添加</a:t>
              </a:r>
            </a:p>
          </p:txBody>
        </p:sp>
      </p:grpSp>
    </p:spTree>
    <p:extLst>
      <p:ext uri="{BB962C8B-B14F-4D97-AF65-F5344CB8AC3E}">
        <p14:creationId val="14301041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3"/>
                                        </p:tgtEl>
                                        <p:attrNameLst>
                                          <p:attrName>style.visibility</p:attrName>
                                        </p:attrNameLst>
                                      </p:cBhvr>
                                      <p:to>
                                        <p:strVal val="visible"/>
                                      </p:to>
                                    </p:set>
                                    <p:animEffect filter="wipe(left)" transition="in">
                                      <p:cBhvr>
                                        <p:cTn dur="500" id="7"/>
                                        <p:tgtEl>
                                          <p:spTgt spid="33"/>
                                        </p:tgtEl>
                                      </p:cBhvr>
                                    </p:animEffect>
                                  </p:childTnLst>
                                </p:cTn>
                              </p:par>
                            </p:childTnLst>
                          </p:cTn>
                        </p:par>
                        <p:par>
                          <p:cTn fill="hold" id="8" nodeType="afterGroup">
                            <p:stCondLst>
                              <p:cond delay="500"/>
                            </p:stCondLst>
                            <p:childTnLst>
                              <p:par>
                                <p:cTn fill="hold" id="9" nodeType="afterEffect" presetClass="entr" presetID="31"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90"/>
                                          </p:val>
                                        </p:tav>
                                        <p:tav tm="100000">
                                          <p:val>
                                            <p:fltVal val="0"/>
                                          </p:val>
                                        </p:tav>
                                      </p:tavLst>
                                    </p:anim>
                                    <p:animEffect filter="fade" transition="in">
                                      <p:cBhvr>
                                        <p:cTn dur="1000" id="14"/>
                                        <p:tgtEl>
                                          <p:spTgt spid="17"/>
                                        </p:tgtEl>
                                      </p:cBhvr>
                                    </p:animEffect>
                                  </p:childTnLst>
                                </p:cTn>
                              </p:par>
                              <p:par>
                                <p:cTn fill="hold" id="15" nodeType="withEffect" presetClass="entr" presetID="31" presetSubtype="0">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p:cTn dur="1000" fill="hold" id="17"/>
                                        <p:tgtEl>
                                          <p:spTgt spid="20"/>
                                        </p:tgtEl>
                                        <p:attrNameLst>
                                          <p:attrName>ppt_w</p:attrName>
                                        </p:attrNameLst>
                                      </p:cBhvr>
                                      <p:tavLst>
                                        <p:tav tm="0">
                                          <p:val>
                                            <p:fltVal val="0"/>
                                          </p:val>
                                        </p:tav>
                                        <p:tav tm="100000">
                                          <p:val>
                                            <p:strVal val="#ppt_w"/>
                                          </p:val>
                                        </p:tav>
                                      </p:tavLst>
                                    </p:anim>
                                    <p:anim calcmode="lin" valueType="num">
                                      <p:cBhvr>
                                        <p:cTn dur="1000" fill="hold" id="18"/>
                                        <p:tgtEl>
                                          <p:spTgt spid="20"/>
                                        </p:tgtEl>
                                        <p:attrNameLst>
                                          <p:attrName>ppt_h</p:attrName>
                                        </p:attrNameLst>
                                      </p:cBhvr>
                                      <p:tavLst>
                                        <p:tav tm="0">
                                          <p:val>
                                            <p:fltVal val="0"/>
                                          </p:val>
                                        </p:tav>
                                        <p:tav tm="100000">
                                          <p:val>
                                            <p:strVal val="#ppt_h"/>
                                          </p:val>
                                        </p:tav>
                                      </p:tavLst>
                                    </p:anim>
                                    <p:anim calcmode="lin" valueType="num">
                                      <p:cBhvr>
                                        <p:cTn dur="1000" fill="hold" id="19"/>
                                        <p:tgtEl>
                                          <p:spTgt spid="20"/>
                                        </p:tgtEl>
                                        <p:attrNameLst>
                                          <p:attrName>style.rotation</p:attrName>
                                        </p:attrNameLst>
                                      </p:cBhvr>
                                      <p:tavLst>
                                        <p:tav tm="0">
                                          <p:val>
                                            <p:fltVal val="90"/>
                                          </p:val>
                                        </p:tav>
                                        <p:tav tm="100000">
                                          <p:val>
                                            <p:fltVal val="0"/>
                                          </p:val>
                                        </p:tav>
                                      </p:tavLst>
                                    </p:anim>
                                    <p:animEffect filter="fade" transition="in">
                                      <p:cBhvr>
                                        <p:cTn dur="1000" id="20"/>
                                        <p:tgtEl>
                                          <p:spTgt spid="20"/>
                                        </p:tgtEl>
                                      </p:cBhvr>
                                    </p:animEffect>
                                  </p:childTnLst>
                                </p:cTn>
                              </p:par>
                              <p:par>
                                <p:cTn fill="hold" id="21" nodeType="withEffect" presetClass="entr" presetID="31" presetSubtype="0">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p:cTn dur="1000" fill="hold" id="23"/>
                                        <p:tgtEl>
                                          <p:spTgt spid="23"/>
                                        </p:tgtEl>
                                        <p:attrNameLst>
                                          <p:attrName>ppt_w</p:attrName>
                                        </p:attrNameLst>
                                      </p:cBhvr>
                                      <p:tavLst>
                                        <p:tav tm="0">
                                          <p:val>
                                            <p:fltVal val="0"/>
                                          </p:val>
                                        </p:tav>
                                        <p:tav tm="100000">
                                          <p:val>
                                            <p:strVal val="#ppt_w"/>
                                          </p:val>
                                        </p:tav>
                                      </p:tavLst>
                                    </p:anim>
                                    <p:anim calcmode="lin" valueType="num">
                                      <p:cBhvr>
                                        <p:cTn dur="1000" fill="hold" id="24"/>
                                        <p:tgtEl>
                                          <p:spTgt spid="23"/>
                                        </p:tgtEl>
                                        <p:attrNameLst>
                                          <p:attrName>ppt_h</p:attrName>
                                        </p:attrNameLst>
                                      </p:cBhvr>
                                      <p:tavLst>
                                        <p:tav tm="0">
                                          <p:val>
                                            <p:fltVal val="0"/>
                                          </p:val>
                                        </p:tav>
                                        <p:tav tm="100000">
                                          <p:val>
                                            <p:strVal val="#ppt_h"/>
                                          </p:val>
                                        </p:tav>
                                      </p:tavLst>
                                    </p:anim>
                                    <p:anim calcmode="lin" valueType="num">
                                      <p:cBhvr>
                                        <p:cTn dur="1000" fill="hold" id="25"/>
                                        <p:tgtEl>
                                          <p:spTgt spid="23"/>
                                        </p:tgtEl>
                                        <p:attrNameLst>
                                          <p:attrName>style.rotation</p:attrName>
                                        </p:attrNameLst>
                                      </p:cBhvr>
                                      <p:tavLst>
                                        <p:tav tm="0">
                                          <p:val>
                                            <p:fltVal val="90"/>
                                          </p:val>
                                        </p:tav>
                                        <p:tav tm="100000">
                                          <p:val>
                                            <p:fltVal val="0"/>
                                          </p:val>
                                        </p:tav>
                                      </p:tavLst>
                                    </p:anim>
                                    <p:animEffect filter="fade" transition="in">
                                      <p:cBhvr>
                                        <p:cTn dur="1000" id="26"/>
                                        <p:tgtEl>
                                          <p:spTgt spid="23"/>
                                        </p:tgtEl>
                                      </p:cBhvr>
                                    </p:animEffect>
                                  </p:childTnLst>
                                </p:cTn>
                              </p:par>
                              <p:par>
                                <p:cTn fill="hold" id="27" nodeType="withEffect" presetClass="entr" presetID="31" presetSubtype="0">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p:cTn dur="1000" fill="hold" id="29"/>
                                        <p:tgtEl>
                                          <p:spTgt spid="26"/>
                                        </p:tgtEl>
                                        <p:attrNameLst>
                                          <p:attrName>ppt_w</p:attrName>
                                        </p:attrNameLst>
                                      </p:cBhvr>
                                      <p:tavLst>
                                        <p:tav tm="0">
                                          <p:val>
                                            <p:fltVal val="0"/>
                                          </p:val>
                                        </p:tav>
                                        <p:tav tm="100000">
                                          <p:val>
                                            <p:strVal val="#ppt_w"/>
                                          </p:val>
                                        </p:tav>
                                      </p:tavLst>
                                    </p:anim>
                                    <p:anim calcmode="lin" valueType="num">
                                      <p:cBhvr>
                                        <p:cTn dur="1000" fill="hold" id="30"/>
                                        <p:tgtEl>
                                          <p:spTgt spid="26"/>
                                        </p:tgtEl>
                                        <p:attrNameLst>
                                          <p:attrName>ppt_h</p:attrName>
                                        </p:attrNameLst>
                                      </p:cBhvr>
                                      <p:tavLst>
                                        <p:tav tm="0">
                                          <p:val>
                                            <p:fltVal val="0"/>
                                          </p:val>
                                        </p:tav>
                                        <p:tav tm="100000">
                                          <p:val>
                                            <p:strVal val="#ppt_h"/>
                                          </p:val>
                                        </p:tav>
                                      </p:tavLst>
                                    </p:anim>
                                    <p:anim calcmode="lin" valueType="num">
                                      <p:cBhvr>
                                        <p:cTn dur="1000" fill="hold" id="31"/>
                                        <p:tgtEl>
                                          <p:spTgt spid="26"/>
                                        </p:tgtEl>
                                        <p:attrNameLst>
                                          <p:attrName>style.rotation</p:attrName>
                                        </p:attrNameLst>
                                      </p:cBhvr>
                                      <p:tavLst>
                                        <p:tav tm="0">
                                          <p:val>
                                            <p:fltVal val="90"/>
                                          </p:val>
                                        </p:tav>
                                        <p:tav tm="100000">
                                          <p:val>
                                            <p:fltVal val="0"/>
                                          </p:val>
                                        </p:tav>
                                      </p:tavLst>
                                    </p:anim>
                                    <p:animEffect filter="fade" transition="in">
                                      <p:cBhvr>
                                        <p:cTn dur="1000" id="32"/>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 name="组合 46"/>
          <p:cNvGrpSpPr/>
          <p:nvPr/>
        </p:nvGrpSpPr>
        <p:grpSpPr>
          <a:xfrm>
            <a:off x="4500292" y="2120630"/>
            <a:ext cx="3191416" cy="3191416"/>
            <a:chOff x="4500292" y="2120630"/>
            <a:chExt cx="3191416" cy="3191416"/>
          </a:xfrm>
        </p:grpSpPr>
        <p:sp>
          <p:nvSpPr>
            <p:cNvPr id="30" name="Block Arc 2"/>
            <p:cNvSpPr/>
            <p:nvPr/>
          </p:nvSpPr>
          <p:spPr>
            <a:xfrm flipH="1">
              <a:off x="5171080" y="2791418"/>
              <a:ext cx="1849838" cy="1849838"/>
            </a:xfrm>
            <a:prstGeom prst="blockArc">
              <a:avLst>
                <a:gd fmla="val 1507847" name="adj1"/>
                <a:gd fmla="val 16214381" name="adj2"/>
                <a:gd fmla="val 16739" name="adj3"/>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1" name="Oval 3"/>
            <p:cNvSpPr/>
            <p:nvPr/>
          </p:nvSpPr>
          <p:spPr>
            <a:xfrm>
              <a:off x="5942212" y="2789554"/>
              <a:ext cx="311227" cy="3112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none">
              <a:normAutofit/>
            </a:bodyPr>
            <a:lstStyle/>
            <a:p>
              <a:pPr algn="ctr" lvl="0"/>
              <a:r>
                <a:rPr lang="en-US" sz="1400">
                  <a:solidFill>
                    <a:schemeClr val="bg1"/>
                  </a:solidFill>
                  <a:latin charset="0" panose="020b0806030902050204" pitchFamily="34" typeface="Impact"/>
                </a:rPr>
                <a:t>03</a:t>
              </a:r>
            </a:p>
          </p:txBody>
        </p:sp>
        <p:sp>
          <p:nvSpPr>
            <p:cNvPr id="28" name="Block Arc 5"/>
            <p:cNvSpPr/>
            <p:nvPr/>
          </p:nvSpPr>
          <p:spPr>
            <a:xfrm flipH="1">
              <a:off x="5506008" y="3126346"/>
              <a:ext cx="1179984" cy="1179984"/>
            </a:xfrm>
            <a:prstGeom prst="blockArc">
              <a:avLst>
                <a:gd fmla="val 3403980" name="adj1"/>
                <a:gd fmla="val 16177562" name="adj2"/>
                <a:gd fmla="val 26403" name="adj3"/>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9" name="Oval 6"/>
            <p:cNvSpPr/>
            <p:nvPr/>
          </p:nvSpPr>
          <p:spPr>
            <a:xfrm>
              <a:off x="5942213" y="3126346"/>
              <a:ext cx="311227" cy="3112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none">
              <a:normAutofit/>
            </a:bodyPr>
            <a:lstStyle/>
            <a:p>
              <a:pPr algn="ctr"/>
              <a:r>
                <a:rPr lang="en-US" sz="1400">
                  <a:solidFill>
                    <a:schemeClr val="bg1"/>
                  </a:solidFill>
                  <a:latin charset="0" panose="020b0806030902050204" pitchFamily="34" typeface="Impact"/>
                </a:rPr>
                <a:t>04</a:t>
              </a:r>
            </a:p>
          </p:txBody>
        </p:sp>
        <p:sp>
          <p:nvSpPr>
            <p:cNvPr id="26" name="Block Arc 8"/>
            <p:cNvSpPr/>
            <p:nvPr/>
          </p:nvSpPr>
          <p:spPr>
            <a:xfrm flipH="1">
              <a:off x="4834290" y="2454628"/>
              <a:ext cx="2523421" cy="2523422"/>
            </a:xfrm>
            <a:prstGeom prst="blockArc">
              <a:avLst>
                <a:gd fmla="val 20754075" name="adj1"/>
                <a:gd fmla="val 16203514" name="adj2"/>
                <a:gd fmla="val 12311" name="adj3"/>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7" name="Oval 9"/>
            <p:cNvSpPr/>
            <p:nvPr/>
          </p:nvSpPr>
          <p:spPr>
            <a:xfrm>
              <a:off x="5942212" y="2452762"/>
              <a:ext cx="311227" cy="3112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none">
              <a:normAutofit/>
            </a:bodyPr>
            <a:lstStyle/>
            <a:p>
              <a:pPr algn="ctr"/>
              <a:r>
                <a:rPr lang="en-US" sz="1400">
                  <a:solidFill>
                    <a:schemeClr val="bg1"/>
                  </a:solidFill>
                  <a:latin charset="0" panose="020b0806030902050204" pitchFamily="34" typeface="Impact"/>
                </a:rPr>
                <a:t>02</a:t>
              </a:r>
            </a:p>
          </p:txBody>
        </p:sp>
        <p:sp>
          <p:nvSpPr>
            <p:cNvPr id="24" name="Block Arc 11"/>
            <p:cNvSpPr/>
            <p:nvPr/>
          </p:nvSpPr>
          <p:spPr>
            <a:xfrm flipH="1">
              <a:off x="4500292" y="2120630"/>
              <a:ext cx="3191416" cy="3191416"/>
            </a:xfrm>
            <a:prstGeom prst="blockArc">
              <a:avLst>
                <a:gd fmla="val 19362231" name="adj1"/>
                <a:gd fmla="val 16212586" name="adj2"/>
                <a:gd fmla="val 9872" name="adj3"/>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5" name="Oval 12"/>
            <p:cNvSpPr/>
            <p:nvPr/>
          </p:nvSpPr>
          <p:spPr>
            <a:xfrm>
              <a:off x="5942213" y="2120630"/>
              <a:ext cx="311227" cy="3112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none">
              <a:normAutofit/>
            </a:bodyPr>
            <a:lstStyle/>
            <a:p>
              <a:pPr algn="ctr"/>
              <a:r>
                <a:rPr lang="en-US" sz="1400">
                  <a:solidFill>
                    <a:schemeClr val="bg1"/>
                  </a:solidFill>
                  <a:latin charset="0" panose="020b0806030902050204" pitchFamily="34" typeface="Impact"/>
                </a:rPr>
                <a:t>01</a:t>
              </a:r>
            </a:p>
          </p:txBody>
        </p:sp>
      </p:grpSp>
      <p:grpSp>
        <p:nvGrpSpPr>
          <p:cNvPr id="32" name="组合 31"/>
          <p:cNvGrpSpPr/>
          <p:nvPr/>
        </p:nvGrpSpPr>
        <p:grpSpPr>
          <a:xfrm>
            <a:off x="1345398" y="235380"/>
            <a:ext cx="5587444" cy="764251"/>
            <a:chOff x="1345398" y="235380"/>
            <a:chExt cx="5587444" cy="764251"/>
          </a:xfrm>
        </p:grpSpPr>
        <p:sp>
          <p:nvSpPr>
            <p:cNvPr id="33" name="文本框 32"/>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34" name="文本框 33"/>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grpSp>
        <p:nvGrpSpPr>
          <p:cNvPr id="35" name="组合 34"/>
          <p:cNvGrpSpPr/>
          <p:nvPr/>
        </p:nvGrpSpPr>
        <p:grpSpPr>
          <a:xfrm>
            <a:off x="7968994" y="2266162"/>
            <a:ext cx="3007561" cy="878719"/>
            <a:chOff x="2291702" y="1996460"/>
            <a:chExt cx="3007561" cy="878719"/>
          </a:xfrm>
        </p:grpSpPr>
        <p:sp>
          <p:nvSpPr>
            <p:cNvPr id="36"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37"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38" name="组合 37"/>
          <p:cNvGrpSpPr/>
          <p:nvPr/>
        </p:nvGrpSpPr>
        <p:grpSpPr>
          <a:xfrm>
            <a:off x="7968994" y="4123537"/>
            <a:ext cx="3007561" cy="878719"/>
            <a:chOff x="2291702" y="1996460"/>
            <a:chExt cx="3007561" cy="878719"/>
          </a:xfrm>
        </p:grpSpPr>
        <p:sp>
          <p:nvSpPr>
            <p:cNvPr id="39"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0" name="TextBox 11"/>
            <p:cNvSpPr txBox="1"/>
            <p:nvPr/>
          </p:nvSpPr>
          <p:spPr>
            <a:xfrm>
              <a:off x="2291702" y="1996459"/>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41" name="组合 40"/>
          <p:cNvGrpSpPr/>
          <p:nvPr/>
        </p:nvGrpSpPr>
        <p:grpSpPr>
          <a:xfrm>
            <a:off x="1146413" y="2266162"/>
            <a:ext cx="3007561" cy="878719"/>
            <a:chOff x="2291702" y="1996460"/>
            <a:chExt cx="3007561" cy="878719"/>
          </a:xfrm>
        </p:grpSpPr>
        <p:sp>
          <p:nvSpPr>
            <p:cNvPr id="42"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3"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a:solidFill>
                    <a:schemeClr val="tx1">
                      <a:lumMod val="75000"/>
                      <a:lumOff val="25000"/>
                    </a:schemeClr>
                  </a:solidFill>
                </a:rPr>
                <a:t>标题文字添加</a:t>
              </a:r>
            </a:p>
          </p:txBody>
        </p:sp>
      </p:grpSp>
      <p:grpSp>
        <p:nvGrpSpPr>
          <p:cNvPr id="44" name="组合 43"/>
          <p:cNvGrpSpPr/>
          <p:nvPr/>
        </p:nvGrpSpPr>
        <p:grpSpPr>
          <a:xfrm>
            <a:off x="1146413" y="4123537"/>
            <a:ext cx="3007561" cy="878719"/>
            <a:chOff x="2291702" y="1996460"/>
            <a:chExt cx="3007561" cy="878719"/>
          </a:xfrm>
        </p:grpSpPr>
        <p:sp>
          <p:nvSpPr>
            <p:cNvPr id="45"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6" name="TextBox 11"/>
            <p:cNvSpPr txBox="1"/>
            <p:nvPr/>
          </p:nvSpPr>
          <p:spPr>
            <a:xfrm>
              <a:off x="2850228" y="1996459"/>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a:solidFill>
                    <a:schemeClr val="tx1">
                      <a:lumMod val="75000"/>
                      <a:lumOff val="25000"/>
                    </a:schemeClr>
                  </a:solidFill>
                </a:rPr>
                <a:t>标题文字添加</a:t>
              </a:r>
            </a:p>
          </p:txBody>
        </p:sp>
      </p:grpSp>
    </p:spTree>
    <p:extLst>
      <p:ext uri="{BB962C8B-B14F-4D97-AF65-F5344CB8AC3E}">
        <p14:creationId val="407671992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p:cTn dur="1000" fill="hold" id="7"/>
                                        <p:tgtEl>
                                          <p:spTgt spid="47"/>
                                        </p:tgtEl>
                                        <p:attrNameLst>
                                          <p:attrName>ppt_w</p:attrName>
                                        </p:attrNameLst>
                                      </p:cBhvr>
                                      <p:tavLst>
                                        <p:tav tm="0">
                                          <p:val>
                                            <p:fltVal val="0"/>
                                          </p:val>
                                        </p:tav>
                                        <p:tav tm="100000">
                                          <p:val>
                                            <p:strVal val="#ppt_w"/>
                                          </p:val>
                                        </p:tav>
                                      </p:tavLst>
                                    </p:anim>
                                    <p:anim calcmode="lin" valueType="num">
                                      <p:cBhvr>
                                        <p:cTn dur="1000" fill="hold" id="8"/>
                                        <p:tgtEl>
                                          <p:spTgt spid="47"/>
                                        </p:tgtEl>
                                        <p:attrNameLst>
                                          <p:attrName>ppt_h</p:attrName>
                                        </p:attrNameLst>
                                      </p:cBhvr>
                                      <p:tavLst>
                                        <p:tav tm="0">
                                          <p:val>
                                            <p:fltVal val="0"/>
                                          </p:val>
                                        </p:tav>
                                        <p:tav tm="100000">
                                          <p:val>
                                            <p:strVal val="#ppt_h"/>
                                          </p:val>
                                        </p:tav>
                                      </p:tavLst>
                                    </p:anim>
                                    <p:anim calcmode="lin" valueType="num">
                                      <p:cBhvr>
                                        <p:cTn dur="1000" fill="hold" id="9"/>
                                        <p:tgtEl>
                                          <p:spTgt spid="47"/>
                                        </p:tgtEl>
                                        <p:attrNameLst>
                                          <p:attrName>style.rotation</p:attrName>
                                        </p:attrNameLst>
                                      </p:cBhvr>
                                      <p:tavLst>
                                        <p:tav tm="0">
                                          <p:val>
                                            <p:fltVal val="90"/>
                                          </p:val>
                                        </p:tav>
                                        <p:tav tm="100000">
                                          <p:val>
                                            <p:fltVal val="0"/>
                                          </p:val>
                                        </p:tav>
                                      </p:tavLst>
                                    </p:anim>
                                    <p:animEffect filter="fade" transition="in">
                                      <p:cBhvr>
                                        <p:cTn dur="1000" id="10"/>
                                        <p:tgtEl>
                                          <p:spTgt spid="47"/>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41"/>
                                        </p:tgtEl>
                                        <p:attrNameLst>
                                          <p:attrName>style.visibility</p:attrName>
                                        </p:attrNameLst>
                                      </p:cBhvr>
                                      <p:to>
                                        <p:strVal val="visible"/>
                                      </p:to>
                                    </p:set>
                                    <p:anim calcmode="lin" valueType="num">
                                      <p:cBhvr additive="base">
                                        <p:cTn dur="500" fill="hold" id="14"/>
                                        <p:tgtEl>
                                          <p:spTgt spid="41"/>
                                        </p:tgtEl>
                                        <p:attrNameLst>
                                          <p:attrName>ppt_x</p:attrName>
                                        </p:attrNameLst>
                                      </p:cBhvr>
                                      <p:tavLst>
                                        <p:tav tm="0">
                                          <p:val>
                                            <p:strVal val="0-#ppt_w/2"/>
                                          </p:val>
                                        </p:tav>
                                        <p:tav tm="100000">
                                          <p:val>
                                            <p:strVal val="#ppt_x"/>
                                          </p:val>
                                        </p:tav>
                                      </p:tavLst>
                                    </p:anim>
                                    <p:anim calcmode="lin" valueType="num">
                                      <p:cBhvr additive="base">
                                        <p:cTn dur="500" fill="hold" id="15"/>
                                        <p:tgtEl>
                                          <p:spTgt spid="41"/>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44"/>
                                        </p:tgtEl>
                                        <p:attrNameLst>
                                          <p:attrName>style.visibility</p:attrName>
                                        </p:attrNameLst>
                                      </p:cBhvr>
                                      <p:to>
                                        <p:strVal val="visible"/>
                                      </p:to>
                                    </p:set>
                                    <p:anim calcmode="lin" valueType="num">
                                      <p:cBhvr additive="base">
                                        <p:cTn dur="500" fill="hold" id="18"/>
                                        <p:tgtEl>
                                          <p:spTgt spid="44"/>
                                        </p:tgtEl>
                                        <p:attrNameLst>
                                          <p:attrName>ppt_x</p:attrName>
                                        </p:attrNameLst>
                                      </p:cBhvr>
                                      <p:tavLst>
                                        <p:tav tm="0">
                                          <p:val>
                                            <p:strVal val="0-#ppt_w/2"/>
                                          </p:val>
                                        </p:tav>
                                        <p:tav tm="100000">
                                          <p:val>
                                            <p:strVal val="#ppt_x"/>
                                          </p:val>
                                        </p:tav>
                                      </p:tavLst>
                                    </p:anim>
                                    <p:anim calcmode="lin" valueType="num">
                                      <p:cBhvr additive="base">
                                        <p:cTn dur="500" fill="hold" id="19"/>
                                        <p:tgtEl>
                                          <p:spTgt spid="44"/>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35"/>
                                        </p:tgtEl>
                                        <p:attrNameLst>
                                          <p:attrName>style.visibility</p:attrName>
                                        </p:attrNameLst>
                                      </p:cBhvr>
                                      <p:to>
                                        <p:strVal val="visible"/>
                                      </p:to>
                                    </p:set>
                                    <p:anim calcmode="lin" valueType="num">
                                      <p:cBhvr additive="base">
                                        <p:cTn dur="500" fill="hold" id="22"/>
                                        <p:tgtEl>
                                          <p:spTgt spid="35"/>
                                        </p:tgtEl>
                                        <p:attrNameLst>
                                          <p:attrName>ppt_x</p:attrName>
                                        </p:attrNameLst>
                                      </p:cBhvr>
                                      <p:tavLst>
                                        <p:tav tm="0">
                                          <p:val>
                                            <p:strVal val="1+#ppt_w/2"/>
                                          </p:val>
                                        </p:tav>
                                        <p:tav tm="100000">
                                          <p:val>
                                            <p:strVal val="#ppt_x"/>
                                          </p:val>
                                        </p:tav>
                                      </p:tavLst>
                                    </p:anim>
                                    <p:anim calcmode="lin" valueType="num">
                                      <p:cBhvr additive="base">
                                        <p:cTn dur="500" fill="hold" id="23"/>
                                        <p:tgtEl>
                                          <p:spTgt spid="35"/>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38"/>
                                        </p:tgtEl>
                                        <p:attrNameLst>
                                          <p:attrName>style.visibility</p:attrName>
                                        </p:attrNameLst>
                                      </p:cBhvr>
                                      <p:to>
                                        <p:strVal val="visible"/>
                                      </p:to>
                                    </p:set>
                                    <p:anim calcmode="lin" valueType="num">
                                      <p:cBhvr additive="base">
                                        <p:cTn dur="500" fill="hold" id="26"/>
                                        <p:tgtEl>
                                          <p:spTgt spid="38"/>
                                        </p:tgtEl>
                                        <p:attrNameLst>
                                          <p:attrName>ppt_x</p:attrName>
                                        </p:attrNameLst>
                                      </p:cBhvr>
                                      <p:tavLst>
                                        <p:tav tm="0">
                                          <p:val>
                                            <p:strVal val="1+#ppt_w/2"/>
                                          </p:val>
                                        </p:tav>
                                        <p:tav tm="100000">
                                          <p:val>
                                            <p:strVal val="#ppt_x"/>
                                          </p:val>
                                        </p:tav>
                                      </p:tavLst>
                                    </p:anim>
                                    <p:anim calcmode="lin" valueType="num">
                                      <p:cBhvr additive="base">
                                        <p:cTn dur="500" fill="hold" id="27"/>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 name="组合 34"/>
          <p:cNvGrpSpPr/>
          <p:nvPr/>
        </p:nvGrpSpPr>
        <p:grpSpPr>
          <a:xfrm>
            <a:off x="1345398" y="235380"/>
            <a:ext cx="5587444" cy="764251"/>
            <a:chOff x="1345398" y="235380"/>
            <a:chExt cx="5587444" cy="764251"/>
          </a:xfrm>
        </p:grpSpPr>
        <p:sp>
          <p:nvSpPr>
            <p:cNvPr id="36" name="文本框 35"/>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37" name="文本框 36"/>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grpSp>
        <p:nvGrpSpPr>
          <p:cNvPr id="52" name="组合 51"/>
          <p:cNvGrpSpPr/>
          <p:nvPr/>
        </p:nvGrpSpPr>
        <p:grpSpPr>
          <a:xfrm>
            <a:off x="1636713" y="2374790"/>
            <a:ext cx="2721270" cy="2474909"/>
            <a:chOff x="1636713" y="2374790"/>
            <a:chExt cx="2721270" cy="2474909"/>
          </a:xfrm>
        </p:grpSpPr>
        <p:sp>
          <p:nvSpPr>
            <p:cNvPr id="29" name="Arrow: Pentagon 78"/>
            <p:cNvSpPr/>
            <p:nvPr/>
          </p:nvSpPr>
          <p:spPr>
            <a:xfrm>
              <a:off x="1939017" y="2487969"/>
              <a:ext cx="2302367" cy="823643"/>
            </a:xfrm>
            <a:prstGeom prst="roundRect">
              <a:avLst>
                <a:gd fmla="val 50000" name="adj"/>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defTabSz="914378" lvl="0">
                <a:defRPr/>
              </a:pPr>
              <a:endParaRPr altLang="en-US" b="1" lang="zh-CN" sz="1400">
                <a:solidFill>
                  <a:schemeClr val="tx1"/>
                </a:solidFill>
              </a:endParaRPr>
            </a:p>
          </p:txBody>
        </p:sp>
        <p:sp>
          <p:nvSpPr>
            <p:cNvPr id="30" name="Oval 79"/>
            <p:cNvSpPr/>
            <p:nvPr/>
          </p:nvSpPr>
          <p:spPr>
            <a:xfrm>
              <a:off x="1636713" y="2374790"/>
              <a:ext cx="1050001" cy="1050002"/>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1" name="Freeform: Shape 80" title="HBOw5gySgy"/>
            <p:cNvSpPr/>
            <p:nvPr/>
          </p:nvSpPr>
          <p:spPr bwMode="auto">
            <a:xfrm>
              <a:off x="1919967" y="2583235"/>
              <a:ext cx="481328" cy="606645"/>
            </a:xfrm>
            <a:custGeom>
              <a:gdLst>
                <a:gd fmla="*/ 179388 w 268288" name="connsiteX0"/>
                <a:gd fmla="*/ 166688 h 338138" name="connsiteY0"/>
                <a:gd fmla="*/ 203200 w 268288" name="connsiteX1"/>
                <a:gd fmla="*/ 190443 h 338138" name="connsiteY1"/>
                <a:gd fmla="*/ 203200 w 268288" name="connsiteX2"/>
                <a:gd fmla="*/ 252471 h 338138" name="connsiteY2"/>
                <a:gd fmla="*/ 179388 w 268288" name="connsiteX3"/>
                <a:gd fmla="*/ 276226 h 338138" name="connsiteY3"/>
                <a:gd fmla="*/ 155575 w 268288" name="connsiteX4"/>
                <a:gd fmla="*/ 252471 h 338138" name="connsiteY4"/>
                <a:gd fmla="*/ 155575 w 268288" name="connsiteX5"/>
                <a:gd fmla="*/ 190443 h 338138" name="connsiteY5"/>
                <a:gd fmla="*/ 179388 w 268288" name="connsiteX6"/>
                <a:gd fmla="*/ 166688 h 338138" name="connsiteY6"/>
                <a:gd fmla="*/ 179388 w 268288" name="connsiteX7"/>
                <a:gd fmla="*/ 150813 h 338138" name="connsiteY7"/>
                <a:gd fmla="*/ 139700 w 268288" name="connsiteX8"/>
                <a:gd fmla="*/ 190427 h 338138" name="connsiteY8"/>
                <a:gd fmla="*/ 139700 w 268288" name="connsiteX9"/>
                <a:gd fmla="*/ 252488 h 338138" name="connsiteY9"/>
                <a:gd fmla="*/ 179388 w 268288" name="connsiteX10"/>
                <a:gd fmla="*/ 292101 h 338138" name="connsiteY10"/>
                <a:gd fmla="*/ 219075 w 268288" name="connsiteX11"/>
                <a:gd fmla="*/ 252488 h 338138" name="connsiteY11"/>
                <a:gd fmla="*/ 219075 w 268288" name="connsiteX12"/>
                <a:gd fmla="*/ 190427 h 338138" name="connsiteY12"/>
                <a:gd fmla="*/ 179388 w 268288" name="connsiteX13"/>
                <a:gd fmla="*/ 150813 h 338138" name="connsiteY13"/>
                <a:gd fmla="*/ 57120 w 268288" name="connsiteX14"/>
                <a:gd fmla="*/ 150813 h 338138" name="connsiteY14"/>
                <a:gd fmla="*/ 49212 w 268288" name="connsiteX15"/>
                <a:gd fmla="*/ 158705 h 338138" name="connsiteY15"/>
                <a:gd fmla="*/ 57120 w 268288" name="connsiteX16"/>
                <a:gd fmla="*/ 166597 h 338138" name="connsiteY16"/>
                <a:gd fmla="*/ 80842 w 268288" name="connsiteX17"/>
                <a:gd fmla="*/ 166597 h 338138" name="connsiteY17"/>
                <a:gd fmla="*/ 103247 w 268288" name="connsiteX18"/>
                <a:gd fmla="*/ 188959 h 338138" name="connsiteY18"/>
                <a:gd fmla="*/ 103247 w 268288" name="connsiteX19"/>
                <a:gd fmla="*/ 190274 h 338138" name="connsiteY19"/>
                <a:gd fmla="*/ 80842 w 268288" name="connsiteX20"/>
                <a:gd fmla="*/ 212635 h 338138" name="connsiteY20"/>
                <a:gd fmla="*/ 57120 w 268288" name="connsiteX21"/>
                <a:gd fmla="*/ 212635 h 338138" name="connsiteY21"/>
                <a:gd fmla="*/ 49212 w 268288" name="connsiteX22"/>
                <a:gd fmla="*/ 220527 h 338138" name="connsiteY22"/>
                <a:gd fmla="*/ 57120 w 268288" name="connsiteX23"/>
                <a:gd fmla="*/ 228419 h 338138" name="connsiteY23"/>
                <a:gd fmla="*/ 80842 w 268288" name="connsiteX24"/>
                <a:gd fmla="*/ 228419 h 338138" name="connsiteY24"/>
                <a:gd fmla="*/ 103247 w 268288" name="connsiteX25"/>
                <a:gd fmla="*/ 250781 h 338138" name="connsiteY25"/>
                <a:gd fmla="*/ 80842 w 268288" name="connsiteX26"/>
                <a:gd fmla="*/ 273142 h 338138" name="connsiteY26"/>
                <a:gd fmla="*/ 57120 w 268288" name="connsiteX27"/>
                <a:gd fmla="*/ 273142 h 338138" name="connsiteY27"/>
                <a:gd fmla="*/ 49212 w 268288" name="connsiteX28"/>
                <a:gd fmla="*/ 281034 h 338138" name="connsiteY28"/>
                <a:gd fmla="*/ 57120 w 268288" name="connsiteX29"/>
                <a:gd fmla="*/ 288926 h 338138" name="connsiteY29"/>
                <a:gd fmla="*/ 80842 w 268288" name="connsiteX30"/>
                <a:gd fmla="*/ 288926 h 338138" name="connsiteY30"/>
                <a:gd fmla="*/ 119062 w 268288" name="connsiteX31"/>
                <a:gd fmla="*/ 250781 h 338138" name="connsiteY31"/>
                <a:gd fmla="*/ 103247 w 268288" name="connsiteX32"/>
                <a:gd fmla="*/ 220527 h 338138" name="connsiteY32"/>
                <a:gd fmla="*/ 119062 w 268288" name="connsiteX33"/>
                <a:gd fmla="*/ 190274 h 338138" name="connsiteY33"/>
                <a:gd fmla="*/ 119062 w 268288" name="connsiteX34"/>
                <a:gd fmla="*/ 188959 h 338138" name="connsiteY34"/>
                <a:gd fmla="*/ 80842 w 268288" name="connsiteX35"/>
                <a:gd fmla="*/ 150813 h 338138" name="connsiteY35"/>
                <a:gd fmla="*/ 57120 w 268288" name="connsiteX36"/>
                <a:gd fmla="*/ 150813 h 338138" name="connsiteY36"/>
                <a:gd fmla="*/ 46099 w 268288" name="connsiteX37"/>
                <a:gd fmla="*/ 47625 h 338138" name="connsiteY37"/>
                <a:gd fmla="*/ 15875 w 268288" name="connsiteX38"/>
                <a:gd fmla="*/ 79629 h 338138" name="connsiteY38"/>
                <a:gd fmla="*/ 15875 w 268288" name="connsiteX39"/>
                <a:gd fmla="*/ 114300 h 338138" name="connsiteY39"/>
                <a:gd fmla="*/ 252413 w 268288" name="connsiteX40"/>
                <a:gd fmla="*/ 114300 h 338138" name="connsiteY40"/>
                <a:gd fmla="*/ 252413 w 268288" name="connsiteX41"/>
                <a:gd fmla="*/ 79629 h 338138" name="connsiteY41"/>
                <a:gd fmla="*/ 222189 w 268288" name="connsiteX42"/>
                <a:gd fmla="*/ 47625 h 338138" name="connsiteY42"/>
                <a:gd fmla="*/ 210362 w 268288" name="connsiteX43"/>
                <a:gd fmla="*/ 47625 h 338138" name="connsiteY43"/>
                <a:gd fmla="*/ 210362 w 268288" name="connsiteX44"/>
                <a:gd fmla="*/ 71628 h 338138" name="connsiteY44"/>
                <a:gd fmla="*/ 202477 w 268288" name="connsiteX45"/>
                <a:gd fmla="*/ 79629 h 338138" name="connsiteY45"/>
                <a:gd fmla="*/ 194593 w 268288" name="connsiteX46"/>
                <a:gd fmla="*/ 71628 h 338138" name="connsiteY46"/>
                <a:gd fmla="*/ 194593 w 268288" name="connsiteX47"/>
                <a:gd fmla="*/ 47625 h 338138" name="connsiteY47"/>
                <a:gd fmla="*/ 73696 w 268288" name="connsiteX48"/>
                <a:gd fmla="*/ 47625 h 338138" name="connsiteY48"/>
                <a:gd fmla="*/ 73696 w 268288" name="connsiteX49"/>
                <a:gd fmla="*/ 71628 h 338138" name="connsiteY49"/>
                <a:gd fmla="*/ 65811 w 268288" name="connsiteX50"/>
                <a:gd fmla="*/ 79629 h 338138" name="connsiteY50"/>
                <a:gd fmla="*/ 57926 w 268288" name="connsiteX51"/>
                <a:gd fmla="*/ 71628 h 338138" name="connsiteY51"/>
                <a:gd fmla="*/ 57926 w 268288" name="connsiteX52"/>
                <a:gd fmla="*/ 47625 h 338138" name="connsiteY52"/>
                <a:gd fmla="*/ 46099 w 268288" name="connsiteX53"/>
                <a:gd fmla="*/ 47625 h 338138" name="connsiteY53"/>
                <a:gd fmla="*/ 65757 w 268288" name="connsiteX54"/>
                <a:gd fmla="*/ 0 h 338138" name="connsiteY54"/>
                <a:gd fmla="*/ 73648 w 268288" name="connsiteX55"/>
                <a:gd fmla="*/ 7925 h 338138" name="connsiteY55"/>
                <a:gd fmla="*/ 73648 w 268288" name="connsiteX56"/>
                <a:gd fmla="*/ 31700 h 338138" name="connsiteY56"/>
                <a:gd fmla="*/ 194640 w 268288" name="connsiteX57"/>
                <a:gd fmla="*/ 31700 h 338138" name="connsiteY57"/>
                <a:gd fmla="*/ 194640 w 268288" name="connsiteX58"/>
                <a:gd fmla="*/ 7925 h 338138" name="connsiteY58"/>
                <a:gd fmla="*/ 202531 w 268288" name="connsiteX59"/>
                <a:gd fmla="*/ 0 h 338138" name="connsiteY59"/>
                <a:gd fmla="*/ 210422 w 268288" name="connsiteX60"/>
                <a:gd fmla="*/ 7925 h 338138" name="connsiteY60"/>
                <a:gd fmla="*/ 210422 w 268288" name="connsiteX61"/>
                <a:gd fmla="*/ 31700 h 338138" name="connsiteY61"/>
                <a:gd fmla="*/ 222258 w 268288" name="connsiteX62"/>
                <a:gd fmla="*/ 31700 h 338138" name="connsiteY62"/>
                <a:gd fmla="*/ 268288 w 268288" name="connsiteX63"/>
                <a:gd fmla="*/ 79251 h 338138" name="connsiteY63"/>
                <a:gd fmla="*/ 268288 w 268288" name="connsiteX64"/>
                <a:gd fmla="*/ 290587 h 338138" name="connsiteY64"/>
                <a:gd fmla="*/ 222258 w 268288" name="connsiteX65"/>
                <a:gd fmla="*/ 338138 h 338138" name="connsiteY65"/>
                <a:gd fmla="*/ 46030 w 268288" name="connsiteX66"/>
                <a:gd fmla="*/ 338138 h 338138" name="connsiteY66"/>
                <a:gd fmla="*/ 0 w 268288" name="connsiteX67"/>
                <a:gd fmla="*/ 290587 h 338138" name="connsiteY67"/>
                <a:gd fmla="*/ 0 w 268288" name="connsiteX68"/>
                <a:gd fmla="*/ 79251 h 338138" name="connsiteY68"/>
                <a:gd fmla="*/ 46030 w 268288" name="connsiteX69"/>
                <a:gd fmla="*/ 31700 h 338138" name="connsiteY69"/>
                <a:gd fmla="*/ 57866 w 268288" name="connsiteX70"/>
                <a:gd fmla="*/ 31700 h 338138" name="connsiteY70"/>
                <a:gd fmla="*/ 57866 w 268288" name="connsiteX71"/>
                <a:gd fmla="*/ 7925 h 338138" name="connsiteY71"/>
                <a:gd fmla="*/ 65757 w 268288" name="connsiteX72"/>
                <a:gd fmla="*/ 0 h 338138" name="connsiteY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b="b" l="l" r="r" t="t"/>
              <a:pathLst>
                <a:path h="338138" w="26828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bg1"/>
            </a:solidFill>
            <a:ln>
              <a:noFill/>
            </a:ln>
            <a:extLst/>
          </p:spPr>
          <p:txBody>
            <a:bodyPr anchor="ctr"/>
            <a:lstStyle/>
            <a:p>
              <a:pPr algn="ctr"/>
              <a:endParaRPr/>
            </a:p>
          </p:txBody>
        </p:sp>
        <p:grpSp>
          <p:nvGrpSpPr>
            <p:cNvPr id="38" name="组合 37"/>
            <p:cNvGrpSpPr/>
            <p:nvPr/>
          </p:nvGrpSpPr>
          <p:grpSpPr>
            <a:xfrm>
              <a:off x="1800428" y="3791444"/>
              <a:ext cx="2557555" cy="1058255"/>
              <a:chOff x="2291702" y="1996460"/>
              <a:chExt cx="2557555" cy="1058255"/>
            </a:xfrm>
          </p:grpSpPr>
          <p:sp>
            <p:nvSpPr>
              <p:cNvPr id="39" name="TextBox 11"/>
              <p:cNvSpPr txBox="1"/>
              <p:nvPr/>
            </p:nvSpPr>
            <p:spPr>
              <a:xfrm>
                <a:off x="2291702" y="2336570"/>
                <a:ext cx="2557555" cy="7112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0" name="TextBox 11"/>
              <p:cNvSpPr txBox="1"/>
              <p:nvPr/>
            </p:nvSpPr>
            <p:spPr>
              <a:xfrm>
                <a:off x="2291702" y="1996459"/>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sp>
          <p:nvSpPr>
            <p:cNvPr id="47" name="TextBox 11"/>
            <p:cNvSpPr txBox="1"/>
            <p:nvPr/>
          </p:nvSpPr>
          <p:spPr>
            <a:xfrm>
              <a:off x="2969968" y="2696837"/>
              <a:ext cx="794591" cy="426720"/>
            </a:xfrm>
            <a:prstGeom prst="rect">
              <a:avLst/>
            </a:prstGeom>
            <a:noFill/>
          </p:spPr>
          <p:txBody>
            <a:bodyPr bIns="0" lIns="0" rIns="0" rtlCol="0" tIns="0" wrap="square">
              <a:spAutoFit/>
              <a:scene3d>
                <a:camera prst="orthographicFront"/>
                <a:lightRig dir="t" rig="threePt"/>
              </a:scene3d>
              <a:sp3d contourW="12700"/>
            </a:bodyPr>
            <a:lstStyle/>
            <a:p>
              <a:r>
                <a:rPr altLang="zh-CN" b="1" lang="en-US" sz="2800">
                  <a:solidFill>
                    <a:schemeClr val="tx1">
                      <a:lumMod val="75000"/>
                      <a:lumOff val="25000"/>
                    </a:schemeClr>
                  </a:solidFill>
                </a:rPr>
                <a:t>$589</a:t>
              </a:r>
            </a:p>
          </p:txBody>
        </p:sp>
      </p:grpSp>
      <p:grpSp>
        <p:nvGrpSpPr>
          <p:cNvPr id="53" name="组合 52"/>
          <p:cNvGrpSpPr/>
          <p:nvPr/>
        </p:nvGrpSpPr>
        <p:grpSpPr>
          <a:xfrm>
            <a:off x="4739300" y="2374790"/>
            <a:ext cx="2732264" cy="2474909"/>
            <a:chOff x="4739300" y="2374790"/>
            <a:chExt cx="2732264" cy="2474909"/>
          </a:xfrm>
        </p:grpSpPr>
        <p:sp>
          <p:nvSpPr>
            <p:cNvPr id="32" name="Arrow: Pentagon 81"/>
            <p:cNvSpPr/>
            <p:nvPr/>
          </p:nvSpPr>
          <p:spPr>
            <a:xfrm>
              <a:off x="5041604" y="2487969"/>
              <a:ext cx="2302367" cy="823643"/>
            </a:xfrm>
            <a:prstGeom prst="roundRect">
              <a:avLst>
                <a:gd fmla="val 50000" name="adj"/>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defTabSz="914378" lvl="0">
                <a:defRPr/>
              </a:pPr>
              <a:endParaRPr altLang="en-US" b="1" lang="zh-CN" sz="1400">
                <a:solidFill>
                  <a:schemeClr val="tx1"/>
                </a:solidFill>
              </a:endParaRPr>
            </a:p>
          </p:txBody>
        </p:sp>
        <p:sp>
          <p:nvSpPr>
            <p:cNvPr id="33" name="Oval 82"/>
            <p:cNvSpPr/>
            <p:nvPr/>
          </p:nvSpPr>
          <p:spPr>
            <a:xfrm>
              <a:off x="4739300" y="2374790"/>
              <a:ext cx="1050001" cy="1050002"/>
            </a:xfrm>
            <a:prstGeom prst="ellipse">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4" name="Freeform: Shape 83"/>
            <p:cNvSpPr>
              <a:spLocks noChangeAspect="1"/>
            </p:cNvSpPr>
            <p:nvPr/>
          </p:nvSpPr>
          <p:spPr bwMode="auto">
            <a:xfrm>
              <a:off x="4951034" y="2582845"/>
              <a:ext cx="634556" cy="633890"/>
            </a:xfrm>
            <a:custGeom>
              <a:gdLst>
                <a:gd fmla="*/ 374 w 400" name="T0"/>
                <a:gd fmla="*/ 100 h 400" name="T1"/>
                <a:gd fmla="*/ 301 w 400" name="T2"/>
                <a:gd fmla="*/ 27 h 400" name="T3"/>
                <a:gd fmla="*/ 200 w 400" name="T4"/>
                <a:gd fmla="*/ 0 h 400" name="T5"/>
                <a:gd fmla="*/ 100 w 400" name="T6"/>
                <a:gd fmla="*/ 27 h 400" name="T7"/>
                <a:gd fmla="*/ 27 w 400" name="T8"/>
                <a:gd fmla="*/ 100 h 400" name="T9"/>
                <a:gd fmla="*/ 0 w 400" name="T10"/>
                <a:gd fmla="*/ 200 h 400" name="T11"/>
                <a:gd fmla="*/ 27 w 400" name="T12"/>
                <a:gd fmla="*/ 301 h 400" name="T13"/>
                <a:gd fmla="*/ 100 w 400" name="T14"/>
                <a:gd fmla="*/ 374 h 400" name="T15"/>
                <a:gd fmla="*/ 200 w 400" name="T16"/>
                <a:gd fmla="*/ 400 h 400" name="T17"/>
                <a:gd fmla="*/ 301 w 400" name="T18"/>
                <a:gd fmla="*/ 374 h 400" name="T19"/>
                <a:gd fmla="*/ 374 w 400" name="T20"/>
                <a:gd fmla="*/ 301 h 400" name="T21"/>
                <a:gd fmla="*/ 400 w 400" name="T22"/>
                <a:gd fmla="*/ 200 h 400" name="T23"/>
                <a:gd fmla="*/ 374 w 400" name="T24"/>
                <a:gd fmla="*/ 100 h 400" name="T25"/>
                <a:gd fmla="*/ 330 w 400" name="T26"/>
                <a:gd fmla="*/ 170 h 400" name="T27"/>
                <a:gd fmla="*/ 188 w 400" name="T28"/>
                <a:gd fmla="*/ 311 h 400" name="T29"/>
                <a:gd fmla="*/ 176 w 400" name="T30"/>
                <a:gd fmla="*/ 316 h 400" name="T31"/>
                <a:gd fmla="*/ 165 w 400" name="T32"/>
                <a:gd fmla="*/ 311 h 400" name="T33"/>
                <a:gd fmla="*/ 70 w 400" name="T34"/>
                <a:gd fmla="*/ 217 h 400" name="T35"/>
                <a:gd fmla="*/ 66 w 400" name="T36"/>
                <a:gd fmla="*/ 205 h 400" name="T37"/>
                <a:gd fmla="*/ 70 w 400" name="T38"/>
                <a:gd fmla="*/ 193 h 400" name="T39"/>
                <a:gd fmla="*/ 94 w 400" name="T40"/>
                <a:gd fmla="*/ 170 h 400" name="T41"/>
                <a:gd fmla="*/ 106 w 400" name="T42"/>
                <a:gd fmla="*/ 165 h 400" name="T43"/>
                <a:gd fmla="*/ 118 w 400" name="T44"/>
                <a:gd fmla="*/ 170 h 400" name="T45"/>
                <a:gd fmla="*/ 176 w 400" name="T46"/>
                <a:gd fmla="*/ 229 h 400" name="T47"/>
                <a:gd fmla="*/ 283 w 400" name="T48"/>
                <a:gd fmla="*/ 123 h 400" name="T49"/>
                <a:gd fmla="*/ 295 w 400" name="T50"/>
                <a:gd fmla="*/ 118 h 400" name="T51"/>
                <a:gd fmla="*/ 306 w 400" name="T52"/>
                <a:gd fmla="*/ 123 h 400" name="T53"/>
                <a:gd fmla="*/ 330 w 400" name="T54"/>
                <a:gd fmla="*/ 146 h 400" name="T55"/>
                <a:gd fmla="*/ 335 w 400" name="T56"/>
                <a:gd fmla="*/ 158 h 400" name="T57"/>
                <a:gd fmla="*/ 330 w 400" name="T58"/>
                <a:gd fmla="*/ 170 h 400" name="T59"/>
                <a:gd fmla="*/ 330 w 400" name="T60"/>
                <a:gd fmla="*/ 170 h 400" name="T61"/>
                <a:gd fmla="*/ 330 w 400" name="T62"/>
                <a:gd fmla="*/ 170 h 40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00" w="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a:extLst/>
          </p:spPr>
          <p:txBody>
            <a:bodyPr anchor="ctr"/>
            <a:lstStyle/>
            <a:p>
              <a:pPr algn="ctr"/>
              <a:endParaRPr/>
            </a:p>
          </p:txBody>
        </p:sp>
        <p:grpSp>
          <p:nvGrpSpPr>
            <p:cNvPr id="41" name="组合 40"/>
            <p:cNvGrpSpPr/>
            <p:nvPr/>
          </p:nvGrpSpPr>
          <p:grpSpPr>
            <a:xfrm>
              <a:off x="4914009" y="3791444"/>
              <a:ext cx="2557555" cy="1058255"/>
              <a:chOff x="2291702" y="1996460"/>
              <a:chExt cx="2557555" cy="1058255"/>
            </a:xfrm>
          </p:grpSpPr>
          <p:sp>
            <p:nvSpPr>
              <p:cNvPr id="42" name="TextBox 11"/>
              <p:cNvSpPr txBox="1"/>
              <p:nvPr/>
            </p:nvSpPr>
            <p:spPr>
              <a:xfrm>
                <a:off x="2291702" y="2336570"/>
                <a:ext cx="2557555" cy="7112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3" name="TextBox 11"/>
              <p:cNvSpPr txBox="1"/>
              <p:nvPr/>
            </p:nvSpPr>
            <p:spPr>
              <a:xfrm>
                <a:off x="2291702" y="1996459"/>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sp>
          <p:nvSpPr>
            <p:cNvPr id="48" name="TextBox 11"/>
            <p:cNvSpPr txBox="1"/>
            <p:nvPr/>
          </p:nvSpPr>
          <p:spPr>
            <a:xfrm>
              <a:off x="6091605" y="2696837"/>
              <a:ext cx="794591" cy="426720"/>
            </a:xfrm>
            <a:prstGeom prst="rect">
              <a:avLst/>
            </a:prstGeom>
            <a:noFill/>
          </p:spPr>
          <p:txBody>
            <a:bodyPr bIns="0" lIns="0" rIns="0" rtlCol="0" tIns="0" wrap="square">
              <a:spAutoFit/>
              <a:scene3d>
                <a:camera prst="orthographicFront"/>
                <a:lightRig dir="t" rig="threePt"/>
              </a:scene3d>
              <a:sp3d contourW="12700"/>
            </a:bodyPr>
            <a:lstStyle/>
            <a:p>
              <a:r>
                <a:rPr altLang="zh-CN" b="1" lang="en-US" sz="2800">
                  <a:solidFill>
                    <a:schemeClr val="tx1">
                      <a:lumMod val="75000"/>
                      <a:lumOff val="25000"/>
                    </a:schemeClr>
                  </a:solidFill>
                </a:rPr>
                <a:t>$589</a:t>
              </a:r>
            </a:p>
          </p:txBody>
        </p:sp>
      </p:grpSp>
      <p:grpSp>
        <p:nvGrpSpPr>
          <p:cNvPr id="54" name="组合 53"/>
          <p:cNvGrpSpPr/>
          <p:nvPr/>
        </p:nvGrpSpPr>
        <p:grpSpPr>
          <a:xfrm>
            <a:off x="7950615" y="2374790"/>
            <a:ext cx="2732264" cy="2474909"/>
            <a:chOff x="7950615" y="2374790"/>
            <a:chExt cx="2732264" cy="2474909"/>
          </a:xfrm>
        </p:grpSpPr>
        <p:sp>
          <p:nvSpPr>
            <p:cNvPr id="25" name="Arrow: Pentagon 74"/>
            <p:cNvSpPr/>
            <p:nvPr/>
          </p:nvSpPr>
          <p:spPr>
            <a:xfrm>
              <a:off x="8252919" y="2487969"/>
              <a:ext cx="2302367" cy="823643"/>
            </a:xfrm>
            <a:prstGeom prst="roundRect">
              <a:avLst>
                <a:gd fmla="val 50000" name="adj"/>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defTabSz="914378" lvl="0">
                <a:defRPr/>
              </a:pPr>
              <a:endParaRPr altLang="en-US" b="1" lang="zh-CN" sz="1400">
                <a:solidFill>
                  <a:schemeClr val="tx1"/>
                </a:solidFill>
              </a:endParaRPr>
            </a:p>
          </p:txBody>
        </p:sp>
        <p:sp>
          <p:nvSpPr>
            <p:cNvPr id="26" name="Oval 75"/>
            <p:cNvSpPr/>
            <p:nvPr/>
          </p:nvSpPr>
          <p:spPr>
            <a:xfrm>
              <a:off x="7950615" y="2374790"/>
              <a:ext cx="1050001" cy="1050002"/>
            </a:xfrm>
            <a:prstGeom prst="ellipse">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8" name="Freeform: Shape 77"/>
            <p:cNvSpPr/>
            <p:nvPr/>
          </p:nvSpPr>
          <p:spPr bwMode="auto">
            <a:xfrm>
              <a:off x="8205041" y="2619878"/>
              <a:ext cx="545571" cy="544559"/>
            </a:xfrm>
            <a:custGeom>
              <a:gdLst>
                <a:gd fmla="*/ 164 w 204" name="T0"/>
                <a:gd fmla="*/ 0 h 204" name="T1"/>
                <a:gd fmla="*/ 39 w 204" name="T2"/>
                <a:gd fmla="*/ 0 h 204" name="T3"/>
                <a:gd fmla="*/ 0 w 204" name="T4"/>
                <a:gd fmla="*/ 39 h 204" name="T5"/>
                <a:gd fmla="*/ 0 w 204" name="T6"/>
                <a:gd fmla="*/ 81 h 204" name="T7"/>
                <a:gd fmla="*/ 0 w 204" name="T8"/>
                <a:gd fmla="*/ 164 h 204" name="T9"/>
                <a:gd fmla="*/ 39 w 204" name="T10"/>
                <a:gd fmla="*/ 204 h 204" name="T11"/>
                <a:gd fmla="*/ 164 w 204" name="T12"/>
                <a:gd fmla="*/ 204 h 204" name="T13"/>
                <a:gd fmla="*/ 204 w 204" name="T14"/>
                <a:gd fmla="*/ 164 h 204" name="T15"/>
                <a:gd fmla="*/ 204 w 204" name="T16"/>
                <a:gd fmla="*/ 81 h 204" name="T17"/>
                <a:gd fmla="*/ 204 w 204" name="T18"/>
                <a:gd fmla="*/ 39 h 204" name="T19"/>
                <a:gd fmla="*/ 164 w 204" name="T20"/>
                <a:gd fmla="*/ 0 h 204" name="T21"/>
                <a:gd fmla="*/ 176 w 204" name="T22"/>
                <a:gd fmla="*/ 23 h 204" name="T23"/>
                <a:gd fmla="*/ 180 w 204" name="T24"/>
                <a:gd fmla="*/ 23 h 204" name="T25"/>
                <a:gd fmla="*/ 180 w 204" name="T26"/>
                <a:gd fmla="*/ 28 h 204" name="T27"/>
                <a:gd fmla="*/ 180 w 204" name="T28"/>
                <a:gd fmla="*/ 58 h 204" name="T29"/>
                <a:gd fmla="*/ 146 w 204" name="T30"/>
                <a:gd fmla="*/ 58 h 204" name="T31"/>
                <a:gd fmla="*/ 146 w 204" name="T32"/>
                <a:gd fmla="*/ 24 h 204" name="T33"/>
                <a:gd fmla="*/ 176 w 204" name="T34"/>
                <a:gd fmla="*/ 23 h 204" name="T35"/>
                <a:gd fmla="*/ 73 w 204" name="T36"/>
                <a:gd fmla="*/ 81 h 204" name="T37"/>
                <a:gd fmla="*/ 102 w 204" name="T38"/>
                <a:gd fmla="*/ 66 h 204" name="T39"/>
                <a:gd fmla="*/ 131 w 204" name="T40"/>
                <a:gd fmla="*/ 81 h 204" name="T41"/>
                <a:gd fmla="*/ 138 w 204" name="T42"/>
                <a:gd fmla="*/ 102 h 204" name="T43"/>
                <a:gd fmla="*/ 102 w 204" name="T44"/>
                <a:gd fmla="*/ 138 h 204" name="T45"/>
                <a:gd fmla="*/ 66 w 204" name="T46"/>
                <a:gd fmla="*/ 102 h 204" name="T47"/>
                <a:gd fmla="*/ 73 w 204" name="T48"/>
                <a:gd fmla="*/ 81 h 204" name="T49"/>
                <a:gd fmla="*/ 184 w 204" name="T50"/>
                <a:gd fmla="*/ 164 h 204" name="T51"/>
                <a:gd fmla="*/ 164 w 204" name="T52"/>
                <a:gd fmla="*/ 184 h 204" name="T53"/>
                <a:gd fmla="*/ 39 w 204" name="T54"/>
                <a:gd fmla="*/ 184 h 204" name="T55"/>
                <a:gd fmla="*/ 20 w 204" name="T56"/>
                <a:gd fmla="*/ 164 h 204" name="T57"/>
                <a:gd fmla="*/ 20 w 204" name="T58"/>
                <a:gd fmla="*/ 81 h 204" name="T59"/>
                <a:gd fmla="*/ 50 w 204" name="T60"/>
                <a:gd fmla="*/ 81 h 204" name="T61"/>
                <a:gd fmla="*/ 46 w 204" name="T62"/>
                <a:gd fmla="*/ 102 h 204" name="T63"/>
                <a:gd fmla="*/ 102 w 204" name="T64"/>
                <a:gd fmla="*/ 158 h 204" name="T65"/>
                <a:gd fmla="*/ 157 w 204" name="T66"/>
                <a:gd fmla="*/ 102 h 204" name="T67"/>
                <a:gd fmla="*/ 153 w 204" name="T68"/>
                <a:gd fmla="*/ 81 h 204" name="T69"/>
                <a:gd fmla="*/ 184 w 204" name="T70"/>
                <a:gd fmla="*/ 81 h 204" name="T71"/>
                <a:gd fmla="*/ 184 w 204" name="T72"/>
                <a:gd fmla="*/ 164 h 2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a:extLst/>
          </p:spPr>
          <p:txBody>
            <a:bodyPr anchor="ctr"/>
            <a:lstStyle/>
            <a:p>
              <a:pPr algn="ctr"/>
              <a:endParaRPr/>
            </a:p>
          </p:txBody>
        </p:sp>
        <p:grpSp>
          <p:nvGrpSpPr>
            <p:cNvPr id="44" name="组合 43"/>
            <p:cNvGrpSpPr/>
            <p:nvPr/>
          </p:nvGrpSpPr>
          <p:grpSpPr>
            <a:xfrm>
              <a:off x="8125324" y="3791444"/>
              <a:ext cx="2557555" cy="1058255"/>
              <a:chOff x="2291702" y="1996460"/>
              <a:chExt cx="2557555" cy="1058255"/>
            </a:xfrm>
          </p:grpSpPr>
          <p:sp>
            <p:nvSpPr>
              <p:cNvPr id="45" name="TextBox 11"/>
              <p:cNvSpPr txBox="1"/>
              <p:nvPr/>
            </p:nvSpPr>
            <p:spPr>
              <a:xfrm>
                <a:off x="2291700" y="2336570"/>
                <a:ext cx="2557555" cy="7112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6" name="TextBox 11"/>
              <p:cNvSpPr txBox="1"/>
              <p:nvPr/>
            </p:nvSpPr>
            <p:spPr>
              <a:xfrm>
                <a:off x="2291702" y="1996459"/>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sp>
          <p:nvSpPr>
            <p:cNvPr id="51" name="TextBox 11"/>
            <p:cNvSpPr txBox="1"/>
            <p:nvPr/>
          </p:nvSpPr>
          <p:spPr>
            <a:xfrm>
              <a:off x="9289055" y="2696837"/>
              <a:ext cx="794591" cy="426720"/>
            </a:xfrm>
            <a:prstGeom prst="rect">
              <a:avLst/>
            </a:prstGeom>
            <a:noFill/>
          </p:spPr>
          <p:txBody>
            <a:bodyPr bIns="0" lIns="0" rIns="0" rtlCol="0" tIns="0" wrap="square">
              <a:spAutoFit/>
              <a:scene3d>
                <a:camera prst="orthographicFront"/>
                <a:lightRig dir="t" rig="threePt"/>
              </a:scene3d>
              <a:sp3d contourW="12700"/>
            </a:bodyPr>
            <a:lstStyle/>
            <a:p>
              <a:r>
                <a:rPr altLang="zh-CN" b="1" lang="en-US" sz="2800">
                  <a:solidFill>
                    <a:schemeClr val="tx1">
                      <a:lumMod val="75000"/>
                      <a:lumOff val="25000"/>
                    </a:schemeClr>
                  </a:solidFill>
                </a:rPr>
                <a:t>$589</a:t>
              </a:r>
            </a:p>
          </p:txBody>
        </p:sp>
      </p:grpSp>
    </p:spTree>
    <p:extLst>
      <p:ext uri="{BB962C8B-B14F-4D97-AF65-F5344CB8AC3E}">
        <p14:creationId val="286604367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additive="base">
                                        <p:cTn dur="1000" fill="hold" id="7"/>
                                        <p:tgtEl>
                                          <p:spTgt spid="52"/>
                                        </p:tgtEl>
                                        <p:attrNameLst>
                                          <p:attrName>ppt_x</p:attrName>
                                        </p:attrNameLst>
                                      </p:cBhvr>
                                      <p:tavLst>
                                        <p:tav tm="0">
                                          <p:val>
                                            <p:strVal val="1+#ppt_w/2"/>
                                          </p:val>
                                        </p:tav>
                                        <p:tav tm="100000">
                                          <p:val>
                                            <p:strVal val="#ppt_x"/>
                                          </p:val>
                                        </p:tav>
                                      </p:tavLst>
                                    </p:anim>
                                    <p:anim calcmode="lin" valueType="num">
                                      <p:cBhvr additive="base">
                                        <p:cTn dur="1000" fill="hold" id="8"/>
                                        <p:tgtEl>
                                          <p:spTgt spid="5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53"/>
                                        </p:tgtEl>
                                        <p:attrNameLst>
                                          <p:attrName>style.visibility</p:attrName>
                                        </p:attrNameLst>
                                      </p:cBhvr>
                                      <p:to>
                                        <p:strVal val="visible"/>
                                      </p:to>
                                    </p:set>
                                    <p:anim calcmode="lin" valueType="num">
                                      <p:cBhvr additive="base">
                                        <p:cTn dur="1000" fill="hold" id="11"/>
                                        <p:tgtEl>
                                          <p:spTgt spid="53"/>
                                        </p:tgtEl>
                                        <p:attrNameLst>
                                          <p:attrName>ppt_x</p:attrName>
                                        </p:attrNameLst>
                                      </p:cBhvr>
                                      <p:tavLst>
                                        <p:tav tm="0">
                                          <p:val>
                                            <p:strVal val="1+#ppt_w/2"/>
                                          </p:val>
                                        </p:tav>
                                        <p:tav tm="100000">
                                          <p:val>
                                            <p:strVal val="#ppt_x"/>
                                          </p:val>
                                        </p:tav>
                                      </p:tavLst>
                                    </p:anim>
                                    <p:anim calcmode="lin" valueType="num">
                                      <p:cBhvr additive="base">
                                        <p:cTn dur="1000" fill="hold" id="12"/>
                                        <p:tgtEl>
                                          <p:spTgt spid="53"/>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54"/>
                                        </p:tgtEl>
                                        <p:attrNameLst>
                                          <p:attrName>style.visibility</p:attrName>
                                        </p:attrNameLst>
                                      </p:cBhvr>
                                      <p:to>
                                        <p:strVal val="visible"/>
                                      </p:to>
                                    </p:set>
                                    <p:anim calcmode="lin" valueType="num">
                                      <p:cBhvr additive="base">
                                        <p:cTn dur="1000" fill="hold" id="15"/>
                                        <p:tgtEl>
                                          <p:spTgt spid="54"/>
                                        </p:tgtEl>
                                        <p:attrNameLst>
                                          <p:attrName>ppt_x</p:attrName>
                                        </p:attrNameLst>
                                      </p:cBhvr>
                                      <p:tavLst>
                                        <p:tav tm="0">
                                          <p:val>
                                            <p:strVal val="1+#ppt_w/2"/>
                                          </p:val>
                                        </p:tav>
                                        <p:tav tm="100000">
                                          <p:val>
                                            <p:strVal val="#ppt_x"/>
                                          </p:val>
                                        </p:tav>
                                      </p:tavLst>
                                    </p:anim>
                                    <p:anim calcmode="lin" valueType="num">
                                      <p:cBhvr additive="base">
                                        <p:cTn dur="1000" fill="hold" id="16"/>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1553225" y="1447801"/>
            <a:ext cx="3754574" cy="3962400"/>
            <a:chOff x="1553225" y="1447801"/>
            <a:chExt cx="3754574" cy="3962400"/>
          </a:xfrm>
        </p:grpSpPr>
        <p:pic>
          <p:nvPicPr>
            <p:cNvPr id="3" name="图片 2"/>
            <p:cNvPicPr>
              <a:picLocks noChangeAspect="1"/>
            </p:cNvPicPr>
            <p:nvPr/>
          </p:nvPicPr>
          <p:blipFill>
            <a:blip r:embed="rId3">
              <a:extLst>
                <a:ext uri="{28A0092B-C50C-407E-A947-70E740481C1C}">
                  <a14:useLocalDpi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5" name="文本框 4"/>
            <p:cNvSpPr txBox="1"/>
            <p:nvPr/>
          </p:nvSpPr>
          <p:spPr>
            <a:xfrm>
              <a:off x="2773924" y="2767281"/>
              <a:ext cx="1313180" cy="13106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8000" u="none">
                  <a:ln>
                    <a:noFill/>
                  </a:ln>
                  <a:solidFill>
                    <a:srgbClr val="427A9D"/>
                  </a:solidFill>
                  <a:effectLst/>
                  <a:uLnTx/>
                  <a:uFillTx/>
                  <a:latin typeface="Arial"/>
                  <a:ea typeface="微软雅黑"/>
                  <a:cs typeface="+mn-cs"/>
                </a:rPr>
                <a:t>04</a:t>
              </a: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grpSp>
      <p:sp>
        <p:nvSpPr>
          <p:cNvPr id="7" name="文本框 6"/>
          <p:cNvSpPr txBox="1"/>
          <p:nvPr/>
        </p:nvSpPr>
        <p:spPr>
          <a:xfrm>
            <a:off x="5523698" y="3003979"/>
            <a:ext cx="3434080" cy="57912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200" u="none">
                <a:ln>
                  <a:noFill/>
                </a:ln>
                <a:gradFill>
                  <a:gsLst>
                    <a:gs pos="0">
                      <a:srgbClr val="427A9D"/>
                    </a:gs>
                    <a:gs pos="100000">
                      <a:srgbClr val="274A6D"/>
                    </a:gs>
                  </a:gsLst>
                  <a:lin ang="5400000" scaled="1"/>
                </a:gradFill>
                <a:effectLst/>
                <a:uLnTx/>
                <a:uFillTx/>
                <a:latin typeface="Arial"/>
                <a:ea typeface="微软雅黑"/>
                <a:cs typeface="+mn-cs"/>
              </a:rPr>
              <a:t>标题文字添加此处</a:t>
            </a:r>
          </a:p>
        </p:txBody>
      </p:sp>
      <p:sp>
        <p:nvSpPr>
          <p:cNvPr id="8" name="文本框 7"/>
          <p:cNvSpPr txBox="1"/>
          <p:nvPr/>
        </p:nvSpPr>
        <p:spPr>
          <a:xfrm>
            <a:off x="5536398" y="3577374"/>
            <a:ext cx="4191802" cy="694944"/>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0000"/>
              </a:lnSpc>
              <a:spcBef>
                <a:spcPct val="0"/>
              </a:spcBef>
              <a:spcAft>
                <a:spcPct val="0"/>
              </a:spcAft>
              <a:buClrTx/>
              <a:buSzTx/>
              <a:buFontTx/>
              <a:buNone/>
              <a:defRPr/>
            </a:pPr>
            <a:r>
              <a:rPr altLang="zh-CN" b="0" baseline="0" cap="none" i="0" kern="1200" kumimoji="0" lang="en-US" noProof="0" normalizeH="0" spc="0" strike="noStrike" sz="1200" u="none">
                <a:ln>
                  <a:noFill/>
                </a:ln>
                <a:solidFill>
                  <a:prstClr val="white">
                    <a:lumMod val="65000"/>
                  </a:prstClr>
                </a:solidFill>
                <a:effectLst/>
                <a:uLnTx/>
                <a:uFillTx/>
                <a:latin typeface="Arial"/>
                <a:ea typeface="微软雅黑"/>
                <a:cs typeface="+mn-cs"/>
              </a:rPr>
              <a:t>The user can demonstrate on a projector or computer, or print the presentation and make it into a film to be used in a wider field</a:t>
            </a:r>
          </a:p>
        </p:txBody>
      </p:sp>
    </p:spTree>
    <p:extLst>
      <p:ext uri="{BB962C8B-B14F-4D97-AF65-F5344CB8AC3E}">
        <p14:creationId val="410695540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childTnLst>
                                </p:cTn>
                              </p:par>
                            </p:childTnLst>
                          </p:cTn>
                        </p:par>
                        <p:par>
                          <p:cTn fill="hold" id="9" nodeType="afterGroup">
                            <p:stCondLst>
                              <p:cond delay="1000"/>
                            </p:stCondLst>
                            <p:childTnLst>
                              <p:par>
                                <p:cTn fill="hold" grpId="0" id="10" nodeType="afterEffect" presetClass="entr" presetID="2" presetSubtype="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1000" fill="hold" id="12"/>
                                        <p:tgtEl>
                                          <p:spTgt spid="7"/>
                                        </p:tgtEl>
                                        <p:attrNameLst>
                                          <p:attrName>ppt_x</p:attrName>
                                        </p:attrNameLst>
                                      </p:cBhvr>
                                      <p:tavLst>
                                        <p:tav tm="0">
                                          <p:val>
                                            <p:strVal val="1+#ppt_w/2"/>
                                          </p:val>
                                        </p:tav>
                                        <p:tav tm="100000">
                                          <p:val>
                                            <p:strVal val="#ppt_x"/>
                                          </p:val>
                                        </p:tav>
                                      </p:tavLst>
                                    </p:anim>
                                    <p:anim calcmode="lin" valueType="num">
                                      <p:cBhvr additive="base">
                                        <p:cTn dur="1000" fill="hold" id="13"/>
                                        <p:tgtEl>
                                          <p:spTgt spid="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22" presetSubtype="8">
                                  <p:stCondLst>
                                    <p:cond delay="0"/>
                                  </p:stCondLst>
                                  <p:childTnLst>
                                    <p:set>
                                      <p:cBhvr>
                                        <p:cTn dur="1" fill="hold" id="16">
                                          <p:stCondLst>
                                            <p:cond delay="0"/>
                                          </p:stCondLst>
                                        </p:cTn>
                                        <p:tgtEl>
                                          <p:spTgt spid="8"/>
                                        </p:tgtEl>
                                        <p:attrNameLst>
                                          <p:attrName>style.visibility</p:attrName>
                                        </p:attrNameLst>
                                      </p:cBhvr>
                                      <p:to>
                                        <p:strVal val="visible"/>
                                      </p:to>
                                    </p:set>
                                    <p:animEffect filter="wipe(left)" transition="in">
                                      <p:cBhvr>
                                        <p:cTn dur="500" id="1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1586734" y="1943101"/>
            <a:ext cx="1751176" cy="1848108"/>
            <a:chOff x="1553225" y="1447801"/>
            <a:chExt cx="3754574" cy="3962400"/>
          </a:xfrm>
        </p:grpSpPr>
        <p:pic>
          <p:nvPicPr>
            <p:cNvPr id="2" name="图片 1"/>
            <p:cNvPicPr>
              <a:picLocks noChangeAspect="1"/>
            </p:cNvPicPr>
            <p:nvPr/>
          </p:nvPicPr>
          <p:blipFill>
            <a:blip r:embed="rId3">
              <a:extLst>
                <a:ext uri="{28A0092B-C50C-407E-A947-70E740481C1C}">
                  <a14:useLocalDpi val="0"/>
                </a:ext>
              </a:extLst>
            </a:blip>
            <a:srcRect l="32952" t="5460"/>
            <a:stretch>
              <a:fillRect/>
            </a:stretch>
          </p:blipFill>
          <p:spPr>
            <a:xfrm>
              <a:off x="1553225" y="1447801"/>
              <a:ext cx="3754574" cy="3962400"/>
            </a:xfrm>
            <a:prstGeom prst="rect">
              <a:avLst/>
            </a:prstGeom>
          </p:spPr>
        </p:pic>
        <p:sp>
          <p:nvSpPr>
            <p:cNvPr id="3" name="椭圆 2"/>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
            </a:p>
          </p:txBody>
        </p:sp>
        <p:sp>
          <p:nvSpPr>
            <p:cNvPr id="4" name="文本框 3"/>
            <p:cNvSpPr txBox="1"/>
            <p:nvPr/>
          </p:nvSpPr>
          <p:spPr>
            <a:xfrm>
              <a:off x="2351010" y="2767282"/>
              <a:ext cx="2159004" cy="1372351"/>
            </a:xfrm>
            <a:prstGeom prst="rect">
              <a:avLst/>
            </a:prstGeom>
            <a:noFill/>
          </p:spPr>
          <p:txBody>
            <a:bodyPr rtlCol="0" wrap="square">
              <a:spAutoFit/>
              <a:scene3d>
                <a:camera prst="orthographicFront"/>
                <a:lightRig dir="t" rig="threePt"/>
              </a:scene3d>
              <a:sp3d contourW="12700"/>
            </a:bodyPr>
            <a:lstStyle/>
            <a:p>
              <a:pPr algn="ctr"/>
              <a:r>
                <a:rPr altLang="zh-CN" b="1" lang="en-US" sz="3600">
                  <a:solidFill>
                    <a:srgbClr val="427A9D"/>
                  </a:solidFill>
                </a:rPr>
                <a:t>01</a:t>
              </a:r>
            </a:p>
          </p:txBody>
        </p:sp>
        <p:sp>
          <p:nvSpPr>
            <p:cNvPr id="5" name="椭圆 4"/>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
            </a:p>
          </p:txBody>
        </p:sp>
      </p:grpSp>
      <p:grpSp>
        <p:nvGrpSpPr>
          <p:cNvPr id="7" name="组合 6"/>
          <p:cNvGrpSpPr/>
          <p:nvPr/>
        </p:nvGrpSpPr>
        <p:grpSpPr>
          <a:xfrm>
            <a:off x="4015392" y="1943101"/>
            <a:ext cx="1751176" cy="1848108"/>
            <a:chOff x="1553225" y="1447801"/>
            <a:chExt cx="3754574" cy="3962400"/>
          </a:xfrm>
        </p:grpSpPr>
        <p:pic>
          <p:nvPicPr>
            <p:cNvPr id="8" name="图片 7"/>
            <p:cNvPicPr>
              <a:picLocks noChangeAspect="1"/>
            </p:cNvPicPr>
            <p:nvPr/>
          </p:nvPicPr>
          <p:blipFill>
            <a:blip r:embed="rId3">
              <a:extLst>
                <a:ext uri="{28A0092B-C50C-407E-A947-70E740481C1C}">
                  <a14:useLocalDpi val="0"/>
                </a:ext>
              </a:extLst>
            </a:blip>
            <a:srcRect l="32952" t="5460"/>
            <a:stretch>
              <a:fillRect/>
            </a:stretch>
          </p:blipFill>
          <p:spPr>
            <a:xfrm>
              <a:off x="1553225" y="1447801"/>
              <a:ext cx="3754574" cy="3962400"/>
            </a:xfrm>
            <a:prstGeom prst="rect">
              <a:avLst/>
            </a:prstGeom>
          </p:spPr>
        </p:pic>
        <p:sp>
          <p:nvSpPr>
            <p:cNvPr id="9" name="椭圆 8"/>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
            </a:p>
          </p:txBody>
        </p:sp>
        <p:sp>
          <p:nvSpPr>
            <p:cNvPr id="10" name="文本框 9"/>
            <p:cNvSpPr txBox="1"/>
            <p:nvPr/>
          </p:nvSpPr>
          <p:spPr>
            <a:xfrm>
              <a:off x="2351011" y="2767282"/>
              <a:ext cx="2159004" cy="1372351"/>
            </a:xfrm>
            <a:prstGeom prst="rect">
              <a:avLst/>
            </a:prstGeom>
            <a:noFill/>
          </p:spPr>
          <p:txBody>
            <a:bodyPr rtlCol="0" wrap="square">
              <a:spAutoFit/>
              <a:scene3d>
                <a:camera prst="orthographicFront"/>
                <a:lightRig dir="t" rig="threePt"/>
              </a:scene3d>
              <a:sp3d contourW="12700"/>
            </a:bodyPr>
            <a:lstStyle/>
            <a:p>
              <a:pPr algn="ctr"/>
              <a:r>
                <a:rPr altLang="zh-CN" b="1" lang="en-US" sz="3600">
                  <a:solidFill>
                    <a:srgbClr val="427A9D"/>
                  </a:solidFill>
                </a:rPr>
                <a:t>02</a:t>
              </a:r>
            </a:p>
          </p:txBody>
        </p:sp>
        <p:sp>
          <p:nvSpPr>
            <p:cNvPr id="11" name="椭圆 10"/>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
            </a:p>
          </p:txBody>
        </p:sp>
      </p:grpSp>
      <p:grpSp>
        <p:nvGrpSpPr>
          <p:cNvPr id="12" name="组合 11"/>
          <p:cNvGrpSpPr/>
          <p:nvPr/>
        </p:nvGrpSpPr>
        <p:grpSpPr>
          <a:xfrm>
            <a:off x="6444050" y="1943101"/>
            <a:ext cx="1751176" cy="1848108"/>
            <a:chOff x="1553225" y="1447801"/>
            <a:chExt cx="3754574" cy="3962400"/>
          </a:xfrm>
        </p:grpSpPr>
        <p:pic>
          <p:nvPicPr>
            <p:cNvPr id="13" name="图片 12"/>
            <p:cNvPicPr>
              <a:picLocks noChangeAspect="1"/>
            </p:cNvPicPr>
            <p:nvPr/>
          </p:nvPicPr>
          <p:blipFill>
            <a:blip r:embed="rId3">
              <a:extLst>
                <a:ext uri="{28A0092B-C50C-407E-A947-70E740481C1C}">
                  <a14:useLocalDpi val="0"/>
                </a:ext>
              </a:extLst>
            </a:blip>
            <a:srcRect l="32952" t="5460"/>
            <a:stretch>
              <a:fillRect/>
            </a:stretch>
          </p:blipFill>
          <p:spPr>
            <a:xfrm>
              <a:off x="1553225" y="1447801"/>
              <a:ext cx="3754574" cy="3962400"/>
            </a:xfrm>
            <a:prstGeom prst="rect">
              <a:avLst/>
            </a:prstGeom>
          </p:spPr>
        </p:pic>
        <p:sp>
          <p:nvSpPr>
            <p:cNvPr id="14" name="椭圆 1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
            </a:p>
          </p:txBody>
        </p:sp>
        <p:sp>
          <p:nvSpPr>
            <p:cNvPr id="15" name="文本框 14"/>
            <p:cNvSpPr txBox="1"/>
            <p:nvPr/>
          </p:nvSpPr>
          <p:spPr>
            <a:xfrm>
              <a:off x="2351011" y="2767282"/>
              <a:ext cx="2159004" cy="1372351"/>
            </a:xfrm>
            <a:prstGeom prst="rect">
              <a:avLst/>
            </a:prstGeom>
            <a:noFill/>
          </p:spPr>
          <p:txBody>
            <a:bodyPr rtlCol="0" wrap="square">
              <a:spAutoFit/>
              <a:scene3d>
                <a:camera prst="orthographicFront"/>
                <a:lightRig dir="t" rig="threePt"/>
              </a:scene3d>
              <a:sp3d contourW="12700"/>
            </a:bodyPr>
            <a:lstStyle/>
            <a:p>
              <a:pPr algn="ctr"/>
              <a:r>
                <a:rPr altLang="zh-CN" b="1" lang="en-US" sz="3600">
                  <a:solidFill>
                    <a:srgbClr val="427A9D"/>
                  </a:solidFill>
                </a:rPr>
                <a:t>03</a:t>
              </a:r>
            </a:p>
          </p:txBody>
        </p:sp>
        <p:sp>
          <p:nvSpPr>
            <p:cNvPr id="16" name="椭圆 1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
            </a:p>
          </p:txBody>
        </p:sp>
      </p:grpSp>
      <p:grpSp>
        <p:nvGrpSpPr>
          <p:cNvPr id="17" name="组合 16"/>
          <p:cNvGrpSpPr/>
          <p:nvPr/>
        </p:nvGrpSpPr>
        <p:grpSpPr>
          <a:xfrm>
            <a:off x="8872709" y="1943101"/>
            <a:ext cx="1751176" cy="1848108"/>
            <a:chOff x="1553225" y="1447801"/>
            <a:chExt cx="3754574" cy="3962400"/>
          </a:xfrm>
        </p:grpSpPr>
        <p:pic>
          <p:nvPicPr>
            <p:cNvPr id="18" name="图片 17"/>
            <p:cNvPicPr>
              <a:picLocks noChangeAspect="1"/>
            </p:cNvPicPr>
            <p:nvPr/>
          </p:nvPicPr>
          <p:blipFill>
            <a:blip r:embed="rId3">
              <a:extLst>
                <a:ext uri="{28A0092B-C50C-407E-A947-70E740481C1C}">
                  <a14:useLocalDpi val="0"/>
                </a:ext>
              </a:extLst>
            </a:blip>
            <a:srcRect l="32952" t="5460"/>
            <a:stretch>
              <a:fillRect/>
            </a:stretch>
          </p:blipFill>
          <p:spPr>
            <a:xfrm>
              <a:off x="1553225" y="1447801"/>
              <a:ext cx="3754574" cy="3962400"/>
            </a:xfrm>
            <a:prstGeom prst="rect">
              <a:avLst/>
            </a:prstGeom>
          </p:spPr>
        </p:pic>
        <p:sp>
          <p:nvSpPr>
            <p:cNvPr id="19" name="椭圆 18"/>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
            </a:p>
          </p:txBody>
        </p:sp>
        <p:sp>
          <p:nvSpPr>
            <p:cNvPr id="20" name="文本框 19"/>
            <p:cNvSpPr txBox="1"/>
            <p:nvPr/>
          </p:nvSpPr>
          <p:spPr>
            <a:xfrm>
              <a:off x="2351012" y="2767282"/>
              <a:ext cx="2159004" cy="1372351"/>
            </a:xfrm>
            <a:prstGeom prst="rect">
              <a:avLst/>
            </a:prstGeom>
            <a:noFill/>
          </p:spPr>
          <p:txBody>
            <a:bodyPr rtlCol="0" wrap="square">
              <a:spAutoFit/>
              <a:scene3d>
                <a:camera prst="orthographicFront"/>
                <a:lightRig dir="t" rig="threePt"/>
              </a:scene3d>
              <a:sp3d contourW="12700"/>
            </a:bodyPr>
            <a:lstStyle/>
            <a:p>
              <a:pPr algn="ctr"/>
              <a:r>
                <a:rPr altLang="zh-CN" b="1" lang="en-US" sz="3600">
                  <a:solidFill>
                    <a:srgbClr val="427A9D"/>
                  </a:solidFill>
                </a:rPr>
                <a:t>04</a:t>
              </a:r>
            </a:p>
          </p:txBody>
        </p:sp>
        <p:sp>
          <p:nvSpPr>
            <p:cNvPr id="21" name="椭圆 20"/>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
            </a:p>
          </p:txBody>
        </p:sp>
      </p:grpSp>
      <p:sp>
        <p:nvSpPr>
          <p:cNvPr id="22" name="文本框 21"/>
          <p:cNvSpPr txBox="1"/>
          <p:nvPr/>
        </p:nvSpPr>
        <p:spPr>
          <a:xfrm>
            <a:off x="1862880" y="3986068"/>
            <a:ext cx="1198880" cy="701040"/>
          </a:xfrm>
          <a:prstGeom prst="rect">
            <a:avLst/>
          </a:prstGeom>
          <a:noFill/>
        </p:spPr>
        <p:txBody>
          <a:bodyPr rtlCol="0" wrap="none">
            <a:spAutoFit/>
            <a:scene3d>
              <a:camera prst="orthographicFront"/>
              <a:lightRig dir="t" rig="threePt"/>
            </a:scene3d>
            <a:sp3d contourW="12700"/>
          </a:bodyPr>
          <a:lstStyle/>
          <a:p>
            <a:pPr algn="ctr"/>
            <a:r>
              <a:rPr altLang="en-US" b="1" lang="zh-CN" sz="2000">
                <a:gradFill>
                  <a:gsLst>
                    <a:gs pos="0">
                      <a:srgbClr val="427A9D"/>
                    </a:gs>
                    <a:gs pos="100000">
                      <a:srgbClr val="274A6D"/>
                    </a:gs>
                  </a:gsLst>
                  <a:lin ang="5400000" scaled="1"/>
                </a:gradFill>
              </a:rPr>
              <a:t>标题文字</a:t>
            </a:r>
          </a:p>
          <a:p>
            <a:pPr algn="ctr"/>
            <a:r>
              <a:rPr altLang="en-US" b="1" lang="zh-CN" sz="2000">
                <a:gradFill>
                  <a:gsLst>
                    <a:gs pos="0">
                      <a:srgbClr val="427A9D"/>
                    </a:gs>
                    <a:gs pos="100000">
                      <a:srgbClr val="274A6D"/>
                    </a:gs>
                  </a:gsLst>
                  <a:lin ang="5400000" scaled="1"/>
                </a:gradFill>
              </a:rPr>
              <a:t>添加此处</a:t>
            </a:r>
          </a:p>
        </p:txBody>
      </p:sp>
      <p:sp>
        <p:nvSpPr>
          <p:cNvPr id="23" name="文本框 22"/>
          <p:cNvSpPr txBox="1"/>
          <p:nvPr/>
        </p:nvSpPr>
        <p:spPr>
          <a:xfrm>
            <a:off x="4291539" y="3986068"/>
            <a:ext cx="1198880" cy="701040"/>
          </a:xfrm>
          <a:prstGeom prst="rect">
            <a:avLst/>
          </a:prstGeom>
          <a:noFill/>
        </p:spPr>
        <p:txBody>
          <a:bodyPr rtlCol="0" wrap="none">
            <a:spAutoFit/>
            <a:scene3d>
              <a:camera prst="orthographicFront"/>
              <a:lightRig dir="t" rig="threePt"/>
            </a:scene3d>
            <a:sp3d contourW="12700"/>
          </a:bodyPr>
          <a:lstStyle/>
          <a:p>
            <a:pPr algn="ctr"/>
            <a:r>
              <a:rPr altLang="en-US" b="1" lang="zh-CN" sz="2000">
                <a:gradFill>
                  <a:gsLst>
                    <a:gs pos="0">
                      <a:srgbClr val="427A9D"/>
                    </a:gs>
                    <a:gs pos="100000">
                      <a:srgbClr val="274A6D"/>
                    </a:gs>
                  </a:gsLst>
                  <a:lin ang="5400000" scaled="1"/>
                </a:gradFill>
              </a:rPr>
              <a:t>标题文字</a:t>
            </a:r>
          </a:p>
          <a:p>
            <a:pPr algn="ctr"/>
            <a:r>
              <a:rPr altLang="en-US" b="1" lang="zh-CN" sz="2000">
                <a:gradFill>
                  <a:gsLst>
                    <a:gs pos="0">
                      <a:srgbClr val="427A9D"/>
                    </a:gs>
                    <a:gs pos="100000">
                      <a:srgbClr val="274A6D"/>
                    </a:gs>
                  </a:gsLst>
                  <a:lin ang="5400000" scaled="1"/>
                </a:gradFill>
              </a:rPr>
              <a:t>添加此处</a:t>
            </a:r>
          </a:p>
        </p:txBody>
      </p:sp>
      <p:sp>
        <p:nvSpPr>
          <p:cNvPr id="24" name="文本框 23"/>
          <p:cNvSpPr txBox="1"/>
          <p:nvPr/>
        </p:nvSpPr>
        <p:spPr>
          <a:xfrm>
            <a:off x="6720197" y="3986068"/>
            <a:ext cx="1198880" cy="701040"/>
          </a:xfrm>
          <a:prstGeom prst="rect">
            <a:avLst/>
          </a:prstGeom>
          <a:noFill/>
        </p:spPr>
        <p:txBody>
          <a:bodyPr rtlCol="0" wrap="none">
            <a:spAutoFit/>
            <a:scene3d>
              <a:camera prst="orthographicFront"/>
              <a:lightRig dir="t" rig="threePt"/>
            </a:scene3d>
            <a:sp3d contourW="12700"/>
          </a:bodyPr>
          <a:lstStyle/>
          <a:p>
            <a:pPr algn="ctr"/>
            <a:r>
              <a:rPr altLang="en-US" b="1" lang="zh-CN" sz="2000">
                <a:gradFill>
                  <a:gsLst>
                    <a:gs pos="0">
                      <a:srgbClr val="427A9D"/>
                    </a:gs>
                    <a:gs pos="100000">
                      <a:srgbClr val="274A6D"/>
                    </a:gs>
                  </a:gsLst>
                  <a:lin ang="5400000" scaled="1"/>
                </a:gradFill>
              </a:rPr>
              <a:t>标题文字</a:t>
            </a:r>
          </a:p>
          <a:p>
            <a:pPr algn="ctr"/>
            <a:r>
              <a:rPr altLang="en-US" b="1" lang="zh-CN" sz="2000">
                <a:gradFill>
                  <a:gsLst>
                    <a:gs pos="0">
                      <a:srgbClr val="427A9D"/>
                    </a:gs>
                    <a:gs pos="100000">
                      <a:srgbClr val="274A6D"/>
                    </a:gs>
                  </a:gsLst>
                  <a:lin ang="5400000" scaled="1"/>
                </a:gradFill>
              </a:rPr>
              <a:t>添加此处</a:t>
            </a:r>
          </a:p>
        </p:txBody>
      </p:sp>
      <p:sp>
        <p:nvSpPr>
          <p:cNvPr id="25" name="文本框 24"/>
          <p:cNvSpPr txBox="1"/>
          <p:nvPr/>
        </p:nvSpPr>
        <p:spPr>
          <a:xfrm>
            <a:off x="9148855" y="3986068"/>
            <a:ext cx="1198880" cy="701040"/>
          </a:xfrm>
          <a:prstGeom prst="rect">
            <a:avLst/>
          </a:prstGeom>
          <a:noFill/>
        </p:spPr>
        <p:txBody>
          <a:bodyPr rtlCol="0" wrap="none">
            <a:spAutoFit/>
            <a:scene3d>
              <a:camera prst="orthographicFront"/>
              <a:lightRig dir="t" rig="threePt"/>
            </a:scene3d>
            <a:sp3d contourW="12700"/>
          </a:bodyPr>
          <a:lstStyle/>
          <a:p>
            <a:pPr algn="ctr"/>
            <a:r>
              <a:rPr altLang="en-US" b="1" lang="zh-CN" sz="2000">
                <a:gradFill>
                  <a:gsLst>
                    <a:gs pos="0">
                      <a:srgbClr val="427A9D"/>
                    </a:gs>
                    <a:gs pos="100000">
                      <a:srgbClr val="274A6D"/>
                    </a:gs>
                  </a:gsLst>
                  <a:lin ang="5400000" scaled="1"/>
                </a:gradFill>
              </a:rPr>
              <a:t>标题文字</a:t>
            </a:r>
          </a:p>
          <a:p>
            <a:pPr algn="ctr"/>
            <a:r>
              <a:rPr altLang="en-US" b="1" lang="zh-CN" sz="2000">
                <a:gradFill>
                  <a:gsLst>
                    <a:gs pos="0">
                      <a:srgbClr val="427A9D"/>
                    </a:gs>
                    <a:gs pos="100000">
                      <a:srgbClr val="274A6D"/>
                    </a:gs>
                  </a:gsLst>
                  <a:lin ang="5400000" scaled="1"/>
                </a:gradFill>
              </a:rPr>
              <a:t>添加此处</a:t>
            </a:r>
          </a:p>
        </p:txBody>
      </p:sp>
      <p:grpSp>
        <p:nvGrpSpPr>
          <p:cNvPr id="26" name="组合 25"/>
          <p:cNvGrpSpPr/>
          <p:nvPr/>
        </p:nvGrpSpPr>
        <p:grpSpPr>
          <a:xfrm>
            <a:off x="1345398" y="235380"/>
            <a:ext cx="5587444" cy="764251"/>
            <a:chOff x="1345398" y="235380"/>
            <a:chExt cx="5587444" cy="764251"/>
          </a:xfrm>
        </p:grpSpPr>
        <p:sp>
          <p:nvSpPr>
            <p:cNvPr id="27" name="文本框 26"/>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28" name="文本框 27"/>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spTree>
    <p:extLst>
      <p:ext uri="{BB962C8B-B14F-4D97-AF65-F5344CB8AC3E}">
        <p14:creationId val="145452842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additive="base">
                                        <p:cTn dur="500" fill="hold" id="12"/>
                                        <p:tgtEl>
                                          <p:spTgt spid="22"/>
                                        </p:tgtEl>
                                        <p:attrNameLst>
                                          <p:attrName>ppt_x</p:attrName>
                                        </p:attrNameLst>
                                      </p:cBhvr>
                                      <p:tavLst>
                                        <p:tav tm="0">
                                          <p:val>
                                            <p:strVal val="#ppt_x"/>
                                          </p:val>
                                        </p:tav>
                                        <p:tav tm="100000">
                                          <p:val>
                                            <p:strVal val="#ppt_x"/>
                                          </p:val>
                                        </p:tav>
                                      </p:tavLst>
                                    </p:anim>
                                    <p:anim calcmode="lin" valueType="num">
                                      <p:cBhvr additive="base">
                                        <p:cTn dur="500" fill="hold" id="13"/>
                                        <p:tgtEl>
                                          <p:spTgt spid="22"/>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3" presetSubtype="16">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additive="base">
                                        <p:cTn dur="500" fill="hold" id="22"/>
                                        <p:tgtEl>
                                          <p:spTgt spid="23"/>
                                        </p:tgtEl>
                                        <p:attrNameLst>
                                          <p:attrName>ppt_x</p:attrName>
                                        </p:attrNameLst>
                                      </p:cBhvr>
                                      <p:tavLst>
                                        <p:tav tm="0">
                                          <p:val>
                                            <p:strVal val="#ppt_x"/>
                                          </p:val>
                                        </p:tav>
                                        <p:tav tm="100000">
                                          <p:val>
                                            <p:strVal val="#ppt_x"/>
                                          </p:val>
                                        </p:tav>
                                      </p:tavLst>
                                    </p:anim>
                                    <p:anim calcmode="lin" valueType="num">
                                      <p:cBhvr additive="base">
                                        <p:cTn dur="500" fill="hold" id="23"/>
                                        <p:tgtEl>
                                          <p:spTgt spid="23"/>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23" presetSubtype="16">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childTnLst>
                                </p:cTn>
                              </p:par>
                            </p:childTnLst>
                          </p:cTn>
                        </p:par>
                        <p:par>
                          <p:cTn fill="hold" id="29" nodeType="afterGroup">
                            <p:stCondLst>
                              <p:cond delay="2500"/>
                            </p:stCondLst>
                            <p:childTnLst>
                              <p:par>
                                <p:cTn fill="hold" grpId="0" id="30" nodeType="afterEffect" presetClass="entr" presetID="2" presetSubtype="4">
                                  <p:stCondLst>
                                    <p:cond delay="0"/>
                                  </p:stCondLst>
                                  <p:childTnLst>
                                    <p:set>
                                      <p:cBhvr>
                                        <p:cTn dur="1" fill="hold" id="31">
                                          <p:stCondLst>
                                            <p:cond delay="0"/>
                                          </p:stCondLst>
                                        </p:cTn>
                                        <p:tgtEl>
                                          <p:spTgt spid="24"/>
                                        </p:tgtEl>
                                        <p:attrNameLst>
                                          <p:attrName>style.visibility</p:attrName>
                                        </p:attrNameLst>
                                      </p:cBhvr>
                                      <p:to>
                                        <p:strVal val="visible"/>
                                      </p:to>
                                    </p:set>
                                    <p:anim calcmode="lin" valueType="num">
                                      <p:cBhvr additive="base">
                                        <p:cTn dur="500" fill="hold" id="32"/>
                                        <p:tgtEl>
                                          <p:spTgt spid="24"/>
                                        </p:tgtEl>
                                        <p:attrNameLst>
                                          <p:attrName>ppt_x</p:attrName>
                                        </p:attrNameLst>
                                      </p:cBhvr>
                                      <p:tavLst>
                                        <p:tav tm="0">
                                          <p:val>
                                            <p:strVal val="#ppt_x"/>
                                          </p:val>
                                        </p:tav>
                                        <p:tav tm="100000">
                                          <p:val>
                                            <p:strVal val="#ppt_x"/>
                                          </p:val>
                                        </p:tav>
                                      </p:tavLst>
                                    </p:anim>
                                    <p:anim calcmode="lin" valueType="num">
                                      <p:cBhvr additive="base">
                                        <p:cTn dur="500" fill="hold" id="33"/>
                                        <p:tgtEl>
                                          <p:spTgt spid="24"/>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fill="hold" id="35" nodeType="afterEffect" presetClass="entr" presetID="23" presetSubtype="16">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p:cTn dur="500" fill="hold" id="37"/>
                                        <p:tgtEl>
                                          <p:spTgt spid="17"/>
                                        </p:tgtEl>
                                        <p:attrNameLst>
                                          <p:attrName>ppt_w</p:attrName>
                                        </p:attrNameLst>
                                      </p:cBhvr>
                                      <p:tavLst>
                                        <p:tav tm="0">
                                          <p:val>
                                            <p:fltVal val="0"/>
                                          </p:val>
                                        </p:tav>
                                        <p:tav tm="100000">
                                          <p:val>
                                            <p:strVal val="#ppt_w"/>
                                          </p:val>
                                        </p:tav>
                                      </p:tavLst>
                                    </p:anim>
                                    <p:anim calcmode="lin" valueType="num">
                                      <p:cBhvr>
                                        <p:cTn dur="500" fill="hold" id="38"/>
                                        <p:tgtEl>
                                          <p:spTgt spid="17"/>
                                        </p:tgtEl>
                                        <p:attrNameLst>
                                          <p:attrName>ppt_h</p:attrName>
                                        </p:attrNameLst>
                                      </p:cBhvr>
                                      <p:tavLst>
                                        <p:tav tm="0">
                                          <p:val>
                                            <p:fltVal val="0"/>
                                          </p:val>
                                        </p:tav>
                                        <p:tav tm="100000">
                                          <p:val>
                                            <p:strVal val="#ppt_h"/>
                                          </p:val>
                                        </p:tav>
                                      </p:tavLst>
                                    </p:anim>
                                  </p:childTnLst>
                                </p:cTn>
                              </p:par>
                            </p:childTnLst>
                          </p:cTn>
                        </p:par>
                        <p:par>
                          <p:cTn fill="hold" id="39" nodeType="afterGroup">
                            <p:stCondLst>
                              <p:cond delay="3500"/>
                            </p:stCondLst>
                            <p:childTnLst>
                              <p:par>
                                <p:cTn fill="hold" grpId="0" id="40" nodeType="afterEffect" presetClass="entr" presetID="2" presetSubtype="4">
                                  <p:stCondLst>
                                    <p:cond delay="0"/>
                                  </p:stCondLst>
                                  <p:childTnLst>
                                    <p:set>
                                      <p:cBhvr>
                                        <p:cTn dur="1" fill="hold" id="41">
                                          <p:stCondLst>
                                            <p:cond delay="0"/>
                                          </p:stCondLst>
                                        </p:cTn>
                                        <p:tgtEl>
                                          <p:spTgt spid="25"/>
                                        </p:tgtEl>
                                        <p:attrNameLst>
                                          <p:attrName>style.visibility</p:attrName>
                                        </p:attrNameLst>
                                      </p:cBhvr>
                                      <p:to>
                                        <p:strVal val="visible"/>
                                      </p:to>
                                    </p:set>
                                    <p:anim calcmode="lin" valueType="num">
                                      <p:cBhvr additive="base">
                                        <p:cTn dur="500" fill="hold" id="42"/>
                                        <p:tgtEl>
                                          <p:spTgt spid="25"/>
                                        </p:tgtEl>
                                        <p:attrNameLst>
                                          <p:attrName>ppt_x</p:attrName>
                                        </p:attrNameLst>
                                      </p:cBhvr>
                                      <p:tavLst>
                                        <p:tav tm="0">
                                          <p:val>
                                            <p:strVal val="#ppt_x"/>
                                          </p:val>
                                        </p:tav>
                                        <p:tav tm="100000">
                                          <p:val>
                                            <p:strVal val="#ppt_x"/>
                                          </p:val>
                                        </p:tav>
                                      </p:tavLst>
                                    </p:anim>
                                    <p:anim calcmode="lin" valueType="num">
                                      <p:cBhvr additive="base">
                                        <p:cTn dur="500" fill="hold" id="43"/>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6304301" y="1366885"/>
            <a:ext cx="5012987" cy="4698905"/>
          </a:xfrm>
          <a:prstGeom prst="rect">
            <a:avLst/>
          </a:prstGeom>
        </p:spPr>
      </p:pic>
      <p:grpSp>
        <p:nvGrpSpPr>
          <p:cNvPr id="4" name="组合 3"/>
          <p:cNvGrpSpPr/>
          <p:nvPr/>
        </p:nvGrpSpPr>
        <p:grpSpPr>
          <a:xfrm>
            <a:off x="1345398" y="235380"/>
            <a:ext cx="5587444" cy="764251"/>
            <a:chOff x="1345398" y="235380"/>
            <a:chExt cx="5587444" cy="764251"/>
          </a:xfrm>
        </p:grpSpPr>
        <p:sp>
          <p:nvSpPr>
            <p:cNvPr id="5" name="文本框 4"/>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6" name="文本框 5"/>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pic>
        <p:nvPicPr>
          <p:cNvPr id="13" name="图片占位符 12"/>
          <p:cNvPicPr>
            <a:picLocks noChangeAspect="1" noGrp="1"/>
          </p:cNvPicPr>
          <p:nvPr>
            <p:ph idx="10" sz="quarter" type="pic"/>
          </p:nvPr>
        </p:nvPicPr>
        <p:blipFill>
          <a:blip r:embed="rId4">
            <a:extLst>
              <a:ext uri="{28A0092B-C50C-407E-A947-70E740481C1C}">
                <a14:useLocalDpi val="0"/>
              </a:ext>
            </a:extLst>
          </a:blip>
          <a:stretch>
            <a:fillRect/>
          </a:stretch>
        </p:blipFill>
        <p:spPr>
          <a:xfrm>
            <a:off x="6848272" y="1975393"/>
            <a:ext cx="4066162" cy="2206822"/>
          </a:xfrm>
        </p:spPr>
      </p:pic>
      <p:grpSp>
        <p:nvGrpSpPr>
          <p:cNvPr id="9" name="组合 8"/>
          <p:cNvGrpSpPr/>
          <p:nvPr/>
        </p:nvGrpSpPr>
        <p:grpSpPr>
          <a:xfrm>
            <a:off x="1345398" y="2209610"/>
            <a:ext cx="4445802" cy="2186769"/>
            <a:chOff x="2291702" y="1996460"/>
            <a:chExt cx="4445802" cy="2186769"/>
          </a:xfrm>
        </p:grpSpPr>
        <p:sp>
          <p:nvSpPr>
            <p:cNvPr id="10" name="TextBox 11"/>
            <p:cNvSpPr txBox="1"/>
            <p:nvPr/>
          </p:nvSpPr>
          <p:spPr>
            <a:xfrm>
              <a:off x="2291702" y="2336570"/>
              <a:ext cx="4445802" cy="1828800"/>
            </a:xfrm>
            <a:prstGeom prst="rect">
              <a:avLst/>
            </a:prstGeom>
            <a:noFill/>
          </p:spPr>
          <p:txBody>
            <a:bodyPr bIns="0" lIns="0" rIns="0" rtlCol="0" tIns="0" wrap="square">
              <a:spAutoFit/>
              <a:scene3d>
                <a:camera prst="orthographicFront"/>
                <a:lightRig dir="t" rig="threePt"/>
              </a:scene3d>
              <a:sp3d contourW="12700"/>
            </a:bodyPr>
            <a:lstStyle/>
            <a:p>
              <a:pPr>
                <a:lnSpc>
                  <a:spcPct val="125000"/>
                </a:lnSpc>
              </a:pPr>
              <a:r>
                <a:rPr lang="en-US" sz="1200">
                  <a:solidFill>
                    <a:schemeClr val="bg1">
                      <a:lumMod val="65000"/>
                    </a:schemeClr>
                  </a:solidFill>
                </a:rPr>
                <a:t>Far far away, behind the word mountains, far from the countries Vokalia and Consonantia, there live the blind texts. Far far away, behind the word mountains, far from the countries Vokalia and Consonantia, there live the blind texts. Far far away, behind the word mountains, far from the countries Vokalia and Consonantia, there live the blind texts. Far far away, behind the word mountains, far from the countries Vokalia and Consonantia, there live the blind texts.</a:t>
              </a:r>
            </a:p>
          </p:txBody>
        </p:sp>
        <p:sp>
          <p:nvSpPr>
            <p:cNvPr id="11"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spTree>
    <p:extLst>
      <p:ext uri="{BB962C8B-B14F-4D97-AF65-F5344CB8AC3E}">
        <p14:creationId val="83280907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9"/>
                                        </p:tgtEl>
                                        <p:attrNameLst>
                                          <p:attrName>style.visibility</p:attrName>
                                        </p:attrNameLst>
                                      </p:cBhvr>
                                      <p:to>
                                        <p:strVal val="visible"/>
                                      </p:to>
                                    </p:set>
                                    <p:anim calcmode="lin" valueType="num">
                                      <p:cBhvr additive="base">
                                        <p:cTn dur="500" fill="hold" id="18"/>
                                        <p:tgtEl>
                                          <p:spTgt spid="9"/>
                                        </p:tgtEl>
                                        <p:attrNameLst>
                                          <p:attrName>ppt_x</p:attrName>
                                        </p:attrNameLst>
                                      </p:cBhvr>
                                      <p:tavLst>
                                        <p:tav tm="0">
                                          <p:val>
                                            <p:strVal val="0-#ppt_w/2"/>
                                          </p:val>
                                        </p:tav>
                                        <p:tav tm="100000">
                                          <p:val>
                                            <p:strVal val="#ppt_x"/>
                                          </p:val>
                                        </p:tav>
                                      </p:tavLst>
                                    </p:anim>
                                    <p:anim calcmode="lin" valueType="num">
                                      <p:cBhvr additive="base">
                                        <p:cTn dur="500" fill="hold" id="19"/>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89778" y="1902130"/>
            <a:ext cx="5812444" cy="3628416"/>
          </a:xfrm>
          <a:prstGeom prst="rect">
            <a:avLst/>
          </a:prstGeom>
        </p:spPr>
      </p:pic>
      <p:grpSp>
        <p:nvGrpSpPr>
          <p:cNvPr id="4" name="组合 3"/>
          <p:cNvGrpSpPr/>
          <p:nvPr/>
        </p:nvGrpSpPr>
        <p:grpSpPr>
          <a:xfrm>
            <a:off x="1345398" y="235380"/>
            <a:ext cx="5587444" cy="764251"/>
            <a:chOff x="1345398" y="235380"/>
            <a:chExt cx="5587444" cy="764251"/>
          </a:xfrm>
        </p:grpSpPr>
        <p:sp>
          <p:nvSpPr>
            <p:cNvPr id="5" name="文本框 4"/>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6" name="文本框 5"/>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pic>
        <p:nvPicPr>
          <p:cNvPr id="22" name="图片占位符 21"/>
          <p:cNvPicPr>
            <a:picLocks noChangeAspect="1" noGrp="1"/>
          </p:cNvPicPr>
          <p:nvPr>
            <p:ph idx="10" sz="quarter" type="pic"/>
          </p:nvPr>
        </p:nvPicPr>
        <p:blipFill>
          <a:blip r:embed="rId4">
            <a:extLst>
              <a:ext uri="{28A0092B-C50C-407E-A947-70E740481C1C}">
                <a14:useLocalDpi val="0"/>
              </a:ext>
            </a:extLst>
          </a:blip>
          <a:stretch>
            <a:fillRect/>
          </a:stretch>
        </p:blipFill>
        <p:spPr>
          <a:xfrm>
            <a:off x="4303002" y="2364928"/>
            <a:ext cx="3564000" cy="2229784"/>
          </a:xfrm>
        </p:spPr>
      </p:pic>
      <p:grpSp>
        <p:nvGrpSpPr>
          <p:cNvPr id="9" name="组合 8"/>
          <p:cNvGrpSpPr/>
          <p:nvPr/>
        </p:nvGrpSpPr>
        <p:grpSpPr>
          <a:xfrm>
            <a:off x="8473819" y="2363820"/>
            <a:ext cx="2843469" cy="878719"/>
            <a:chOff x="2291702" y="1996460"/>
            <a:chExt cx="2843469" cy="878719"/>
          </a:xfrm>
        </p:grpSpPr>
        <p:sp>
          <p:nvSpPr>
            <p:cNvPr id="10" name="TextBox 11"/>
            <p:cNvSpPr txBox="1"/>
            <p:nvPr/>
          </p:nvSpPr>
          <p:spPr>
            <a:xfrm>
              <a:off x="2291702" y="2336570"/>
              <a:ext cx="2843469"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11"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12" name="组合 11"/>
          <p:cNvGrpSpPr/>
          <p:nvPr/>
        </p:nvGrpSpPr>
        <p:grpSpPr>
          <a:xfrm>
            <a:off x="8473819" y="3621120"/>
            <a:ext cx="2843469" cy="878719"/>
            <a:chOff x="2291702" y="1996460"/>
            <a:chExt cx="2843469" cy="878719"/>
          </a:xfrm>
        </p:grpSpPr>
        <p:sp>
          <p:nvSpPr>
            <p:cNvPr id="13" name="TextBox 11"/>
            <p:cNvSpPr txBox="1"/>
            <p:nvPr/>
          </p:nvSpPr>
          <p:spPr>
            <a:xfrm>
              <a:off x="2291702" y="2336570"/>
              <a:ext cx="2843469"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14"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15" name="组合 14"/>
          <p:cNvGrpSpPr/>
          <p:nvPr/>
        </p:nvGrpSpPr>
        <p:grpSpPr>
          <a:xfrm>
            <a:off x="939544" y="2363820"/>
            <a:ext cx="2843469" cy="878719"/>
            <a:chOff x="2291702" y="1996460"/>
            <a:chExt cx="2843469" cy="878719"/>
          </a:xfrm>
        </p:grpSpPr>
        <p:sp>
          <p:nvSpPr>
            <p:cNvPr id="16" name="TextBox 11"/>
            <p:cNvSpPr txBox="1"/>
            <p:nvPr/>
          </p:nvSpPr>
          <p:spPr>
            <a:xfrm>
              <a:off x="2291702" y="2336570"/>
              <a:ext cx="2843469" cy="5334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17" name="TextBox 11"/>
            <p:cNvSpPr txBox="1"/>
            <p:nvPr/>
          </p:nvSpPr>
          <p:spPr>
            <a:xfrm>
              <a:off x="2686136"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a:solidFill>
                    <a:schemeClr val="tx1">
                      <a:lumMod val="75000"/>
                      <a:lumOff val="25000"/>
                    </a:schemeClr>
                  </a:solidFill>
                </a:rPr>
                <a:t>标题文字添加</a:t>
              </a:r>
            </a:p>
          </p:txBody>
        </p:sp>
      </p:grpSp>
      <p:grpSp>
        <p:nvGrpSpPr>
          <p:cNvPr id="18" name="组合 17"/>
          <p:cNvGrpSpPr/>
          <p:nvPr/>
        </p:nvGrpSpPr>
        <p:grpSpPr>
          <a:xfrm>
            <a:off x="939544" y="3621120"/>
            <a:ext cx="2843469" cy="878719"/>
            <a:chOff x="2291702" y="1996460"/>
            <a:chExt cx="2843469" cy="878719"/>
          </a:xfrm>
        </p:grpSpPr>
        <p:sp>
          <p:nvSpPr>
            <p:cNvPr id="19" name="TextBox 11"/>
            <p:cNvSpPr txBox="1"/>
            <p:nvPr/>
          </p:nvSpPr>
          <p:spPr>
            <a:xfrm>
              <a:off x="2291702" y="2336570"/>
              <a:ext cx="2843469" cy="5334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0" name="TextBox 11"/>
            <p:cNvSpPr txBox="1"/>
            <p:nvPr/>
          </p:nvSpPr>
          <p:spPr>
            <a:xfrm>
              <a:off x="2686136"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a:solidFill>
                    <a:schemeClr val="tx1">
                      <a:lumMod val="75000"/>
                      <a:lumOff val="25000"/>
                    </a:schemeClr>
                  </a:solidFill>
                </a:rPr>
                <a:t>标题文字添加</a:t>
              </a:r>
            </a:p>
          </p:txBody>
        </p:sp>
      </p:grpSp>
    </p:spTree>
    <p:extLst>
      <p:ext uri="{BB962C8B-B14F-4D97-AF65-F5344CB8AC3E}">
        <p14:creationId val="373306284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fill="hold" id="18"/>
                                        <p:tgtEl>
                                          <p:spTgt spid="15"/>
                                        </p:tgtEl>
                                        <p:attrNameLst>
                                          <p:attrName>ppt_x</p:attrName>
                                        </p:attrNameLst>
                                      </p:cBhvr>
                                      <p:tavLst>
                                        <p:tav tm="0">
                                          <p:val>
                                            <p:strVal val="0-#ppt_w/2"/>
                                          </p:val>
                                        </p:tav>
                                        <p:tav tm="100000">
                                          <p:val>
                                            <p:strVal val="#ppt_x"/>
                                          </p:val>
                                        </p:tav>
                                      </p:tavLst>
                                    </p:anim>
                                    <p:anim calcmode="lin" valueType="num">
                                      <p:cBhvr additive="base">
                                        <p:cTn dur="500" fill="hold" id="19"/>
                                        <p:tgtEl>
                                          <p:spTgt spid="1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additive="base">
                                        <p:cTn dur="500" fill="hold" id="22"/>
                                        <p:tgtEl>
                                          <p:spTgt spid="18"/>
                                        </p:tgtEl>
                                        <p:attrNameLst>
                                          <p:attrName>ppt_x</p:attrName>
                                        </p:attrNameLst>
                                      </p:cBhvr>
                                      <p:tavLst>
                                        <p:tav tm="0">
                                          <p:val>
                                            <p:strVal val="0-#ppt_w/2"/>
                                          </p:val>
                                        </p:tav>
                                        <p:tav tm="100000">
                                          <p:val>
                                            <p:strVal val="#ppt_x"/>
                                          </p:val>
                                        </p:tav>
                                      </p:tavLst>
                                    </p:anim>
                                    <p:anim calcmode="lin" valueType="num">
                                      <p:cBhvr additive="base">
                                        <p:cTn dur="500" fill="hold" id="23"/>
                                        <p:tgtEl>
                                          <p:spTgt spid="18"/>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1+#ppt_w/2"/>
                                          </p:val>
                                        </p:tav>
                                        <p:tav tm="100000">
                                          <p:val>
                                            <p:strVal val="#ppt_x"/>
                                          </p:val>
                                        </p:tav>
                                      </p:tavLst>
                                    </p:anim>
                                    <p:anim calcmode="lin" valueType="num">
                                      <p:cBhvr additive="base">
                                        <p:cTn dur="500" fill="hold" id="27"/>
                                        <p:tgtEl>
                                          <p:spTgt spid="9"/>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1+#ppt_w/2"/>
                                          </p:val>
                                        </p:tav>
                                        <p:tav tm="100000">
                                          <p:val>
                                            <p:strVal val="#ppt_x"/>
                                          </p:val>
                                        </p:tav>
                                      </p:tavLst>
                                    </p:anim>
                                    <p:anim calcmode="lin" valueType="num">
                                      <p:cBhvr additive="base">
                                        <p:cTn dur="500" fill="hold" id="31"/>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1345398" y="235380"/>
            <a:ext cx="5587444" cy="764251"/>
            <a:chOff x="1345398" y="235380"/>
            <a:chExt cx="5587444" cy="764251"/>
          </a:xfrm>
        </p:grpSpPr>
        <p:sp>
          <p:nvSpPr>
            <p:cNvPr id="16" name="文本框 15"/>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17" name="文本框 16"/>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pic>
        <p:nvPicPr>
          <p:cNvPr id="28" name="图片占位符 27"/>
          <p:cNvPicPr>
            <a:picLocks noChangeAspect="1" noGrp="1"/>
          </p:cNvPicPr>
          <p:nvPr>
            <p:ph idx="10" sz="quarter" type="pic"/>
          </p:nvPr>
        </p:nvPicPr>
        <p:blipFill>
          <a:blip r:embed="rId3">
            <a:extLst>
              <a:ext uri="{28A0092B-C50C-407E-A947-70E740481C1C}">
                <a14:useLocalDpi val="0"/>
              </a:ext>
            </a:extLst>
          </a:blip>
          <a:stretch>
            <a:fillRect/>
          </a:stretch>
        </p:blipFill>
        <p:spPr>
          <a:xfrm>
            <a:off x="1102470" y="1597664"/>
            <a:ext cx="3103325" cy="4237349"/>
          </a:xfrm>
        </p:spPr>
      </p:pic>
      <p:pic>
        <p:nvPicPr>
          <p:cNvPr id="30" name="图片占位符 29"/>
          <p:cNvPicPr>
            <a:picLocks noChangeAspect="1" noGrp="1"/>
          </p:cNvPicPr>
          <p:nvPr>
            <p:ph idx="11" sz="quarter" type="pic"/>
          </p:nvPr>
        </p:nvPicPr>
        <p:blipFill>
          <a:blip r:embed="rId4">
            <a:extLst>
              <a:ext uri="{28A0092B-C50C-407E-A947-70E740481C1C}">
                <a14:useLocalDpi val="0"/>
              </a:ext>
            </a:extLst>
          </a:blip>
          <a:stretch>
            <a:fillRect/>
          </a:stretch>
        </p:blipFill>
        <p:spPr>
          <a:xfrm>
            <a:off x="6897393" y="1596079"/>
            <a:ext cx="4190087" cy="2052412"/>
          </a:xfrm>
        </p:spPr>
      </p:pic>
      <p:pic>
        <p:nvPicPr>
          <p:cNvPr id="32" name="图片占位符 31"/>
          <p:cNvPicPr>
            <a:picLocks noChangeAspect="1" noGrp="1"/>
          </p:cNvPicPr>
          <p:nvPr>
            <p:ph idx="12" sz="quarter" type="pic"/>
          </p:nvPr>
        </p:nvPicPr>
        <p:blipFill>
          <a:blip r:embed="rId5">
            <a:extLst>
              <a:ext uri="{28A0092B-C50C-407E-A947-70E740481C1C}">
                <a14:useLocalDpi val="0"/>
              </a:ext>
            </a:extLst>
          </a:blip>
          <a:stretch>
            <a:fillRect/>
          </a:stretch>
        </p:blipFill>
        <p:spPr>
          <a:xfrm>
            <a:off x="6895342" y="3786228"/>
            <a:ext cx="4194190" cy="2048325"/>
          </a:xfrm>
        </p:spPr>
      </p:pic>
      <p:grpSp>
        <p:nvGrpSpPr>
          <p:cNvPr id="33" name="组合 32"/>
          <p:cNvGrpSpPr/>
          <p:nvPr/>
        </p:nvGrpSpPr>
        <p:grpSpPr>
          <a:xfrm>
            <a:off x="4412682" y="1596080"/>
            <a:ext cx="2275771" cy="2052411"/>
            <a:chOff x="4412682" y="1596080"/>
            <a:chExt cx="2275771" cy="2052411"/>
          </a:xfrm>
        </p:grpSpPr>
        <p:sp>
          <p:nvSpPr>
            <p:cNvPr id="6" name="矩形 5"/>
            <p:cNvSpPr/>
            <p:nvPr/>
          </p:nvSpPr>
          <p:spPr>
            <a:xfrm>
              <a:off x="4412682" y="1596080"/>
              <a:ext cx="2275771" cy="2052411"/>
            </a:xfrm>
            <a:prstGeom prst="rect">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grpSp>
          <p:nvGrpSpPr>
            <p:cNvPr id="21" name="组合 20"/>
            <p:cNvGrpSpPr/>
            <p:nvPr/>
          </p:nvGrpSpPr>
          <p:grpSpPr>
            <a:xfrm>
              <a:off x="4599513" y="2003389"/>
              <a:ext cx="1902111" cy="1237792"/>
              <a:chOff x="2291702" y="1996460"/>
              <a:chExt cx="1902111" cy="1237792"/>
            </a:xfrm>
          </p:grpSpPr>
          <p:sp>
            <p:nvSpPr>
              <p:cNvPr id="22" name="TextBox 11"/>
              <p:cNvSpPr txBox="1"/>
              <p:nvPr/>
            </p:nvSpPr>
            <p:spPr>
              <a:xfrm>
                <a:off x="2291702" y="2336570"/>
                <a:ext cx="1902111" cy="8890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solidFill>
                  </a:rPr>
                  <a:t>Far far away, behind the word mountains, far from the countries Vokalia and Consonantia, there live the blind texts.</a:t>
                </a:r>
              </a:p>
            </p:txBody>
          </p:sp>
          <p:sp>
            <p:nvSpPr>
              <p:cNvPr id="23" name="TextBox 11"/>
              <p:cNvSpPr txBox="1"/>
              <p:nvPr/>
            </p:nvSpPr>
            <p:spPr>
              <a:xfrm>
                <a:off x="2291703" y="1996460"/>
                <a:ext cx="1778286"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bg1"/>
                    </a:solidFill>
                  </a:rPr>
                  <a:t>标题文字添加</a:t>
                </a:r>
              </a:p>
            </p:txBody>
          </p:sp>
        </p:grpSp>
      </p:grpSp>
      <p:grpSp>
        <p:nvGrpSpPr>
          <p:cNvPr id="34" name="组合 33"/>
          <p:cNvGrpSpPr/>
          <p:nvPr/>
        </p:nvGrpSpPr>
        <p:grpSpPr>
          <a:xfrm>
            <a:off x="4412682" y="3784186"/>
            <a:ext cx="2275771" cy="2052411"/>
            <a:chOff x="4412682" y="3784186"/>
            <a:chExt cx="2275771" cy="2052411"/>
          </a:xfrm>
        </p:grpSpPr>
        <p:sp>
          <p:nvSpPr>
            <p:cNvPr id="10" name="矩形 9"/>
            <p:cNvSpPr/>
            <p:nvPr/>
          </p:nvSpPr>
          <p:spPr>
            <a:xfrm>
              <a:off x="4412682" y="3784186"/>
              <a:ext cx="2275771" cy="2052411"/>
            </a:xfrm>
            <a:prstGeom prst="rect">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grpSp>
          <p:nvGrpSpPr>
            <p:cNvPr id="24" name="组合 23"/>
            <p:cNvGrpSpPr/>
            <p:nvPr/>
          </p:nvGrpSpPr>
          <p:grpSpPr>
            <a:xfrm>
              <a:off x="4599513" y="4191495"/>
              <a:ext cx="1902111" cy="1237792"/>
              <a:chOff x="2291702" y="1996460"/>
              <a:chExt cx="1902111" cy="1237792"/>
            </a:xfrm>
          </p:grpSpPr>
          <p:sp>
            <p:nvSpPr>
              <p:cNvPr id="25" name="TextBox 11"/>
              <p:cNvSpPr txBox="1"/>
              <p:nvPr/>
            </p:nvSpPr>
            <p:spPr>
              <a:xfrm>
                <a:off x="2291702" y="2336570"/>
                <a:ext cx="1902111" cy="8890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solidFill>
                  </a:rPr>
                  <a:t>Far far away, behind the word mountains, far from the countries Vokalia and Consonantia, there live the blind texts.</a:t>
                </a:r>
              </a:p>
            </p:txBody>
          </p:sp>
          <p:sp>
            <p:nvSpPr>
              <p:cNvPr id="26" name="TextBox 11"/>
              <p:cNvSpPr txBox="1"/>
              <p:nvPr/>
            </p:nvSpPr>
            <p:spPr>
              <a:xfrm>
                <a:off x="2291703" y="1996460"/>
                <a:ext cx="1778286"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bg1"/>
                    </a:solidFill>
                  </a:rPr>
                  <a:t>标题文字添加</a:t>
                </a:r>
              </a:p>
            </p:txBody>
          </p:sp>
        </p:grpSp>
      </p:grpSp>
    </p:spTree>
    <p:extLst>
      <p:ext uri="{BB962C8B-B14F-4D97-AF65-F5344CB8AC3E}">
        <p14:creationId val="308968074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28"/>
                                        </p:tgtEl>
                                        <p:attrNameLst>
                                          <p:attrName>style.visibility</p:attrName>
                                        </p:attrNameLst>
                                      </p:cBhvr>
                                      <p:to>
                                        <p:strVal val="visible"/>
                                      </p:to>
                                    </p:set>
                                    <p:animEffect filter="randombar(horizontal)" transition="in">
                                      <p:cBhvr>
                                        <p:cTn dur="500" id="7"/>
                                        <p:tgtEl>
                                          <p:spTgt spid="2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33"/>
                                        </p:tgtEl>
                                        <p:attrNameLst>
                                          <p:attrName>style.visibility</p:attrName>
                                        </p:attrNameLst>
                                      </p:cBhvr>
                                      <p:to>
                                        <p:strVal val="visible"/>
                                      </p:to>
                                    </p:set>
                                    <p:animEffect filter="fade" transition="in">
                                      <p:cBhvr>
                                        <p:cTn dur="1000" id="11"/>
                                        <p:tgtEl>
                                          <p:spTgt spid="33"/>
                                        </p:tgtEl>
                                      </p:cBhvr>
                                    </p:animEffect>
                                    <p:anim calcmode="lin" valueType="num">
                                      <p:cBhvr>
                                        <p:cTn dur="1000" fill="hold" id="12"/>
                                        <p:tgtEl>
                                          <p:spTgt spid="33"/>
                                        </p:tgtEl>
                                        <p:attrNameLst>
                                          <p:attrName>ppt_x</p:attrName>
                                        </p:attrNameLst>
                                      </p:cBhvr>
                                      <p:tavLst>
                                        <p:tav tm="0">
                                          <p:val>
                                            <p:strVal val="#ppt_x"/>
                                          </p:val>
                                        </p:tav>
                                        <p:tav tm="100000">
                                          <p:val>
                                            <p:strVal val="#ppt_x"/>
                                          </p:val>
                                        </p:tav>
                                      </p:tavLst>
                                    </p:anim>
                                    <p:anim calcmode="lin" valueType="num">
                                      <p:cBhvr>
                                        <p:cTn dur="1000" fill="hold" id="13"/>
                                        <p:tgtEl>
                                          <p:spTgt spid="33"/>
                                        </p:tgtEl>
                                        <p:attrNameLst>
                                          <p:attrName>ppt_y</p:attrName>
                                        </p:attrNameLst>
                                      </p:cBhvr>
                                      <p:tavLst>
                                        <p:tav tm="0">
                                          <p:val>
                                            <p:strVal val="#ppt_y+.1"/>
                                          </p:val>
                                        </p:tav>
                                        <p:tav tm="100000">
                                          <p:val>
                                            <p:strVal val="#ppt_y"/>
                                          </p:val>
                                        </p:tav>
                                      </p:tavLst>
                                    </p:anim>
                                  </p:childTnLst>
                                </p:cTn>
                              </p:par>
                              <p:par>
                                <p:cTn fill="hold" id="14" nodeType="withEffect" presetClass="entr" presetID="47" presetSubtype="0">
                                  <p:stCondLst>
                                    <p:cond delay="0"/>
                                  </p:stCondLst>
                                  <p:childTnLst>
                                    <p:set>
                                      <p:cBhvr>
                                        <p:cTn dur="1" fill="hold" id="15">
                                          <p:stCondLst>
                                            <p:cond delay="0"/>
                                          </p:stCondLst>
                                        </p:cTn>
                                        <p:tgtEl>
                                          <p:spTgt spid="34"/>
                                        </p:tgtEl>
                                        <p:attrNameLst>
                                          <p:attrName>style.visibility</p:attrName>
                                        </p:attrNameLst>
                                      </p:cBhvr>
                                      <p:to>
                                        <p:strVal val="visible"/>
                                      </p:to>
                                    </p:set>
                                    <p:animEffect filter="fade" transition="in">
                                      <p:cBhvr>
                                        <p:cTn dur="1000" id="16"/>
                                        <p:tgtEl>
                                          <p:spTgt spid="34"/>
                                        </p:tgtEl>
                                      </p:cBhvr>
                                    </p:animEffect>
                                    <p:anim calcmode="lin" valueType="num">
                                      <p:cBhvr>
                                        <p:cTn dur="1000" fill="hold" id="17"/>
                                        <p:tgtEl>
                                          <p:spTgt spid="34"/>
                                        </p:tgtEl>
                                        <p:attrNameLst>
                                          <p:attrName>ppt_x</p:attrName>
                                        </p:attrNameLst>
                                      </p:cBhvr>
                                      <p:tavLst>
                                        <p:tav tm="0">
                                          <p:val>
                                            <p:strVal val="#ppt_x"/>
                                          </p:val>
                                        </p:tav>
                                        <p:tav tm="100000">
                                          <p:val>
                                            <p:strVal val="#ppt_x"/>
                                          </p:val>
                                        </p:tav>
                                      </p:tavLst>
                                    </p:anim>
                                    <p:anim calcmode="lin" valueType="num">
                                      <p:cBhvr>
                                        <p:cTn dur="1000" fill="hold" id="18"/>
                                        <p:tgtEl>
                                          <p:spTgt spid="3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14" presetSubtype="10">
                                  <p:stCondLst>
                                    <p:cond delay="0"/>
                                  </p:stCondLst>
                                  <p:childTnLst>
                                    <p:set>
                                      <p:cBhvr>
                                        <p:cTn dur="1" fill="hold" id="21">
                                          <p:stCondLst>
                                            <p:cond delay="0"/>
                                          </p:stCondLst>
                                        </p:cTn>
                                        <p:tgtEl>
                                          <p:spTgt spid="30"/>
                                        </p:tgtEl>
                                        <p:attrNameLst>
                                          <p:attrName>style.visibility</p:attrName>
                                        </p:attrNameLst>
                                      </p:cBhvr>
                                      <p:to>
                                        <p:strVal val="visible"/>
                                      </p:to>
                                    </p:set>
                                    <p:animEffect filter="randombar(horizontal)" transition="in">
                                      <p:cBhvr>
                                        <p:cTn dur="500" id="22"/>
                                        <p:tgtEl>
                                          <p:spTgt spid="30"/>
                                        </p:tgtEl>
                                      </p:cBhvr>
                                    </p:animEffect>
                                  </p:childTnLst>
                                </p:cTn>
                              </p:par>
                              <p:par>
                                <p:cTn fill="hold" id="23" nodeType="withEffect" presetClass="entr" presetID="14" presetSubtype="10">
                                  <p:stCondLst>
                                    <p:cond delay="0"/>
                                  </p:stCondLst>
                                  <p:childTnLst>
                                    <p:set>
                                      <p:cBhvr>
                                        <p:cTn dur="1" fill="hold" id="24">
                                          <p:stCondLst>
                                            <p:cond delay="0"/>
                                          </p:stCondLst>
                                        </p:cTn>
                                        <p:tgtEl>
                                          <p:spTgt spid="32"/>
                                        </p:tgtEl>
                                        <p:attrNameLst>
                                          <p:attrName>style.visibility</p:attrName>
                                        </p:attrNameLst>
                                      </p:cBhvr>
                                      <p:to>
                                        <p:strVal val="visible"/>
                                      </p:to>
                                    </p:set>
                                    <p:animEffect filter="randombar(horizontal)" transition="in">
                                      <p:cBhvr>
                                        <p:cTn dur="500" id="25"/>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345398" y="235380"/>
            <a:ext cx="5587444" cy="764251"/>
            <a:chOff x="1345398" y="235380"/>
            <a:chExt cx="5587444" cy="764251"/>
          </a:xfrm>
        </p:grpSpPr>
        <p:sp>
          <p:nvSpPr>
            <p:cNvPr id="3" name="文本框 2"/>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4" name="文本框 3"/>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pic>
        <p:nvPicPr>
          <p:cNvPr id="24" name="图片占位符 23"/>
          <p:cNvPicPr>
            <a:picLocks noChangeAspect="1" noGrp="1"/>
          </p:cNvPicPr>
          <p:nvPr>
            <p:ph idx="10" sz="quarter" type="pic"/>
          </p:nvPr>
        </p:nvPicPr>
        <p:blipFill>
          <a:blip r:embed="rId3">
            <a:extLst>
              <a:ext uri="{28A0092B-C50C-407E-A947-70E740481C1C}">
                <a14:useLocalDpi val="0"/>
              </a:ext>
            </a:extLst>
          </a:blip>
          <a:srcRect l="19581" r="19581"/>
          <a:stretch>
            <a:fillRect/>
          </a:stretch>
        </p:blipFill>
        <p:spPr/>
      </p:pic>
      <p:pic>
        <p:nvPicPr>
          <p:cNvPr id="26" name="图片占位符 25"/>
          <p:cNvPicPr>
            <a:picLocks noChangeAspect="1" noGrp="1"/>
          </p:cNvPicPr>
          <p:nvPr>
            <p:ph idx="11" sz="quarter" type="pic"/>
          </p:nvPr>
        </p:nvPicPr>
        <p:blipFill>
          <a:blip r:embed="rId4">
            <a:extLst>
              <a:ext uri="{28A0092B-C50C-407E-A947-70E740481C1C}">
                <a14:useLocalDpi val="0"/>
              </a:ext>
            </a:extLst>
          </a:blip>
          <a:srcRect l="13969" r="13969"/>
          <a:stretch>
            <a:fillRect/>
          </a:stretch>
        </p:blipFill>
        <p:spPr/>
      </p:pic>
      <p:pic>
        <p:nvPicPr>
          <p:cNvPr id="28" name="图片占位符 27"/>
          <p:cNvPicPr>
            <a:picLocks noChangeAspect="1" noGrp="1"/>
          </p:cNvPicPr>
          <p:nvPr>
            <p:ph idx="12" sz="quarter" type="pic"/>
          </p:nvPr>
        </p:nvPicPr>
        <p:blipFill>
          <a:blip r:embed="rId5">
            <a:extLst>
              <a:ext uri="{28A0092B-C50C-407E-A947-70E740481C1C}">
                <a14:useLocalDpi val="0"/>
              </a:ext>
            </a:extLst>
          </a:blip>
          <a:srcRect l="13320" r="13320"/>
          <a:stretch>
            <a:fillRect/>
          </a:stretch>
        </p:blipFill>
        <p:spPr/>
      </p:pic>
      <p:pic>
        <p:nvPicPr>
          <p:cNvPr id="30" name="图片占位符 29"/>
          <p:cNvPicPr>
            <a:picLocks noChangeAspect="1" noGrp="1"/>
          </p:cNvPicPr>
          <p:nvPr>
            <p:ph idx="13" sz="quarter" type="pic"/>
          </p:nvPr>
        </p:nvPicPr>
        <p:blipFill>
          <a:blip r:embed="rId6">
            <a:extLst>
              <a:ext uri="{28A0092B-C50C-407E-A947-70E740481C1C}">
                <a14:useLocalDpi val="0"/>
              </a:ext>
            </a:extLst>
          </a:blip>
          <a:srcRect l="9461" r="9461"/>
          <a:stretch>
            <a:fillRect/>
          </a:stretch>
        </p:blipFill>
        <p:spPr/>
      </p:pic>
      <p:grpSp>
        <p:nvGrpSpPr>
          <p:cNvPr id="31" name="组合 30"/>
          <p:cNvGrpSpPr/>
          <p:nvPr/>
        </p:nvGrpSpPr>
        <p:grpSpPr>
          <a:xfrm>
            <a:off x="5238618" y="3828327"/>
            <a:ext cx="1738059" cy="1606634"/>
            <a:chOff x="5238618" y="3828327"/>
            <a:chExt cx="1738059" cy="1606634"/>
          </a:xfrm>
        </p:grpSpPr>
        <p:sp>
          <p:nvSpPr>
            <p:cNvPr id="8" name="矩形: 圆角 7"/>
            <p:cNvSpPr/>
            <p:nvPr/>
          </p:nvSpPr>
          <p:spPr>
            <a:xfrm>
              <a:off x="5238618" y="3828327"/>
              <a:ext cx="1738059" cy="1606634"/>
            </a:xfrm>
            <a:prstGeom prst="roundRect">
              <a:avLst>
                <a:gd fmla="val 10081" name="adj"/>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9" name="TextBox 11"/>
            <p:cNvSpPr txBox="1"/>
            <p:nvPr/>
          </p:nvSpPr>
          <p:spPr>
            <a:xfrm>
              <a:off x="5344109" y="4093035"/>
              <a:ext cx="1503781" cy="1066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solidFill>
                </a:rPr>
                <a:t>Far far away, behind the word mountains, far from the countries Vokalia and Consonantia, there live the blind texts.</a:t>
              </a:r>
            </a:p>
          </p:txBody>
        </p:sp>
      </p:grpSp>
      <p:grpSp>
        <p:nvGrpSpPr>
          <p:cNvPr id="33" name="组合 32"/>
          <p:cNvGrpSpPr/>
          <p:nvPr/>
        </p:nvGrpSpPr>
        <p:grpSpPr>
          <a:xfrm>
            <a:off x="9152745" y="3828327"/>
            <a:ext cx="1738059" cy="1606634"/>
            <a:chOff x="9152745" y="3828327"/>
            <a:chExt cx="1738059" cy="1606634"/>
          </a:xfrm>
        </p:grpSpPr>
        <p:sp>
          <p:nvSpPr>
            <p:cNvPr id="12" name="矩形: 圆角 11"/>
            <p:cNvSpPr/>
            <p:nvPr/>
          </p:nvSpPr>
          <p:spPr>
            <a:xfrm>
              <a:off x="9152745" y="3828327"/>
              <a:ext cx="1738059" cy="1606634"/>
            </a:xfrm>
            <a:prstGeom prst="roundRect">
              <a:avLst>
                <a:gd fmla="val 10081" name="adj"/>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TextBox 11"/>
            <p:cNvSpPr txBox="1"/>
            <p:nvPr/>
          </p:nvSpPr>
          <p:spPr>
            <a:xfrm>
              <a:off x="9269883" y="4093035"/>
              <a:ext cx="1503781" cy="1066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solidFill>
                </a:rPr>
                <a:t>Far far away, behind the word mountains, far from the countries Vokalia and Consonantia, there live the blind texts.</a:t>
              </a:r>
            </a:p>
          </p:txBody>
        </p:sp>
      </p:grpSp>
      <p:grpSp>
        <p:nvGrpSpPr>
          <p:cNvPr id="32" name="组合 31"/>
          <p:cNvGrpSpPr/>
          <p:nvPr/>
        </p:nvGrpSpPr>
        <p:grpSpPr>
          <a:xfrm>
            <a:off x="7195682" y="1997715"/>
            <a:ext cx="1738059" cy="1606634"/>
            <a:chOff x="7195682" y="1997715"/>
            <a:chExt cx="1738059" cy="1606634"/>
          </a:xfrm>
        </p:grpSpPr>
        <p:sp>
          <p:nvSpPr>
            <p:cNvPr id="9" name="矩形: 圆角 8"/>
            <p:cNvSpPr/>
            <p:nvPr/>
          </p:nvSpPr>
          <p:spPr>
            <a:xfrm>
              <a:off x="7195682" y="1997715"/>
              <a:ext cx="1738059" cy="1606634"/>
            </a:xfrm>
            <a:prstGeom prst="roundRect">
              <a:avLst>
                <a:gd fmla="val 10081" name="adj"/>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2" name="TextBox 11"/>
            <p:cNvSpPr txBox="1"/>
            <p:nvPr/>
          </p:nvSpPr>
          <p:spPr>
            <a:xfrm>
              <a:off x="7312820" y="2262423"/>
              <a:ext cx="1503781" cy="1066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solidFill>
                </a:rPr>
                <a:t>Far far away, behind the word mountains, far from the countries Vokalia and Consonantia, there live the blind texts.</a:t>
              </a:r>
            </a:p>
          </p:txBody>
        </p:sp>
      </p:grpSp>
    </p:spTree>
    <p:extLst>
      <p:ext uri="{BB962C8B-B14F-4D97-AF65-F5344CB8AC3E}">
        <p14:creationId val="170576483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49"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 calcmode="lin" valueType="num">
                                      <p:cBhvr>
                                        <p:cTn dur="500" fill="hold" id="9"/>
                                        <p:tgtEl>
                                          <p:spTgt spid="24"/>
                                        </p:tgtEl>
                                        <p:attrNameLst>
                                          <p:attrName>style.rotation</p:attrName>
                                        </p:attrNameLst>
                                      </p:cBhvr>
                                      <p:tavLst>
                                        <p:tav tm="0">
                                          <p:val>
                                            <p:fltVal val="360"/>
                                          </p:val>
                                        </p:tav>
                                        <p:tav tm="100000">
                                          <p:val>
                                            <p:fltVal val="0"/>
                                          </p:val>
                                        </p:tav>
                                      </p:tavLst>
                                    </p:anim>
                                    <p:animEffect filter="fade" transition="in">
                                      <p:cBhvr>
                                        <p:cTn dur="500" id="10"/>
                                        <p:tgtEl>
                                          <p:spTgt spid="24"/>
                                        </p:tgtEl>
                                      </p:cBhvr>
                                    </p:animEffect>
                                  </p:childTnLst>
                                </p:cTn>
                              </p:par>
                              <p:par>
                                <p:cTn decel="100000" fill="hold" id="11" nodeType="withEffect" presetClass="entr" presetID="49" presetSubtype="0">
                                  <p:stCondLst>
                                    <p:cond delay="0"/>
                                  </p:stCondLst>
                                  <p:childTnLst>
                                    <p:set>
                                      <p:cBhvr>
                                        <p:cTn dur="1" fill="hold" id="12">
                                          <p:stCondLst>
                                            <p:cond delay="0"/>
                                          </p:stCondLst>
                                        </p:cTn>
                                        <p:tgtEl>
                                          <p:spTgt spid="26"/>
                                        </p:tgtEl>
                                        <p:attrNameLst>
                                          <p:attrName>style.visibility</p:attrName>
                                        </p:attrNameLst>
                                      </p:cBhvr>
                                      <p:to>
                                        <p:strVal val="visible"/>
                                      </p:to>
                                    </p:set>
                                    <p:anim calcmode="lin" valueType="num">
                                      <p:cBhvr>
                                        <p:cTn dur="500" fill="hold" id="13"/>
                                        <p:tgtEl>
                                          <p:spTgt spid="26"/>
                                        </p:tgtEl>
                                        <p:attrNameLst>
                                          <p:attrName>ppt_w</p:attrName>
                                        </p:attrNameLst>
                                      </p:cBhvr>
                                      <p:tavLst>
                                        <p:tav tm="0">
                                          <p:val>
                                            <p:fltVal val="0"/>
                                          </p:val>
                                        </p:tav>
                                        <p:tav tm="100000">
                                          <p:val>
                                            <p:strVal val="#ppt_w"/>
                                          </p:val>
                                        </p:tav>
                                      </p:tavLst>
                                    </p:anim>
                                    <p:anim calcmode="lin" valueType="num">
                                      <p:cBhvr>
                                        <p:cTn dur="500" fill="hold" id="14"/>
                                        <p:tgtEl>
                                          <p:spTgt spid="26"/>
                                        </p:tgtEl>
                                        <p:attrNameLst>
                                          <p:attrName>ppt_h</p:attrName>
                                        </p:attrNameLst>
                                      </p:cBhvr>
                                      <p:tavLst>
                                        <p:tav tm="0">
                                          <p:val>
                                            <p:fltVal val="0"/>
                                          </p:val>
                                        </p:tav>
                                        <p:tav tm="100000">
                                          <p:val>
                                            <p:strVal val="#ppt_h"/>
                                          </p:val>
                                        </p:tav>
                                      </p:tavLst>
                                    </p:anim>
                                    <p:anim calcmode="lin" valueType="num">
                                      <p:cBhvr>
                                        <p:cTn dur="500" fill="hold" id="15"/>
                                        <p:tgtEl>
                                          <p:spTgt spid="26"/>
                                        </p:tgtEl>
                                        <p:attrNameLst>
                                          <p:attrName>style.rotation</p:attrName>
                                        </p:attrNameLst>
                                      </p:cBhvr>
                                      <p:tavLst>
                                        <p:tav tm="0">
                                          <p:val>
                                            <p:fltVal val="360"/>
                                          </p:val>
                                        </p:tav>
                                        <p:tav tm="100000">
                                          <p:val>
                                            <p:fltVal val="0"/>
                                          </p:val>
                                        </p:tav>
                                      </p:tavLst>
                                    </p:anim>
                                    <p:animEffect filter="fade" transition="in">
                                      <p:cBhvr>
                                        <p:cTn dur="500" id="16"/>
                                        <p:tgtEl>
                                          <p:spTgt spid="26"/>
                                        </p:tgtEl>
                                      </p:cBhvr>
                                    </p:animEffect>
                                  </p:childTnLst>
                                </p:cTn>
                              </p:par>
                              <p:par>
                                <p:cTn decel="100000" fill="hold" id="17" nodeType="withEffect" presetClass="entr" presetID="49" presetSubtype="0">
                                  <p:stCondLst>
                                    <p:cond delay="0"/>
                                  </p:stCondLst>
                                  <p:childTnLst>
                                    <p:set>
                                      <p:cBhvr>
                                        <p:cTn dur="1" fill="hold" id="18">
                                          <p:stCondLst>
                                            <p:cond delay="0"/>
                                          </p:stCondLst>
                                        </p:cTn>
                                        <p:tgtEl>
                                          <p:spTgt spid="28"/>
                                        </p:tgtEl>
                                        <p:attrNameLst>
                                          <p:attrName>style.visibility</p:attrName>
                                        </p:attrNameLst>
                                      </p:cBhvr>
                                      <p:to>
                                        <p:strVal val="visible"/>
                                      </p:to>
                                    </p:set>
                                    <p:anim calcmode="lin" valueType="num">
                                      <p:cBhvr>
                                        <p:cTn dur="500" fill="hold" id="19"/>
                                        <p:tgtEl>
                                          <p:spTgt spid="28"/>
                                        </p:tgtEl>
                                        <p:attrNameLst>
                                          <p:attrName>ppt_w</p:attrName>
                                        </p:attrNameLst>
                                      </p:cBhvr>
                                      <p:tavLst>
                                        <p:tav tm="0">
                                          <p:val>
                                            <p:fltVal val="0"/>
                                          </p:val>
                                        </p:tav>
                                        <p:tav tm="100000">
                                          <p:val>
                                            <p:strVal val="#ppt_w"/>
                                          </p:val>
                                        </p:tav>
                                      </p:tavLst>
                                    </p:anim>
                                    <p:anim calcmode="lin" valueType="num">
                                      <p:cBhvr>
                                        <p:cTn dur="500" fill="hold" id="20"/>
                                        <p:tgtEl>
                                          <p:spTgt spid="28"/>
                                        </p:tgtEl>
                                        <p:attrNameLst>
                                          <p:attrName>ppt_h</p:attrName>
                                        </p:attrNameLst>
                                      </p:cBhvr>
                                      <p:tavLst>
                                        <p:tav tm="0">
                                          <p:val>
                                            <p:fltVal val="0"/>
                                          </p:val>
                                        </p:tav>
                                        <p:tav tm="100000">
                                          <p:val>
                                            <p:strVal val="#ppt_h"/>
                                          </p:val>
                                        </p:tav>
                                      </p:tavLst>
                                    </p:anim>
                                    <p:anim calcmode="lin" valueType="num">
                                      <p:cBhvr>
                                        <p:cTn dur="500" fill="hold" id="21"/>
                                        <p:tgtEl>
                                          <p:spTgt spid="28"/>
                                        </p:tgtEl>
                                        <p:attrNameLst>
                                          <p:attrName>style.rotation</p:attrName>
                                        </p:attrNameLst>
                                      </p:cBhvr>
                                      <p:tavLst>
                                        <p:tav tm="0">
                                          <p:val>
                                            <p:fltVal val="360"/>
                                          </p:val>
                                        </p:tav>
                                        <p:tav tm="100000">
                                          <p:val>
                                            <p:fltVal val="0"/>
                                          </p:val>
                                        </p:tav>
                                      </p:tavLst>
                                    </p:anim>
                                    <p:animEffect filter="fade" transition="in">
                                      <p:cBhvr>
                                        <p:cTn dur="500" id="22"/>
                                        <p:tgtEl>
                                          <p:spTgt spid="28"/>
                                        </p:tgtEl>
                                      </p:cBhvr>
                                    </p:animEffect>
                                  </p:childTnLst>
                                </p:cTn>
                              </p:par>
                              <p:par>
                                <p:cTn decel="100000" fill="hold" id="23" nodeType="withEffect" presetClass="entr" presetID="49" presetSubtype="0">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p:cTn dur="500" fill="hold" id="25"/>
                                        <p:tgtEl>
                                          <p:spTgt spid="30"/>
                                        </p:tgtEl>
                                        <p:attrNameLst>
                                          <p:attrName>ppt_w</p:attrName>
                                        </p:attrNameLst>
                                      </p:cBhvr>
                                      <p:tavLst>
                                        <p:tav tm="0">
                                          <p:val>
                                            <p:fltVal val="0"/>
                                          </p:val>
                                        </p:tav>
                                        <p:tav tm="100000">
                                          <p:val>
                                            <p:strVal val="#ppt_w"/>
                                          </p:val>
                                        </p:tav>
                                      </p:tavLst>
                                    </p:anim>
                                    <p:anim calcmode="lin" valueType="num">
                                      <p:cBhvr>
                                        <p:cTn dur="500" fill="hold" id="26"/>
                                        <p:tgtEl>
                                          <p:spTgt spid="30"/>
                                        </p:tgtEl>
                                        <p:attrNameLst>
                                          <p:attrName>ppt_h</p:attrName>
                                        </p:attrNameLst>
                                      </p:cBhvr>
                                      <p:tavLst>
                                        <p:tav tm="0">
                                          <p:val>
                                            <p:fltVal val="0"/>
                                          </p:val>
                                        </p:tav>
                                        <p:tav tm="100000">
                                          <p:val>
                                            <p:strVal val="#ppt_h"/>
                                          </p:val>
                                        </p:tav>
                                      </p:tavLst>
                                    </p:anim>
                                    <p:anim calcmode="lin" valueType="num">
                                      <p:cBhvr>
                                        <p:cTn dur="500" fill="hold" id="27"/>
                                        <p:tgtEl>
                                          <p:spTgt spid="30"/>
                                        </p:tgtEl>
                                        <p:attrNameLst>
                                          <p:attrName>style.rotation</p:attrName>
                                        </p:attrNameLst>
                                      </p:cBhvr>
                                      <p:tavLst>
                                        <p:tav tm="0">
                                          <p:val>
                                            <p:fltVal val="360"/>
                                          </p:val>
                                        </p:tav>
                                        <p:tav tm="100000">
                                          <p:val>
                                            <p:fltVal val="0"/>
                                          </p:val>
                                        </p:tav>
                                      </p:tavLst>
                                    </p:anim>
                                    <p:animEffect filter="fade" transition="in">
                                      <p:cBhvr>
                                        <p:cTn dur="500" id="28"/>
                                        <p:tgtEl>
                                          <p:spTgt spid="30"/>
                                        </p:tgtEl>
                                      </p:cBhvr>
                                    </p:animEffect>
                                  </p:childTnLst>
                                </p:cTn>
                              </p:par>
                              <p:par>
                                <p:cTn decel="100000" fill="hold" id="29" nodeType="withEffect" presetClass="entr" presetID="49" presetSubtype="0">
                                  <p:stCondLst>
                                    <p:cond delay="0"/>
                                  </p:stCondLst>
                                  <p:childTnLst>
                                    <p:set>
                                      <p:cBhvr>
                                        <p:cTn dur="1" fill="hold" id="30">
                                          <p:stCondLst>
                                            <p:cond delay="0"/>
                                          </p:stCondLst>
                                        </p:cTn>
                                        <p:tgtEl>
                                          <p:spTgt spid="31"/>
                                        </p:tgtEl>
                                        <p:attrNameLst>
                                          <p:attrName>style.visibility</p:attrName>
                                        </p:attrNameLst>
                                      </p:cBhvr>
                                      <p:to>
                                        <p:strVal val="visible"/>
                                      </p:to>
                                    </p:set>
                                    <p:anim calcmode="lin" valueType="num">
                                      <p:cBhvr>
                                        <p:cTn dur="500" fill="hold" id="31"/>
                                        <p:tgtEl>
                                          <p:spTgt spid="31"/>
                                        </p:tgtEl>
                                        <p:attrNameLst>
                                          <p:attrName>ppt_w</p:attrName>
                                        </p:attrNameLst>
                                      </p:cBhvr>
                                      <p:tavLst>
                                        <p:tav tm="0">
                                          <p:val>
                                            <p:fltVal val="0"/>
                                          </p:val>
                                        </p:tav>
                                        <p:tav tm="100000">
                                          <p:val>
                                            <p:strVal val="#ppt_w"/>
                                          </p:val>
                                        </p:tav>
                                      </p:tavLst>
                                    </p:anim>
                                    <p:anim calcmode="lin" valueType="num">
                                      <p:cBhvr>
                                        <p:cTn dur="500" fill="hold" id="32"/>
                                        <p:tgtEl>
                                          <p:spTgt spid="31"/>
                                        </p:tgtEl>
                                        <p:attrNameLst>
                                          <p:attrName>ppt_h</p:attrName>
                                        </p:attrNameLst>
                                      </p:cBhvr>
                                      <p:tavLst>
                                        <p:tav tm="0">
                                          <p:val>
                                            <p:fltVal val="0"/>
                                          </p:val>
                                        </p:tav>
                                        <p:tav tm="100000">
                                          <p:val>
                                            <p:strVal val="#ppt_h"/>
                                          </p:val>
                                        </p:tav>
                                      </p:tavLst>
                                    </p:anim>
                                    <p:anim calcmode="lin" valueType="num">
                                      <p:cBhvr>
                                        <p:cTn dur="500" fill="hold" id="33"/>
                                        <p:tgtEl>
                                          <p:spTgt spid="31"/>
                                        </p:tgtEl>
                                        <p:attrNameLst>
                                          <p:attrName>style.rotation</p:attrName>
                                        </p:attrNameLst>
                                      </p:cBhvr>
                                      <p:tavLst>
                                        <p:tav tm="0">
                                          <p:val>
                                            <p:fltVal val="360"/>
                                          </p:val>
                                        </p:tav>
                                        <p:tav tm="100000">
                                          <p:val>
                                            <p:fltVal val="0"/>
                                          </p:val>
                                        </p:tav>
                                      </p:tavLst>
                                    </p:anim>
                                    <p:animEffect filter="fade" transition="in">
                                      <p:cBhvr>
                                        <p:cTn dur="500" id="34"/>
                                        <p:tgtEl>
                                          <p:spTgt spid="31"/>
                                        </p:tgtEl>
                                      </p:cBhvr>
                                    </p:animEffect>
                                  </p:childTnLst>
                                </p:cTn>
                              </p:par>
                              <p:par>
                                <p:cTn decel="100000" fill="hold" id="35" nodeType="withEffect" presetClass="entr" presetID="49" presetSubtype="0">
                                  <p:stCondLst>
                                    <p:cond delay="0"/>
                                  </p:stCondLst>
                                  <p:childTnLst>
                                    <p:set>
                                      <p:cBhvr>
                                        <p:cTn dur="1" fill="hold" id="36">
                                          <p:stCondLst>
                                            <p:cond delay="0"/>
                                          </p:stCondLst>
                                        </p:cTn>
                                        <p:tgtEl>
                                          <p:spTgt spid="33"/>
                                        </p:tgtEl>
                                        <p:attrNameLst>
                                          <p:attrName>style.visibility</p:attrName>
                                        </p:attrNameLst>
                                      </p:cBhvr>
                                      <p:to>
                                        <p:strVal val="visible"/>
                                      </p:to>
                                    </p:set>
                                    <p:anim calcmode="lin" valueType="num">
                                      <p:cBhvr>
                                        <p:cTn dur="500" fill="hold" id="37"/>
                                        <p:tgtEl>
                                          <p:spTgt spid="33"/>
                                        </p:tgtEl>
                                        <p:attrNameLst>
                                          <p:attrName>ppt_w</p:attrName>
                                        </p:attrNameLst>
                                      </p:cBhvr>
                                      <p:tavLst>
                                        <p:tav tm="0">
                                          <p:val>
                                            <p:fltVal val="0"/>
                                          </p:val>
                                        </p:tav>
                                        <p:tav tm="100000">
                                          <p:val>
                                            <p:strVal val="#ppt_w"/>
                                          </p:val>
                                        </p:tav>
                                      </p:tavLst>
                                    </p:anim>
                                    <p:anim calcmode="lin" valueType="num">
                                      <p:cBhvr>
                                        <p:cTn dur="500" fill="hold" id="38"/>
                                        <p:tgtEl>
                                          <p:spTgt spid="33"/>
                                        </p:tgtEl>
                                        <p:attrNameLst>
                                          <p:attrName>ppt_h</p:attrName>
                                        </p:attrNameLst>
                                      </p:cBhvr>
                                      <p:tavLst>
                                        <p:tav tm="0">
                                          <p:val>
                                            <p:fltVal val="0"/>
                                          </p:val>
                                        </p:tav>
                                        <p:tav tm="100000">
                                          <p:val>
                                            <p:strVal val="#ppt_h"/>
                                          </p:val>
                                        </p:tav>
                                      </p:tavLst>
                                    </p:anim>
                                    <p:anim calcmode="lin" valueType="num">
                                      <p:cBhvr>
                                        <p:cTn dur="500" fill="hold" id="39"/>
                                        <p:tgtEl>
                                          <p:spTgt spid="33"/>
                                        </p:tgtEl>
                                        <p:attrNameLst>
                                          <p:attrName>style.rotation</p:attrName>
                                        </p:attrNameLst>
                                      </p:cBhvr>
                                      <p:tavLst>
                                        <p:tav tm="0">
                                          <p:val>
                                            <p:fltVal val="360"/>
                                          </p:val>
                                        </p:tav>
                                        <p:tav tm="100000">
                                          <p:val>
                                            <p:fltVal val="0"/>
                                          </p:val>
                                        </p:tav>
                                      </p:tavLst>
                                    </p:anim>
                                    <p:animEffect filter="fade" transition="in">
                                      <p:cBhvr>
                                        <p:cTn dur="500" id="40"/>
                                        <p:tgtEl>
                                          <p:spTgt spid="33"/>
                                        </p:tgtEl>
                                      </p:cBhvr>
                                    </p:animEffect>
                                  </p:childTnLst>
                                </p:cTn>
                              </p:par>
                              <p:par>
                                <p:cTn decel="100000" fill="hold" id="41" nodeType="withEffect" presetClass="entr" presetID="49" presetSubtype="0">
                                  <p:stCondLst>
                                    <p:cond delay="0"/>
                                  </p:stCondLst>
                                  <p:childTnLst>
                                    <p:set>
                                      <p:cBhvr>
                                        <p:cTn dur="1" fill="hold" id="42">
                                          <p:stCondLst>
                                            <p:cond delay="0"/>
                                          </p:stCondLst>
                                        </p:cTn>
                                        <p:tgtEl>
                                          <p:spTgt spid="32"/>
                                        </p:tgtEl>
                                        <p:attrNameLst>
                                          <p:attrName>style.visibility</p:attrName>
                                        </p:attrNameLst>
                                      </p:cBhvr>
                                      <p:to>
                                        <p:strVal val="visible"/>
                                      </p:to>
                                    </p:set>
                                    <p:anim calcmode="lin" valueType="num">
                                      <p:cBhvr>
                                        <p:cTn dur="500" fill="hold" id="43"/>
                                        <p:tgtEl>
                                          <p:spTgt spid="32"/>
                                        </p:tgtEl>
                                        <p:attrNameLst>
                                          <p:attrName>ppt_w</p:attrName>
                                        </p:attrNameLst>
                                      </p:cBhvr>
                                      <p:tavLst>
                                        <p:tav tm="0">
                                          <p:val>
                                            <p:fltVal val="0"/>
                                          </p:val>
                                        </p:tav>
                                        <p:tav tm="100000">
                                          <p:val>
                                            <p:strVal val="#ppt_w"/>
                                          </p:val>
                                        </p:tav>
                                      </p:tavLst>
                                    </p:anim>
                                    <p:anim calcmode="lin" valueType="num">
                                      <p:cBhvr>
                                        <p:cTn dur="500" fill="hold" id="44"/>
                                        <p:tgtEl>
                                          <p:spTgt spid="32"/>
                                        </p:tgtEl>
                                        <p:attrNameLst>
                                          <p:attrName>ppt_h</p:attrName>
                                        </p:attrNameLst>
                                      </p:cBhvr>
                                      <p:tavLst>
                                        <p:tav tm="0">
                                          <p:val>
                                            <p:fltVal val="0"/>
                                          </p:val>
                                        </p:tav>
                                        <p:tav tm="100000">
                                          <p:val>
                                            <p:strVal val="#ppt_h"/>
                                          </p:val>
                                        </p:tav>
                                      </p:tavLst>
                                    </p:anim>
                                    <p:anim calcmode="lin" valueType="num">
                                      <p:cBhvr>
                                        <p:cTn dur="500" fill="hold" id="45"/>
                                        <p:tgtEl>
                                          <p:spTgt spid="32"/>
                                        </p:tgtEl>
                                        <p:attrNameLst>
                                          <p:attrName>style.rotation</p:attrName>
                                        </p:attrNameLst>
                                      </p:cBhvr>
                                      <p:tavLst>
                                        <p:tav tm="0">
                                          <p:val>
                                            <p:fltVal val="360"/>
                                          </p:val>
                                        </p:tav>
                                        <p:tav tm="100000">
                                          <p:val>
                                            <p:fltVal val="0"/>
                                          </p:val>
                                        </p:tav>
                                      </p:tavLst>
                                    </p:anim>
                                    <p:animEffect filter="fade" transition="in">
                                      <p:cBhvr>
                                        <p:cTn dur="500" id="4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1345398" y="235380"/>
            <a:ext cx="5587444" cy="764251"/>
            <a:chOff x="1345398" y="235380"/>
            <a:chExt cx="5587444" cy="764251"/>
          </a:xfrm>
        </p:grpSpPr>
        <p:sp>
          <p:nvSpPr>
            <p:cNvPr id="22" name="文本框 21"/>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23" name="文本框 22"/>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pic>
        <p:nvPicPr>
          <p:cNvPr id="29" name="图片占位符 28"/>
          <p:cNvPicPr>
            <a:picLocks noChangeAspect="1" noGrp="1"/>
          </p:cNvPicPr>
          <p:nvPr>
            <p:ph idx="10" sz="quarter" type="pic"/>
          </p:nvPr>
        </p:nvPicPr>
        <p:blipFill>
          <a:blip r:embed="rId3">
            <a:extLst>
              <a:ext uri="{28A0092B-C50C-407E-A947-70E740481C1C}">
                <a14:useLocalDpi val="0"/>
              </a:ext>
            </a:extLst>
          </a:blip>
          <a:srcRect b="26037" t="26037"/>
          <a:stretch>
            <a:fillRect/>
          </a:stretch>
        </p:blipFill>
        <p:spPr/>
      </p:pic>
      <p:grpSp>
        <p:nvGrpSpPr>
          <p:cNvPr id="25" name="组合 24"/>
          <p:cNvGrpSpPr/>
          <p:nvPr/>
        </p:nvGrpSpPr>
        <p:grpSpPr>
          <a:xfrm>
            <a:off x="1358098" y="1673165"/>
            <a:ext cx="9536881" cy="699183"/>
            <a:chOff x="2291702" y="1996460"/>
            <a:chExt cx="9536881" cy="699183"/>
          </a:xfrm>
        </p:grpSpPr>
        <p:sp>
          <p:nvSpPr>
            <p:cNvPr id="26" name="TextBox 11"/>
            <p:cNvSpPr txBox="1"/>
            <p:nvPr/>
          </p:nvSpPr>
          <p:spPr>
            <a:xfrm>
              <a:off x="2291702" y="2336570"/>
              <a:ext cx="9536881"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 Far far away, behind the word mountains, far from the countries Vokalia and Consonantia, there live the blind texts.</a:t>
              </a:r>
            </a:p>
          </p:txBody>
        </p:sp>
        <p:sp>
          <p:nvSpPr>
            <p:cNvPr id="27"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spTree>
    <p:extLst>
      <p:ext uri="{BB962C8B-B14F-4D97-AF65-F5344CB8AC3E}">
        <p14:creationId val="149909554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1+#ppt_w/2"/>
                                          </p:val>
                                        </p:tav>
                                        <p:tav tm="100000">
                                          <p:val>
                                            <p:strVal val="#ppt_x"/>
                                          </p:val>
                                        </p:tav>
                                      </p:tavLst>
                                    </p:anim>
                                    <p:anim calcmode="lin" valueType="num">
                                      <p:cBhvr additive="base">
                                        <p:cTn dur="500" fill="hold" id="8"/>
                                        <p:tgtEl>
                                          <p:spTgt spid="2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29"/>
                                        </p:tgtEl>
                                        <p:attrNameLst>
                                          <p:attrName>style.visibility</p:attrName>
                                        </p:attrNameLst>
                                      </p:cBhvr>
                                      <p:to>
                                        <p:strVal val="visible"/>
                                      </p:to>
                                    </p:set>
                                    <p:anim calcmode="lin" valueType="num">
                                      <p:cBhvr>
                                        <p:cTn dur="500" fill="hold" id="12"/>
                                        <p:tgtEl>
                                          <p:spTgt spid="29"/>
                                        </p:tgtEl>
                                        <p:attrNameLst>
                                          <p:attrName>ppt_w</p:attrName>
                                        </p:attrNameLst>
                                      </p:cBhvr>
                                      <p:tavLst>
                                        <p:tav tm="0">
                                          <p:val>
                                            <p:fltVal val="0"/>
                                          </p:val>
                                        </p:tav>
                                        <p:tav tm="100000">
                                          <p:val>
                                            <p:strVal val="#ppt_w"/>
                                          </p:val>
                                        </p:tav>
                                      </p:tavLst>
                                    </p:anim>
                                    <p:anim calcmode="lin" valueType="num">
                                      <p:cBhvr>
                                        <p:cTn dur="500" fill="hold" id="13"/>
                                        <p:tgtEl>
                                          <p:spTgt spid="29"/>
                                        </p:tgtEl>
                                        <p:attrNameLst>
                                          <p:attrName>ppt_h</p:attrName>
                                        </p:attrNameLst>
                                      </p:cBhvr>
                                      <p:tavLst>
                                        <p:tav tm="0">
                                          <p:val>
                                            <p:fltVal val="0"/>
                                          </p:val>
                                        </p:tav>
                                        <p:tav tm="100000">
                                          <p:val>
                                            <p:strVal val="#ppt_h"/>
                                          </p:val>
                                        </p:tav>
                                      </p:tavLst>
                                    </p:anim>
                                    <p:animEffect filter="fade" transition="in">
                                      <p:cBhvr>
                                        <p:cTn dur="500" id="14"/>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21939" l="33222" r="2817" t="21939"/>
          <a:stretch>
            <a:fillRect/>
          </a:stretch>
        </p:blipFill>
        <p:spPr>
          <a:xfrm>
            <a:off x="874714" y="0"/>
            <a:ext cx="10442574" cy="6858000"/>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4339771" y="1672772"/>
            <a:ext cx="3512458" cy="3512456"/>
          </a:xfrm>
          <a:prstGeom prst="rect">
            <a:avLst/>
          </a:prstGeom>
          <a:effectLst>
            <a:outerShdw algn="tr" blurRad="889000" dir="8100000" dist="647700" rotWithShape="0">
              <a:prstClr val="black">
                <a:alpha val="35000"/>
              </a:prstClr>
            </a:outerShdw>
          </a:effectLst>
        </p:spPr>
      </p:pic>
      <p:sp>
        <p:nvSpPr>
          <p:cNvPr id="6" name="文本框 5"/>
          <p:cNvSpPr txBox="1"/>
          <p:nvPr/>
        </p:nvSpPr>
        <p:spPr>
          <a:xfrm>
            <a:off x="4575812" y="2793008"/>
            <a:ext cx="3040380" cy="914400"/>
          </a:xfrm>
          <a:prstGeom prst="rect">
            <a:avLst/>
          </a:prstGeom>
          <a:noFill/>
        </p:spPr>
        <p:txBody>
          <a:bodyPr rtlCol="0" wrap="none">
            <a:spAutoFit/>
            <a:scene3d>
              <a:camera prst="orthographicFront"/>
              <a:lightRig dir="t" rig="threePt"/>
            </a:scene3d>
            <a:sp3d contourW="12700"/>
          </a:bodyPr>
          <a:lstStyle/>
          <a:p>
            <a:pPr algn="ctr"/>
            <a:r>
              <a:rPr altLang="zh-CN" b="1" lang="en-US" sz="5400">
                <a:solidFill>
                  <a:schemeClr val="bg1"/>
                </a:solidFill>
                <a:effectLst>
                  <a:outerShdw algn="tl" blurRad="38100" dir="2700000" dist="38100">
                    <a:srgbClr val="000000">
                      <a:alpha val="43137"/>
                    </a:srgbClr>
                  </a:outerShdw>
                </a:effectLst>
              </a:rPr>
              <a:t>THANKS</a:t>
            </a:r>
          </a:p>
        </p:txBody>
      </p:sp>
    </p:spTree>
    <p:extLst>
      <p:ext uri="{BB962C8B-B14F-4D97-AF65-F5344CB8AC3E}">
        <p14:creationId val="266559840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id="17"/>
                                        <p:tgtEl>
                                          <p:spTgt spid="6"/>
                                        </p:tgtEl>
                                        <p:attrNameLst>
                                          <p:attrName>ppt_y</p:attrName>
                                        </p:attrNameLst>
                                      </p:cBhvr>
                                      <p:tavLst>
                                        <p:tav tm="0">
                                          <p:val>
                                            <p:strVal val="#ppt_y+#ppt_h*1.125000"/>
                                          </p:val>
                                        </p:tav>
                                        <p:tav tm="100000">
                                          <p:val>
                                            <p:strVal val="#ppt_y"/>
                                          </p:val>
                                        </p:tav>
                                      </p:tavLst>
                                    </p:anim>
                                    <p:animEffect filter="wipe(up)" transition="in">
                                      <p:cBhvr>
                                        <p:cTn dur="500" id="18"/>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1553225" y="1447801"/>
            <a:ext cx="3754574" cy="3962400"/>
            <a:chOff x="1553225" y="1447801"/>
            <a:chExt cx="3754574" cy="3962400"/>
          </a:xfrm>
        </p:grpSpPr>
        <p:pic>
          <p:nvPicPr>
            <p:cNvPr id="3" name="图片 2"/>
            <p:cNvPicPr>
              <a:picLocks noChangeAspect="1"/>
            </p:cNvPicPr>
            <p:nvPr/>
          </p:nvPicPr>
          <p:blipFill>
            <a:blip r:embed="rId3">
              <a:extLst>
                <a:ext uri="{28A0092B-C50C-407E-A947-70E740481C1C}">
                  <a14:useLocalDpi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2773924" y="2767281"/>
              <a:ext cx="1313180" cy="1310640"/>
            </a:xfrm>
            <a:prstGeom prst="rect">
              <a:avLst/>
            </a:prstGeom>
            <a:noFill/>
          </p:spPr>
          <p:txBody>
            <a:bodyPr rtlCol="0" wrap="none">
              <a:spAutoFit/>
              <a:scene3d>
                <a:camera prst="orthographicFront"/>
                <a:lightRig dir="t" rig="threePt"/>
              </a:scene3d>
              <a:sp3d contourW="12700"/>
            </a:bodyPr>
            <a:lstStyle/>
            <a:p>
              <a:pPr algn="ctr"/>
              <a:r>
                <a:rPr altLang="zh-CN" b="1" lang="en-US" sz="8000">
                  <a:solidFill>
                    <a:srgbClr val="427A9D"/>
                  </a:solidFill>
                </a:rPr>
                <a:t>01</a:t>
              </a: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5523698" y="30039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8" name="文本框 7"/>
          <p:cNvSpPr txBox="1"/>
          <p:nvPr/>
        </p:nvSpPr>
        <p:spPr>
          <a:xfrm>
            <a:off x="5536398" y="3577374"/>
            <a:ext cx="4191802" cy="694944"/>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65000"/>
                  </a:schemeClr>
                </a:solidFill>
                <a:ea typeface="+mj-ea"/>
              </a:rPr>
              <a:t>The user can demonstrate on a projector or computer, or print the presentation and make it into a film to be used in a wider field</a:t>
            </a:r>
          </a:p>
        </p:txBody>
      </p:sp>
    </p:spTree>
    <p:extLst>
      <p:ext uri="{BB962C8B-B14F-4D97-AF65-F5344CB8AC3E}">
        <p14:creationId val="240479381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childTnLst>
                                </p:cTn>
                              </p:par>
                            </p:childTnLst>
                          </p:cTn>
                        </p:par>
                        <p:par>
                          <p:cTn fill="hold" id="9" nodeType="afterGroup">
                            <p:stCondLst>
                              <p:cond delay="1000"/>
                            </p:stCondLst>
                            <p:childTnLst>
                              <p:par>
                                <p:cTn fill="hold" grpId="0" id="10" nodeType="afterEffect" presetClass="entr" presetID="2" presetSubtype="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1000" fill="hold" id="12"/>
                                        <p:tgtEl>
                                          <p:spTgt spid="7"/>
                                        </p:tgtEl>
                                        <p:attrNameLst>
                                          <p:attrName>ppt_x</p:attrName>
                                        </p:attrNameLst>
                                      </p:cBhvr>
                                      <p:tavLst>
                                        <p:tav tm="0">
                                          <p:val>
                                            <p:strVal val="1+#ppt_w/2"/>
                                          </p:val>
                                        </p:tav>
                                        <p:tav tm="100000">
                                          <p:val>
                                            <p:strVal val="#ppt_x"/>
                                          </p:val>
                                        </p:tav>
                                      </p:tavLst>
                                    </p:anim>
                                    <p:anim calcmode="lin" valueType="num">
                                      <p:cBhvr additive="base">
                                        <p:cTn dur="1000" fill="hold" id="13"/>
                                        <p:tgtEl>
                                          <p:spTgt spid="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22" presetSubtype="8">
                                  <p:stCondLst>
                                    <p:cond delay="0"/>
                                  </p:stCondLst>
                                  <p:childTnLst>
                                    <p:set>
                                      <p:cBhvr>
                                        <p:cTn dur="1" fill="hold" id="16">
                                          <p:stCondLst>
                                            <p:cond delay="0"/>
                                          </p:stCondLst>
                                        </p:cTn>
                                        <p:tgtEl>
                                          <p:spTgt spid="8"/>
                                        </p:tgtEl>
                                        <p:attrNameLst>
                                          <p:attrName>style.visibility</p:attrName>
                                        </p:attrNameLst>
                                      </p:cBhvr>
                                      <p:to>
                                        <p:strVal val="visible"/>
                                      </p:to>
                                    </p:set>
                                    <p:animEffect filter="wipe(left)" transition="in">
                                      <p:cBhvr>
                                        <p:cTn dur="500" id="1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a:xfrm>
            <a:off x="6705312" y="4137720"/>
            <a:ext cx="513404" cy="513404"/>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7550273" y="4137720"/>
            <a:ext cx="513404" cy="513404"/>
          </a:xfrm>
          <a:prstGeom prst="ellipse">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椭圆 7"/>
          <p:cNvSpPr/>
          <p:nvPr/>
        </p:nvSpPr>
        <p:spPr>
          <a:xfrm>
            <a:off x="8395234" y="4137720"/>
            <a:ext cx="513404" cy="513404"/>
          </a:xfrm>
          <a:prstGeom prst="ellipse">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椭圆 8"/>
          <p:cNvSpPr/>
          <p:nvPr/>
        </p:nvSpPr>
        <p:spPr>
          <a:xfrm>
            <a:off x="9240196" y="4137720"/>
            <a:ext cx="513404" cy="513404"/>
          </a:xfrm>
          <a:prstGeom prst="ellipse">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2" name="组合 11"/>
          <p:cNvGrpSpPr/>
          <p:nvPr/>
        </p:nvGrpSpPr>
        <p:grpSpPr>
          <a:xfrm>
            <a:off x="1345398" y="235380"/>
            <a:ext cx="5587444" cy="764251"/>
            <a:chOff x="1345398" y="235380"/>
            <a:chExt cx="5587444" cy="764251"/>
          </a:xfrm>
        </p:grpSpPr>
        <p:sp>
          <p:nvSpPr>
            <p:cNvPr id="10" name="文本框 9"/>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11" name="文本框 10"/>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sp>
        <p:nvSpPr>
          <p:cNvPr id="25" name="椭圆 12"/>
          <p:cNvSpPr/>
          <p:nvPr/>
        </p:nvSpPr>
        <p:spPr>
          <a:xfrm>
            <a:off x="6831611" y="4248150"/>
            <a:ext cx="260805" cy="292544"/>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6" name="椭圆 13"/>
          <p:cNvSpPr/>
          <p:nvPr/>
        </p:nvSpPr>
        <p:spPr>
          <a:xfrm>
            <a:off x="7660703" y="4285920"/>
            <a:ext cx="292544" cy="217004"/>
          </a:xfrm>
          <a:custGeom>
            <a:gdLst>
              <a:gd fmla="*/ 9246 w 338138" name="connsiteX0"/>
              <a:gd fmla="*/ 217487 h 250825" name="connsiteY0"/>
              <a:gd fmla="*/ 328892 w 338138" name="connsiteX1"/>
              <a:gd fmla="*/ 217487 h 250825" name="connsiteY1"/>
              <a:gd fmla="*/ 338138 w 338138" name="connsiteX2"/>
              <a:gd fmla="*/ 226822 h 250825" name="connsiteY2"/>
              <a:gd fmla="*/ 314363 w 338138" name="connsiteX3"/>
              <a:gd fmla="*/ 250825 h 250825" name="connsiteY3"/>
              <a:gd fmla="*/ 23775 w 338138" name="connsiteX4"/>
              <a:gd fmla="*/ 250825 h 250825" name="connsiteY4"/>
              <a:gd fmla="*/ 0 w 338138" name="connsiteX5"/>
              <a:gd fmla="*/ 226822 h 250825" name="connsiteY5"/>
              <a:gd fmla="*/ 9246 w 338138" name="connsiteX6"/>
              <a:gd fmla="*/ 217487 h 250825" name="connsiteY6"/>
              <a:gd fmla="*/ 100182 w 338138" name="connsiteX7"/>
              <a:gd fmla="*/ 100012 h 250825" name="connsiteY7"/>
              <a:gd fmla="*/ 123655 w 338138" name="connsiteX8"/>
              <a:gd fmla="*/ 100012 h 250825" name="connsiteY8"/>
              <a:gd fmla="*/ 130175 w 338138" name="connsiteX9"/>
              <a:gd fmla="*/ 106705 h 250825" name="connsiteY9"/>
              <a:gd fmla="*/ 130175 w 338138" name="connsiteX10"/>
              <a:gd fmla="*/ 161583 h 250825" name="connsiteY10"/>
              <a:gd fmla="*/ 123655 w 338138" name="connsiteX11"/>
              <a:gd fmla="*/ 168275 h 250825" name="connsiteY11"/>
              <a:gd fmla="*/ 100182 w 338138" name="connsiteX12"/>
              <a:gd fmla="*/ 168275 h 250825" name="connsiteY12"/>
              <a:gd fmla="*/ 93662 w 338138" name="connsiteX13"/>
              <a:gd fmla="*/ 161583 h 250825" name="connsiteY13"/>
              <a:gd fmla="*/ 93662 w 338138" name="connsiteX14"/>
              <a:gd fmla="*/ 106705 h 250825" name="connsiteY14"/>
              <a:gd fmla="*/ 100182 w 338138" name="connsiteX15"/>
              <a:gd fmla="*/ 100012 h 250825" name="connsiteY15"/>
              <a:gd fmla="*/ 157332 w 338138" name="connsiteX16"/>
              <a:gd fmla="*/ 77787 h 250825" name="connsiteY16"/>
              <a:gd fmla="*/ 180805 w 338138" name="connsiteX17"/>
              <a:gd fmla="*/ 77787 h 250825" name="connsiteY17"/>
              <a:gd fmla="*/ 187325 w 338138" name="connsiteX18"/>
              <a:gd fmla="*/ 84441 h 250825" name="connsiteY18"/>
              <a:gd fmla="*/ 187325 w 338138" name="connsiteX19"/>
              <a:gd fmla="*/ 161622 h 250825" name="connsiteY19"/>
              <a:gd fmla="*/ 180805 w 338138" name="connsiteX20"/>
              <a:gd fmla="*/ 168275 h 250825" name="connsiteY20"/>
              <a:gd fmla="*/ 157332 w 338138" name="connsiteX21"/>
              <a:gd fmla="*/ 168275 h 250825" name="connsiteY21"/>
              <a:gd fmla="*/ 150812 w 338138" name="connsiteX22"/>
              <a:gd fmla="*/ 161622 h 250825" name="connsiteY22"/>
              <a:gd fmla="*/ 150812 w 338138" name="connsiteX23"/>
              <a:gd fmla="*/ 84441 h 250825" name="connsiteY23"/>
              <a:gd fmla="*/ 157332 w 338138" name="connsiteX24"/>
              <a:gd fmla="*/ 77787 h 250825" name="connsiteY24"/>
              <a:gd fmla="*/ 216070 w 338138" name="connsiteX25"/>
              <a:gd fmla="*/ 49212 h 250825" name="connsiteY25"/>
              <a:gd fmla="*/ 239543 w 338138" name="connsiteX26"/>
              <a:gd fmla="*/ 49212 h 250825" name="connsiteY26"/>
              <a:gd fmla="*/ 246063 w 338138" name="connsiteX27"/>
              <a:gd fmla="*/ 55827 h 250825" name="connsiteY27"/>
              <a:gd fmla="*/ 246063 w 338138" name="connsiteX28"/>
              <a:gd fmla="*/ 161661 h 250825" name="connsiteY28"/>
              <a:gd fmla="*/ 239543 w 338138" name="connsiteX29"/>
              <a:gd fmla="*/ 168275 h 250825" name="connsiteY29"/>
              <a:gd fmla="*/ 216070 w 338138" name="connsiteX30"/>
              <a:gd fmla="*/ 168275 h 250825" name="connsiteY30"/>
              <a:gd fmla="*/ 209550 w 338138" name="connsiteX31"/>
              <a:gd fmla="*/ 161661 h 250825" name="connsiteY31"/>
              <a:gd fmla="*/ 209550 w 338138" name="connsiteX32"/>
              <a:gd fmla="*/ 55827 h 250825" name="connsiteY32"/>
              <a:gd fmla="*/ 216070 w 338138" name="connsiteX33"/>
              <a:gd fmla="*/ 49212 h 250825" name="connsiteY33"/>
              <a:gd fmla="*/ 53428 w 338138" name="connsiteX34"/>
              <a:gd fmla="*/ 22225 h 250825" name="connsiteY34"/>
              <a:gd fmla="*/ 50800 w 338138" name="connsiteX35"/>
              <a:gd fmla="*/ 24858 h 250825" name="connsiteY35"/>
              <a:gd fmla="*/ 50800 w 338138" name="connsiteX36"/>
              <a:gd fmla="*/ 182834 h 250825" name="connsiteY36"/>
              <a:gd fmla="*/ 53428 w 338138" name="connsiteX37"/>
              <a:gd fmla="*/ 184150 h 250825" name="connsiteY37"/>
              <a:gd fmla="*/ 284710 w 338138" name="connsiteX38"/>
              <a:gd fmla="*/ 184150 h 250825" name="connsiteY38"/>
              <a:gd fmla="*/ 287338 w 338138" name="connsiteX39"/>
              <a:gd fmla="*/ 182834 h 250825" name="connsiteY39"/>
              <a:gd fmla="*/ 287338 w 338138" name="connsiteX40"/>
              <a:gd fmla="*/ 24858 h 250825" name="connsiteY40"/>
              <a:gd fmla="*/ 284710 w 338138" name="connsiteX41"/>
              <a:gd fmla="*/ 22225 h 250825" name="connsiteY41"/>
              <a:gd fmla="*/ 53428 w 338138" name="connsiteX42"/>
              <a:gd fmla="*/ 22225 h 250825" name="connsiteY42"/>
              <a:gd fmla="*/ 53663 w 338138" name="connsiteX43"/>
              <a:gd fmla="*/ 0 h 250825" name="connsiteY43"/>
              <a:gd fmla="*/ 286062 w 338138" name="connsiteX44"/>
              <a:gd fmla="*/ 0 h 250825" name="connsiteY44"/>
              <a:gd fmla="*/ 311150 w 338138" name="connsiteX45"/>
              <a:gd fmla="*/ 25008 h 250825" name="connsiteY45"/>
              <a:gd fmla="*/ 311150 w 338138" name="connsiteX46"/>
              <a:gd fmla="*/ 182955 h 250825" name="connsiteY46"/>
              <a:gd fmla="*/ 286062 w 338138" name="connsiteX47"/>
              <a:gd fmla="*/ 207963 h 250825" name="connsiteY47"/>
              <a:gd fmla="*/ 53663 w 338138" name="connsiteX48"/>
              <a:gd fmla="*/ 207963 h 250825" name="connsiteY48"/>
              <a:gd fmla="*/ 28575 w 338138" name="connsiteX49"/>
              <a:gd fmla="*/ 182955 h 250825" name="connsiteY49"/>
              <a:gd fmla="*/ 28575 w 338138" name="connsiteX50"/>
              <a:gd fmla="*/ 25008 h 250825" name="connsiteY50"/>
              <a:gd fmla="*/ 53663 w 338138" name="connsiteX51"/>
              <a:gd fmla="*/ 0 h 250825"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250825" w="338138">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7" name="椭圆 14"/>
          <p:cNvSpPr/>
          <p:nvPr/>
        </p:nvSpPr>
        <p:spPr>
          <a:xfrm>
            <a:off x="8562950" y="4248150"/>
            <a:ext cx="177971" cy="292544"/>
          </a:xfrm>
          <a:custGeom>
            <a:gdLst>
              <a:gd fmla="*/ 77917 w 205125" name="connsiteX0"/>
              <a:gd fmla="*/ 23813 h 337179" name="connsiteY0"/>
              <a:gd fmla="*/ 46037 w 205125" name="connsiteX1"/>
              <a:gd fmla="*/ 57327 h 337179" name="connsiteY1"/>
              <a:gd fmla="*/ 59321 w 205125" name="connsiteX2"/>
              <a:gd fmla="*/ 82798 h 337179" name="connsiteY2"/>
              <a:gd fmla="*/ 59321 w 205125" name="connsiteX3"/>
              <a:gd fmla="*/ 60008 h 337179" name="connsiteY3"/>
              <a:gd fmla="*/ 77917 w 205125" name="connsiteX4"/>
              <a:gd fmla="*/ 41240 h 337179" name="connsiteY4"/>
              <a:gd fmla="*/ 95185 w 205125" name="connsiteX5"/>
              <a:gd fmla="*/ 64030 h 337179" name="connsiteY5"/>
              <a:gd fmla="*/ 95185 w 205125" name="connsiteX6"/>
              <a:gd fmla="*/ 84138 h 337179" name="connsiteY6"/>
              <a:gd fmla="*/ 111125 w 205125" name="connsiteX7"/>
              <a:gd fmla="*/ 57327 h 337179" name="connsiteY7"/>
              <a:gd fmla="*/ 77917 w 205125" name="connsiteX8"/>
              <a:gd fmla="*/ 23813 h 337179" name="connsiteY8"/>
              <a:gd fmla="*/ 77555 w 205125" name="connsiteX9"/>
              <a:gd fmla="*/ 0 h 337179" name="connsiteY9"/>
              <a:gd fmla="*/ 134078 w 205125" name="connsiteX10"/>
              <a:gd fmla="*/ 56621 h 337179" name="connsiteY10"/>
              <a:gd fmla="*/ 94644 w 205125" name="connsiteX11"/>
              <a:gd fmla="*/ 109292 h 337179" name="connsiteY11"/>
              <a:gd fmla="*/ 94644 w 205125" name="connsiteX12"/>
              <a:gd fmla="*/ 168546 h 337179" name="connsiteY12"/>
              <a:gd fmla="*/ 101216 w 205125" name="connsiteX13"/>
              <a:gd fmla="*/ 168546 h 337179" name="connsiteY13"/>
              <a:gd fmla="*/ 102531 w 205125" name="connsiteX14"/>
              <a:gd fmla="*/ 135627 h 337179" name="connsiteY14"/>
              <a:gd fmla="*/ 115675 w 205125" name="connsiteX15"/>
              <a:gd fmla="*/ 131677 h 337179" name="connsiteY15"/>
              <a:gd fmla="*/ 132764 w 205125" name="connsiteX16"/>
              <a:gd fmla="*/ 140894 h 337179" name="connsiteY16"/>
              <a:gd fmla="*/ 132764 w 205125" name="connsiteX17"/>
              <a:gd fmla="*/ 177763 h 337179" name="connsiteY17"/>
              <a:gd fmla="*/ 140651 w 205125" name="connsiteX18"/>
              <a:gd fmla="*/ 177763 h 337179" name="connsiteY18"/>
              <a:gd fmla="*/ 140651 w 205125" name="connsiteX19"/>
              <a:gd fmla="*/ 144844 h 337179" name="connsiteY19"/>
              <a:gd fmla="*/ 157739 w 205125" name="connsiteX20"/>
              <a:gd fmla="*/ 146161 h 337179" name="connsiteY20"/>
              <a:gd fmla="*/ 170884 w 205125" name="connsiteX21"/>
              <a:gd fmla="*/ 159329 h 337179" name="connsiteY21"/>
              <a:gd fmla="*/ 170884 w 205125" name="connsiteX22"/>
              <a:gd fmla="*/ 192248 h 337179" name="connsiteY22"/>
              <a:gd fmla="*/ 177456 w 205125" name="connsiteX23"/>
              <a:gd fmla="*/ 192248 h 337179" name="connsiteY23"/>
              <a:gd fmla="*/ 177456 w 205125" name="connsiteX24"/>
              <a:gd fmla="*/ 163279 h 337179" name="connsiteY24"/>
              <a:gd fmla="*/ 193230 w 205125" name="connsiteX25"/>
              <a:gd fmla="*/ 168546 h 337179" name="connsiteY25"/>
              <a:gd fmla="*/ 205061 w 205125" name="connsiteX26"/>
              <a:gd fmla="*/ 192248 h 337179" name="connsiteY26"/>
              <a:gd fmla="*/ 197174 w 205125" name="connsiteX27"/>
              <a:gd fmla="*/ 316023 h 337179" name="connsiteY27"/>
              <a:gd fmla="*/ 119619 w 205125" name="connsiteX28"/>
              <a:gd fmla="*/ 337092 h 337179" name="connsiteY28"/>
              <a:gd fmla="*/ 48636 w 205125" name="connsiteX29"/>
              <a:gd fmla="*/ 298906 h 337179" name="connsiteY29"/>
              <a:gd fmla="*/ 30233 w 205125" name="connsiteX30"/>
              <a:gd fmla="*/ 235701 h 337179" name="connsiteY30"/>
              <a:gd fmla="*/ 0 w 205125" name="connsiteX31"/>
              <a:gd fmla="*/ 167229 h 337179" name="connsiteY31"/>
              <a:gd fmla="*/ 24975 w 205125" name="connsiteX32"/>
              <a:gd fmla="*/ 163279 h 337179" name="connsiteY32"/>
              <a:gd fmla="*/ 59152 w 205125" name="connsiteX33"/>
              <a:gd fmla="*/ 208049 h 337179" name="connsiteY33"/>
              <a:gd fmla="*/ 59152 w 205125" name="connsiteX34"/>
              <a:gd fmla="*/ 109292 h 337179" name="connsiteY34"/>
              <a:gd fmla="*/ 22346 w 205125" name="connsiteX35"/>
              <a:gd fmla="*/ 56621 h 337179" name="connsiteY35"/>
              <a:gd fmla="*/ 77555 w 205125" name="connsiteX36"/>
              <a:gd fmla="*/ 0 h 337179"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337179" w="205125">
                <a:moveTo>
                  <a:pt x="77917" y="23813"/>
                </a:moveTo>
                <a:cubicBezTo>
                  <a:pt x="60649" y="23813"/>
                  <a:pt x="46037" y="38559"/>
                  <a:pt x="46037" y="57327"/>
                </a:cubicBezTo>
                <a:cubicBezTo>
                  <a:pt x="46037" y="68052"/>
                  <a:pt x="51351" y="77435"/>
                  <a:pt x="59321" y="82798"/>
                </a:cubicBezTo>
                <a:cubicBezTo>
                  <a:pt x="59321" y="82798"/>
                  <a:pt x="59321" y="82798"/>
                  <a:pt x="59321" y="60008"/>
                </a:cubicBezTo>
                <a:cubicBezTo>
                  <a:pt x="59321" y="60008"/>
                  <a:pt x="64634" y="41240"/>
                  <a:pt x="77917" y="41240"/>
                </a:cubicBezTo>
                <a:cubicBezTo>
                  <a:pt x="91200" y="41240"/>
                  <a:pt x="95185" y="64030"/>
                  <a:pt x="95185" y="64030"/>
                </a:cubicBezTo>
                <a:cubicBezTo>
                  <a:pt x="95185" y="64030"/>
                  <a:pt x="95185" y="64030"/>
                  <a:pt x="95185" y="84138"/>
                </a:cubicBezTo>
                <a:cubicBezTo>
                  <a:pt x="104484" y="78776"/>
                  <a:pt x="111125" y="68052"/>
                  <a:pt x="111125" y="57327"/>
                </a:cubicBezTo>
                <a:cubicBezTo>
                  <a:pt x="111125" y="38559"/>
                  <a:pt x="96514" y="23813"/>
                  <a:pt x="77917" y="23813"/>
                </a:cubicBezTo>
                <a:close/>
                <a:moveTo>
                  <a:pt x="77555" y="0"/>
                </a:moveTo>
                <a:cubicBezTo>
                  <a:pt x="109103" y="0"/>
                  <a:pt x="134078" y="25019"/>
                  <a:pt x="134078" y="56621"/>
                </a:cubicBezTo>
                <a:cubicBezTo>
                  <a:pt x="134078" y="81640"/>
                  <a:pt x="116990" y="102708"/>
                  <a:pt x="94644" y="109292"/>
                </a:cubicBezTo>
                <a:cubicBezTo>
                  <a:pt x="94644" y="109292"/>
                  <a:pt x="94644" y="109292"/>
                  <a:pt x="94644" y="168546"/>
                </a:cubicBezTo>
                <a:cubicBezTo>
                  <a:pt x="94644" y="168546"/>
                  <a:pt x="94644" y="168546"/>
                  <a:pt x="101216" y="168546"/>
                </a:cubicBezTo>
                <a:cubicBezTo>
                  <a:pt x="101216" y="168546"/>
                  <a:pt x="101216" y="168546"/>
                  <a:pt x="102531" y="135627"/>
                </a:cubicBezTo>
                <a:cubicBezTo>
                  <a:pt x="105159" y="132993"/>
                  <a:pt x="110417" y="131677"/>
                  <a:pt x="115675" y="131677"/>
                </a:cubicBezTo>
                <a:cubicBezTo>
                  <a:pt x="124877" y="132993"/>
                  <a:pt x="130135" y="136944"/>
                  <a:pt x="132764" y="140894"/>
                </a:cubicBezTo>
                <a:cubicBezTo>
                  <a:pt x="132764" y="140894"/>
                  <a:pt x="132764" y="140894"/>
                  <a:pt x="132764" y="177763"/>
                </a:cubicBezTo>
                <a:cubicBezTo>
                  <a:pt x="132764" y="177763"/>
                  <a:pt x="132764" y="177763"/>
                  <a:pt x="140651" y="177763"/>
                </a:cubicBezTo>
                <a:cubicBezTo>
                  <a:pt x="140651" y="177763"/>
                  <a:pt x="140651" y="177763"/>
                  <a:pt x="140651" y="144844"/>
                </a:cubicBezTo>
                <a:cubicBezTo>
                  <a:pt x="144594" y="143527"/>
                  <a:pt x="151167" y="143527"/>
                  <a:pt x="157739" y="146161"/>
                </a:cubicBezTo>
                <a:cubicBezTo>
                  <a:pt x="164312" y="148795"/>
                  <a:pt x="168255" y="155378"/>
                  <a:pt x="170884" y="159329"/>
                </a:cubicBezTo>
                <a:cubicBezTo>
                  <a:pt x="170884" y="159329"/>
                  <a:pt x="170884" y="159329"/>
                  <a:pt x="170884" y="192248"/>
                </a:cubicBezTo>
                <a:cubicBezTo>
                  <a:pt x="170884" y="192248"/>
                  <a:pt x="170884" y="192248"/>
                  <a:pt x="177456" y="192248"/>
                </a:cubicBezTo>
                <a:cubicBezTo>
                  <a:pt x="177456" y="192248"/>
                  <a:pt x="177456" y="192248"/>
                  <a:pt x="177456" y="163279"/>
                </a:cubicBezTo>
                <a:cubicBezTo>
                  <a:pt x="181400" y="161962"/>
                  <a:pt x="187972" y="163279"/>
                  <a:pt x="193230" y="168546"/>
                </a:cubicBezTo>
                <a:cubicBezTo>
                  <a:pt x="203746" y="176447"/>
                  <a:pt x="205061" y="192248"/>
                  <a:pt x="205061" y="192248"/>
                </a:cubicBezTo>
                <a:cubicBezTo>
                  <a:pt x="205061" y="192248"/>
                  <a:pt x="206375" y="292322"/>
                  <a:pt x="197174" y="316023"/>
                </a:cubicBezTo>
                <a:cubicBezTo>
                  <a:pt x="186658" y="339725"/>
                  <a:pt x="147223" y="337092"/>
                  <a:pt x="119619" y="337092"/>
                </a:cubicBezTo>
                <a:cubicBezTo>
                  <a:pt x="90700" y="337092"/>
                  <a:pt x="67039" y="333141"/>
                  <a:pt x="48636" y="298906"/>
                </a:cubicBezTo>
                <a:cubicBezTo>
                  <a:pt x="40749" y="285738"/>
                  <a:pt x="38120" y="259403"/>
                  <a:pt x="30233" y="235701"/>
                </a:cubicBezTo>
                <a:cubicBezTo>
                  <a:pt x="17088" y="200148"/>
                  <a:pt x="0" y="167229"/>
                  <a:pt x="0" y="167229"/>
                </a:cubicBezTo>
                <a:cubicBezTo>
                  <a:pt x="0" y="167229"/>
                  <a:pt x="9201" y="158012"/>
                  <a:pt x="24975" y="163279"/>
                </a:cubicBezTo>
                <a:cubicBezTo>
                  <a:pt x="40749" y="168546"/>
                  <a:pt x="59152" y="208049"/>
                  <a:pt x="59152" y="208049"/>
                </a:cubicBezTo>
                <a:cubicBezTo>
                  <a:pt x="59152" y="208049"/>
                  <a:pt x="59152" y="208049"/>
                  <a:pt x="59152" y="109292"/>
                </a:cubicBezTo>
                <a:cubicBezTo>
                  <a:pt x="36805" y="101391"/>
                  <a:pt x="22346" y="80323"/>
                  <a:pt x="22346" y="56621"/>
                </a:cubicBezTo>
                <a:cubicBezTo>
                  <a:pt x="22346" y="25019"/>
                  <a:pt x="47322" y="0"/>
                  <a:pt x="775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8" name="椭圆 15"/>
          <p:cNvSpPr/>
          <p:nvPr/>
        </p:nvSpPr>
        <p:spPr>
          <a:xfrm>
            <a:off x="9350626" y="4248151"/>
            <a:ext cx="292544" cy="292543"/>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7" name="椭圆 16"/>
          <p:cNvSpPr/>
          <p:nvPr/>
        </p:nvSpPr>
        <p:spPr>
          <a:xfrm>
            <a:off x="1779652" y="1926685"/>
            <a:ext cx="3531139" cy="3531139"/>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占位符 23"/>
          <p:cNvPicPr>
            <a:picLocks noChangeAspect="1" noGrp="1"/>
          </p:cNvPicPr>
          <p:nvPr>
            <p:ph idx="10" sz="quarter" type="pic"/>
          </p:nvPr>
        </p:nvPicPr>
        <p:blipFill>
          <a:blip r:embed="rId3">
            <a:extLst>
              <a:ext uri="{28A0092B-C50C-407E-A947-70E740481C1C}">
                <a14:useLocalDpi val="0"/>
              </a:ext>
            </a:extLst>
          </a:blip>
          <a:srcRect l="16667" r="16667"/>
          <a:stretch>
            <a:fillRect/>
          </a:stretch>
        </p:blipFill>
        <p:spPr/>
      </p:pic>
      <p:grpSp>
        <p:nvGrpSpPr>
          <p:cNvPr id="20" name="组合 19"/>
          <p:cNvGrpSpPr/>
          <p:nvPr/>
        </p:nvGrpSpPr>
        <p:grpSpPr>
          <a:xfrm>
            <a:off x="6046492" y="2643524"/>
            <a:ext cx="4411958" cy="1058255"/>
            <a:chOff x="2291702" y="1996460"/>
            <a:chExt cx="4411958" cy="1058255"/>
          </a:xfrm>
        </p:grpSpPr>
        <p:sp>
          <p:nvSpPr>
            <p:cNvPr id="21" name="TextBox 11"/>
            <p:cNvSpPr txBox="1"/>
            <p:nvPr/>
          </p:nvSpPr>
          <p:spPr>
            <a:xfrm>
              <a:off x="2291701" y="2336570"/>
              <a:ext cx="4411958" cy="7112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 Far far away, behind the word mountains, far from the countries Vokalia and Consonantia, there live the blind texts.</a:t>
              </a:r>
            </a:p>
          </p:txBody>
        </p:sp>
        <p:sp>
          <p:nvSpPr>
            <p:cNvPr id="22"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spTree>
    <p:extLst>
      <p:ext uri="{BB962C8B-B14F-4D97-AF65-F5344CB8AC3E}">
        <p14:creationId val="151258120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par>
                                <p:cTn fill="hold" id="10" nodeType="withEffect" presetClass="entr" presetID="53" presetSubtype="0">
                                  <p:stCondLst>
                                    <p:cond delay="150"/>
                                  </p:stCondLst>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ppt_w</p:attrName>
                                        </p:attrNameLst>
                                      </p:cBhvr>
                                      <p:tavLst>
                                        <p:tav tm="0">
                                          <p:val>
                                            <p:fltVal val="0"/>
                                          </p:val>
                                        </p:tav>
                                        <p:tav tm="100000">
                                          <p:val>
                                            <p:strVal val="#ppt_w"/>
                                          </p:val>
                                        </p:tav>
                                      </p:tavLst>
                                    </p:anim>
                                    <p:anim calcmode="lin" valueType="num">
                                      <p:cBhvr>
                                        <p:cTn dur="500" fill="hold" id="13"/>
                                        <p:tgtEl>
                                          <p:spTgt spid="24"/>
                                        </p:tgtEl>
                                        <p:attrNameLst>
                                          <p:attrName>ppt_h</p:attrName>
                                        </p:attrNameLst>
                                      </p:cBhvr>
                                      <p:tavLst>
                                        <p:tav tm="0">
                                          <p:val>
                                            <p:fltVal val="0"/>
                                          </p:val>
                                        </p:tav>
                                        <p:tav tm="100000">
                                          <p:val>
                                            <p:strVal val="#ppt_h"/>
                                          </p:val>
                                        </p:tav>
                                      </p:tavLst>
                                    </p:anim>
                                    <p:animEffect filter="fade" transition="in">
                                      <p:cBhvr>
                                        <p:cTn dur="500" id="14"/>
                                        <p:tgtEl>
                                          <p:spTgt spid="24"/>
                                        </p:tgtEl>
                                      </p:cBhvr>
                                    </p:animEffect>
                                  </p:childTnLst>
                                </p:cTn>
                              </p:par>
                            </p:childTnLst>
                          </p:cTn>
                        </p:par>
                        <p:par>
                          <p:cTn fill="hold" id="15" nodeType="afterGroup">
                            <p:stCondLst>
                              <p:cond delay="650"/>
                            </p:stCondLst>
                            <p:childTnLst>
                              <p:par>
                                <p:cTn fill="hold" id="16" nodeType="afterEffect" presetClass="entr" presetID="2" presetSubtype="2">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additive="base">
                                        <p:cTn dur="500" fill="hold" id="18"/>
                                        <p:tgtEl>
                                          <p:spTgt spid="20"/>
                                        </p:tgtEl>
                                        <p:attrNameLst>
                                          <p:attrName>ppt_x</p:attrName>
                                        </p:attrNameLst>
                                      </p:cBhvr>
                                      <p:tavLst>
                                        <p:tav tm="0">
                                          <p:val>
                                            <p:strVal val="1+#ppt_w/2"/>
                                          </p:val>
                                        </p:tav>
                                        <p:tav tm="100000">
                                          <p:val>
                                            <p:strVal val="#ppt_x"/>
                                          </p:val>
                                        </p:tav>
                                      </p:tavLst>
                                    </p:anim>
                                    <p:anim calcmode="lin" valueType="num">
                                      <p:cBhvr additive="base">
                                        <p:cTn dur="500" fill="hold" id="19"/>
                                        <p:tgtEl>
                                          <p:spTgt spid="20"/>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150"/>
                            </p:stCondLst>
                            <p:childTnLst>
                              <p:par>
                                <p:cTn fill="hold" grpId="0" id="21" nodeType="afterEffect" presetClass="entr" presetID="53" presetSubtype="0">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p:cTn dur="500" fill="hold" id="23"/>
                                        <p:tgtEl>
                                          <p:spTgt spid="6"/>
                                        </p:tgtEl>
                                        <p:attrNameLst>
                                          <p:attrName>ppt_w</p:attrName>
                                        </p:attrNameLst>
                                      </p:cBhvr>
                                      <p:tavLst>
                                        <p:tav tm="0">
                                          <p:val>
                                            <p:fltVal val="0"/>
                                          </p:val>
                                        </p:tav>
                                        <p:tav tm="100000">
                                          <p:val>
                                            <p:strVal val="#ppt_w"/>
                                          </p:val>
                                        </p:tav>
                                      </p:tavLst>
                                    </p:anim>
                                    <p:anim calcmode="lin" valueType="num">
                                      <p:cBhvr>
                                        <p:cTn dur="500" fill="hold" id="24"/>
                                        <p:tgtEl>
                                          <p:spTgt spid="6"/>
                                        </p:tgtEl>
                                        <p:attrNameLst>
                                          <p:attrName>ppt_h</p:attrName>
                                        </p:attrNameLst>
                                      </p:cBhvr>
                                      <p:tavLst>
                                        <p:tav tm="0">
                                          <p:val>
                                            <p:fltVal val="0"/>
                                          </p:val>
                                        </p:tav>
                                        <p:tav tm="100000">
                                          <p:val>
                                            <p:strVal val="#ppt_h"/>
                                          </p:val>
                                        </p:tav>
                                      </p:tavLst>
                                    </p:anim>
                                    <p:animEffect filter="fade" transition="in">
                                      <p:cBhvr>
                                        <p:cTn dur="500" id="25"/>
                                        <p:tgtEl>
                                          <p:spTgt spid="6"/>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p:cTn dur="500" fill="hold" id="33"/>
                                        <p:tgtEl>
                                          <p:spTgt spid="8"/>
                                        </p:tgtEl>
                                        <p:attrNameLst>
                                          <p:attrName>ppt_w</p:attrName>
                                        </p:attrNameLst>
                                      </p:cBhvr>
                                      <p:tavLst>
                                        <p:tav tm="0">
                                          <p:val>
                                            <p:fltVal val="0"/>
                                          </p:val>
                                        </p:tav>
                                        <p:tav tm="100000">
                                          <p:val>
                                            <p:strVal val="#ppt_w"/>
                                          </p:val>
                                        </p:tav>
                                      </p:tavLst>
                                    </p:anim>
                                    <p:anim calcmode="lin" valueType="num">
                                      <p:cBhvr>
                                        <p:cTn dur="500" fill="hold" id="34"/>
                                        <p:tgtEl>
                                          <p:spTgt spid="8"/>
                                        </p:tgtEl>
                                        <p:attrNameLst>
                                          <p:attrName>ppt_h</p:attrName>
                                        </p:attrNameLst>
                                      </p:cBhvr>
                                      <p:tavLst>
                                        <p:tav tm="0">
                                          <p:val>
                                            <p:fltVal val="0"/>
                                          </p:val>
                                        </p:tav>
                                        <p:tav tm="100000">
                                          <p:val>
                                            <p:strVal val="#ppt_h"/>
                                          </p:val>
                                        </p:tav>
                                      </p:tavLst>
                                    </p:anim>
                                    <p:animEffect filter="fade" transition="in">
                                      <p:cBhvr>
                                        <p:cTn dur="500" id="35"/>
                                        <p:tgtEl>
                                          <p:spTgt spid="8"/>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p:cTn dur="500" fill="hold" id="38"/>
                                        <p:tgtEl>
                                          <p:spTgt spid="9"/>
                                        </p:tgtEl>
                                        <p:attrNameLst>
                                          <p:attrName>ppt_w</p:attrName>
                                        </p:attrNameLst>
                                      </p:cBhvr>
                                      <p:tavLst>
                                        <p:tav tm="0">
                                          <p:val>
                                            <p:fltVal val="0"/>
                                          </p:val>
                                        </p:tav>
                                        <p:tav tm="100000">
                                          <p:val>
                                            <p:strVal val="#ppt_w"/>
                                          </p:val>
                                        </p:tav>
                                      </p:tavLst>
                                    </p:anim>
                                    <p:anim calcmode="lin" valueType="num">
                                      <p:cBhvr>
                                        <p:cTn dur="500" fill="hold" id="39"/>
                                        <p:tgtEl>
                                          <p:spTgt spid="9"/>
                                        </p:tgtEl>
                                        <p:attrNameLst>
                                          <p:attrName>ppt_h</p:attrName>
                                        </p:attrNameLst>
                                      </p:cBhvr>
                                      <p:tavLst>
                                        <p:tav tm="0">
                                          <p:val>
                                            <p:fltVal val="0"/>
                                          </p:val>
                                        </p:tav>
                                        <p:tav tm="100000">
                                          <p:val>
                                            <p:strVal val="#ppt_h"/>
                                          </p:val>
                                        </p:tav>
                                      </p:tavLst>
                                    </p:anim>
                                    <p:animEffect filter="fade" transition="in">
                                      <p:cBhvr>
                                        <p:cTn dur="500" id="40"/>
                                        <p:tgtEl>
                                          <p:spTgt spid="9"/>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25"/>
                                        </p:tgtEl>
                                        <p:attrNameLst>
                                          <p:attrName>style.visibility</p:attrName>
                                        </p:attrNameLst>
                                      </p:cBhvr>
                                      <p:to>
                                        <p:strVal val="visible"/>
                                      </p:to>
                                    </p:set>
                                    <p:anim calcmode="lin" valueType="num">
                                      <p:cBhvr>
                                        <p:cTn dur="500" fill="hold" id="43"/>
                                        <p:tgtEl>
                                          <p:spTgt spid="25"/>
                                        </p:tgtEl>
                                        <p:attrNameLst>
                                          <p:attrName>ppt_w</p:attrName>
                                        </p:attrNameLst>
                                      </p:cBhvr>
                                      <p:tavLst>
                                        <p:tav tm="0">
                                          <p:val>
                                            <p:fltVal val="0"/>
                                          </p:val>
                                        </p:tav>
                                        <p:tav tm="100000">
                                          <p:val>
                                            <p:strVal val="#ppt_w"/>
                                          </p:val>
                                        </p:tav>
                                      </p:tavLst>
                                    </p:anim>
                                    <p:anim calcmode="lin" valueType="num">
                                      <p:cBhvr>
                                        <p:cTn dur="500" fill="hold" id="44"/>
                                        <p:tgtEl>
                                          <p:spTgt spid="25"/>
                                        </p:tgtEl>
                                        <p:attrNameLst>
                                          <p:attrName>ppt_h</p:attrName>
                                        </p:attrNameLst>
                                      </p:cBhvr>
                                      <p:tavLst>
                                        <p:tav tm="0">
                                          <p:val>
                                            <p:fltVal val="0"/>
                                          </p:val>
                                        </p:tav>
                                        <p:tav tm="100000">
                                          <p:val>
                                            <p:strVal val="#ppt_h"/>
                                          </p:val>
                                        </p:tav>
                                      </p:tavLst>
                                    </p:anim>
                                    <p:animEffect filter="fade" transition="in">
                                      <p:cBhvr>
                                        <p:cTn dur="500" id="45"/>
                                        <p:tgtEl>
                                          <p:spTgt spid="25"/>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26"/>
                                        </p:tgtEl>
                                        <p:attrNameLst>
                                          <p:attrName>style.visibility</p:attrName>
                                        </p:attrNameLst>
                                      </p:cBhvr>
                                      <p:to>
                                        <p:strVal val="visible"/>
                                      </p:to>
                                    </p:set>
                                    <p:anim calcmode="lin" valueType="num">
                                      <p:cBhvr>
                                        <p:cTn dur="500" fill="hold" id="48"/>
                                        <p:tgtEl>
                                          <p:spTgt spid="26"/>
                                        </p:tgtEl>
                                        <p:attrNameLst>
                                          <p:attrName>ppt_w</p:attrName>
                                        </p:attrNameLst>
                                      </p:cBhvr>
                                      <p:tavLst>
                                        <p:tav tm="0">
                                          <p:val>
                                            <p:fltVal val="0"/>
                                          </p:val>
                                        </p:tav>
                                        <p:tav tm="100000">
                                          <p:val>
                                            <p:strVal val="#ppt_w"/>
                                          </p:val>
                                        </p:tav>
                                      </p:tavLst>
                                    </p:anim>
                                    <p:anim calcmode="lin" valueType="num">
                                      <p:cBhvr>
                                        <p:cTn dur="500" fill="hold" id="49"/>
                                        <p:tgtEl>
                                          <p:spTgt spid="26"/>
                                        </p:tgtEl>
                                        <p:attrNameLst>
                                          <p:attrName>ppt_h</p:attrName>
                                        </p:attrNameLst>
                                      </p:cBhvr>
                                      <p:tavLst>
                                        <p:tav tm="0">
                                          <p:val>
                                            <p:fltVal val="0"/>
                                          </p:val>
                                        </p:tav>
                                        <p:tav tm="100000">
                                          <p:val>
                                            <p:strVal val="#ppt_h"/>
                                          </p:val>
                                        </p:tav>
                                      </p:tavLst>
                                    </p:anim>
                                    <p:animEffect filter="fade" transition="in">
                                      <p:cBhvr>
                                        <p:cTn dur="500" id="50"/>
                                        <p:tgtEl>
                                          <p:spTgt spid="26"/>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27"/>
                                        </p:tgtEl>
                                        <p:attrNameLst>
                                          <p:attrName>style.visibility</p:attrName>
                                        </p:attrNameLst>
                                      </p:cBhvr>
                                      <p:to>
                                        <p:strVal val="visible"/>
                                      </p:to>
                                    </p:set>
                                    <p:anim calcmode="lin" valueType="num">
                                      <p:cBhvr>
                                        <p:cTn dur="500" fill="hold" id="53"/>
                                        <p:tgtEl>
                                          <p:spTgt spid="27"/>
                                        </p:tgtEl>
                                        <p:attrNameLst>
                                          <p:attrName>ppt_w</p:attrName>
                                        </p:attrNameLst>
                                      </p:cBhvr>
                                      <p:tavLst>
                                        <p:tav tm="0">
                                          <p:val>
                                            <p:fltVal val="0"/>
                                          </p:val>
                                        </p:tav>
                                        <p:tav tm="100000">
                                          <p:val>
                                            <p:strVal val="#ppt_w"/>
                                          </p:val>
                                        </p:tav>
                                      </p:tavLst>
                                    </p:anim>
                                    <p:anim calcmode="lin" valueType="num">
                                      <p:cBhvr>
                                        <p:cTn dur="500" fill="hold" id="54"/>
                                        <p:tgtEl>
                                          <p:spTgt spid="27"/>
                                        </p:tgtEl>
                                        <p:attrNameLst>
                                          <p:attrName>ppt_h</p:attrName>
                                        </p:attrNameLst>
                                      </p:cBhvr>
                                      <p:tavLst>
                                        <p:tav tm="0">
                                          <p:val>
                                            <p:fltVal val="0"/>
                                          </p:val>
                                        </p:tav>
                                        <p:tav tm="100000">
                                          <p:val>
                                            <p:strVal val="#ppt_h"/>
                                          </p:val>
                                        </p:tav>
                                      </p:tavLst>
                                    </p:anim>
                                    <p:animEffect filter="fade" transition="in">
                                      <p:cBhvr>
                                        <p:cTn dur="500" id="55"/>
                                        <p:tgtEl>
                                          <p:spTgt spid="27"/>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28"/>
                                        </p:tgtEl>
                                        <p:attrNameLst>
                                          <p:attrName>style.visibility</p:attrName>
                                        </p:attrNameLst>
                                      </p:cBhvr>
                                      <p:to>
                                        <p:strVal val="visible"/>
                                      </p:to>
                                    </p:set>
                                    <p:anim calcmode="lin" valueType="num">
                                      <p:cBhvr>
                                        <p:cTn dur="500" fill="hold" id="58"/>
                                        <p:tgtEl>
                                          <p:spTgt spid="28"/>
                                        </p:tgtEl>
                                        <p:attrNameLst>
                                          <p:attrName>ppt_w</p:attrName>
                                        </p:attrNameLst>
                                      </p:cBhvr>
                                      <p:tavLst>
                                        <p:tav tm="0">
                                          <p:val>
                                            <p:fltVal val="0"/>
                                          </p:val>
                                        </p:tav>
                                        <p:tav tm="100000">
                                          <p:val>
                                            <p:strVal val="#ppt_w"/>
                                          </p:val>
                                        </p:tav>
                                      </p:tavLst>
                                    </p:anim>
                                    <p:anim calcmode="lin" valueType="num">
                                      <p:cBhvr>
                                        <p:cTn dur="500" fill="hold" id="59"/>
                                        <p:tgtEl>
                                          <p:spTgt spid="28"/>
                                        </p:tgtEl>
                                        <p:attrNameLst>
                                          <p:attrName>ppt_h</p:attrName>
                                        </p:attrNameLst>
                                      </p:cBhvr>
                                      <p:tavLst>
                                        <p:tav tm="0">
                                          <p:val>
                                            <p:fltVal val="0"/>
                                          </p:val>
                                        </p:tav>
                                        <p:tav tm="100000">
                                          <p:val>
                                            <p:strVal val="#ppt_h"/>
                                          </p:val>
                                        </p:tav>
                                      </p:tavLst>
                                    </p:anim>
                                    <p:animEffect filter="fade" transition="in">
                                      <p:cBhvr>
                                        <p:cTn dur="500" id="6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25"/>
      <p:bldP grpId="0" spid="26"/>
      <p:bldP grpId="0" spid="27"/>
      <p:bldP grpId="0" spid="28"/>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2" name="组合 61"/>
          <p:cNvGrpSpPr/>
          <p:nvPr/>
        </p:nvGrpSpPr>
        <p:grpSpPr>
          <a:xfrm>
            <a:off x="3407817" y="1774745"/>
            <a:ext cx="5376367" cy="3932080"/>
            <a:chOff x="3407817" y="1774745"/>
            <a:chExt cx="5376367" cy="3932080"/>
          </a:xfrm>
        </p:grpSpPr>
        <p:cxnSp>
          <p:nvCxnSpPr>
            <p:cNvPr id="4" name="Straight Connector 54"/>
            <p:cNvCxnSpPr/>
            <p:nvPr/>
          </p:nvCxnSpPr>
          <p:spPr>
            <a:xfrm>
              <a:off x="4026188" y="4366818"/>
              <a:ext cx="533102" cy="664119"/>
            </a:xfrm>
            <a:prstGeom prst="line">
              <a:avLst/>
            </a:prstGeom>
            <a:noFill/>
            <a:ln w="285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Connector 55"/>
            <p:cNvCxnSpPr/>
            <p:nvPr/>
          </p:nvCxnSpPr>
          <p:spPr>
            <a:xfrm flipH="1">
              <a:off x="5112162" y="4784271"/>
              <a:ext cx="867577" cy="433790"/>
            </a:xfrm>
            <a:prstGeom prst="line">
              <a:avLst/>
            </a:prstGeom>
            <a:noFill/>
            <a:ln w="285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6" name="Straight Connector 56"/>
            <p:cNvCxnSpPr/>
            <p:nvPr/>
          </p:nvCxnSpPr>
          <p:spPr>
            <a:xfrm flipH="1">
              <a:off x="6498587" y="3346813"/>
              <a:ext cx="229654" cy="952634"/>
            </a:xfrm>
            <a:prstGeom prst="line">
              <a:avLst/>
            </a:prstGeom>
            <a:noFill/>
            <a:ln w="285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57"/>
            <p:cNvCxnSpPr/>
            <p:nvPr/>
          </p:nvCxnSpPr>
          <p:spPr>
            <a:xfrm flipV="1">
              <a:off x="7154620" y="2306327"/>
              <a:ext cx="938298" cy="483994"/>
            </a:xfrm>
            <a:prstGeom prst="line">
              <a:avLst/>
            </a:prstGeom>
            <a:noFill/>
            <a:ln w="285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1" name="Oval 78"/>
            <p:cNvSpPr/>
            <p:nvPr/>
          </p:nvSpPr>
          <p:spPr>
            <a:xfrm>
              <a:off x="6464724" y="2624096"/>
              <a:ext cx="731798" cy="731798"/>
            </a:xfrm>
            <a:prstGeom prst="ellipse">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2" name="Freeform: Shape 108"/>
            <p:cNvSpPr/>
            <p:nvPr/>
          </p:nvSpPr>
          <p:spPr bwMode="auto">
            <a:xfrm>
              <a:off x="6591862" y="2751234"/>
              <a:ext cx="477523" cy="477523"/>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24 w 236" name="T10"/>
                <a:gd fmla="*/ 56 h 236" name="T11"/>
                <a:gd fmla="*/ 144 w 236" name="T12"/>
                <a:gd fmla="*/ 46 h 236" name="T13"/>
                <a:gd fmla="*/ 137 w 236" name="T14"/>
                <a:gd fmla="*/ 67 h 236" name="T15"/>
                <a:gd fmla="*/ 117 w 236" name="T16"/>
                <a:gd fmla="*/ 77 h 236" name="T17"/>
                <a:gd fmla="*/ 124 w 236" name="T18"/>
                <a:gd fmla="*/ 56 h 236" name="T19"/>
                <a:gd fmla="*/ 162 w 236" name="T20"/>
                <a:gd fmla="*/ 164 h 236" name="T21"/>
                <a:gd fmla="*/ 142 w 236" name="T22"/>
                <a:gd fmla="*/ 181 h 236" name="T23"/>
                <a:gd fmla="*/ 119 w 236" name="T24"/>
                <a:gd fmla="*/ 175 h 236" name="T25"/>
                <a:gd fmla="*/ 97 w 236" name="T26"/>
                <a:gd fmla="*/ 181 h 236" name="T27"/>
                <a:gd fmla="*/ 76 w 236" name="T28"/>
                <a:gd fmla="*/ 164 h 236" name="T29"/>
                <a:gd fmla="*/ 67 w 236" name="T30"/>
                <a:gd fmla="*/ 96 h 236" name="T31"/>
                <a:gd fmla="*/ 95 w 236" name="T32"/>
                <a:gd fmla="*/ 79 h 236" name="T33"/>
                <a:gd fmla="*/ 118 w 236" name="T34"/>
                <a:gd fmla="*/ 85 h 236" name="T35"/>
                <a:gd fmla="*/ 143 w 236" name="T36"/>
                <a:gd fmla="*/ 79 h 236" name="T37"/>
                <a:gd fmla="*/ 168 w 236" name="T38"/>
                <a:gd fmla="*/ 92 h 236" name="T39"/>
                <a:gd fmla="*/ 154 w 236" name="T40"/>
                <a:gd fmla="*/ 118 h 236" name="T41"/>
                <a:gd fmla="*/ 172 w 236" name="T42"/>
                <a:gd fmla="*/ 145 h 236" name="T43"/>
                <a:gd fmla="*/ 162 w 236" name="T44"/>
                <a:gd fmla="*/ 164 h 2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a:extLst/>
          </p:spPr>
          <p:txBody>
            <a:bodyPr anchor="ctr"/>
            <a:lstStyle/>
            <a:p>
              <a:pPr algn="ctr"/>
              <a:endParaRPr/>
            </a:p>
          </p:txBody>
        </p:sp>
        <p:sp>
          <p:nvSpPr>
            <p:cNvPr id="39" name="Oval 86"/>
            <p:cNvSpPr/>
            <p:nvPr/>
          </p:nvSpPr>
          <p:spPr>
            <a:xfrm>
              <a:off x="5937943" y="4249719"/>
              <a:ext cx="731798" cy="731798"/>
            </a:xfrm>
            <a:prstGeom prst="ellipse">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0" name="Freeform: Shape 109"/>
            <p:cNvSpPr/>
            <p:nvPr/>
          </p:nvSpPr>
          <p:spPr bwMode="auto">
            <a:xfrm>
              <a:off x="6065081" y="4376857"/>
              <a:ext cx="477523" cy="477523"/>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a:p>
          </p:txBody>
        </p:sp>
        <p:sp>
          <p:nvSpPr>
            <p:cNvPr id="37" name="Oval 62"/>
            <p:cNvSpPr/>
            <p:nvPr/>
          </p:nvSpPr>
          <p:spPr>
            <a:xfrm>
              <a:off x="3407817" y="3719644"/>
              <a:ext cx="731798" cy="731798"/>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8" name="Freeform: Shape 110"/>
            <p:cNvSpPr/>
            <p:nvPr/>
          </p:nvSpPr>
          <p:spPr bwMode="auto">
            <a:xfrm>
              <a:off x="3534955" y="3843130"/>
              <a:ext cx="477523" cy="477523"/>
            </a:xfrm>
            <a:custGeom>
              <a:gdLst>
                <a:gd fmla="*/ 223 w 228" name="T0"/>
                <a:gd fmla="*/ 95 h 228" name="T1"/>
                <a:gd fmla="*/ 196 w 228" name="T2"/>
                <a:gd fmla="*/ 90 h 228" name="T3"/>
                <a:gd fmla="*/ 189 w 228" name="T4"/>
                <a:gd fmla="*/ 74 h 228" name="T5"/>
                <a:gd fmla="*/ 205 w 228" name="T6"/>
                <a:gd fmla="*/ 50 h 228" name="T7"/>
                <a:gd fmla="*/ 205 w 228" name="T8"/>
                <a:gd fmla="*/ 43 h 228" name="T9"/>
                <a:gd fmla="*/ 185 w 228" name="T10"/>
                <a:gd fmla="*/ 24 h 228" name="T11"/>
                <a:gd fmla="*/ 178 w 228" name="T12"/>
                <a:gd fmla="*/ 23 h 228" name="T13"/>
                <a:gd fmla="*/ 155 w 228" name="T14"/>
                <a:gd fmla="*/ 39 h 228" name="T15"/>
                <a:gd fmla="*/ 138 w 228" name="T16"/>
                <a:gd fmla="*/ 32 h 228" name="T17"/>
                <a:gd fmla="*/ 133 w 228" name="T18"/>
                <a:gd fmla="*/ 5 h 228" name="T19"/>
                <a:gd fmla="*/ 127 w 228" name="T20"/>
                <a:gd fmla="*/ 0 h 228" name="T21"/>
                <a:gd fmla="*/ 100 w 228" name="T22"/>
                <a:gd fmla="*/ 0 h 228" name="T23"/>
                <a:gd fmla="*/ 94 w 228" name="T24"/>
                <a:gd fmla="*/ 5 h 228" name="T25"/>
                <a:gd fmla="*/ 89 w 228" name="T26"/>
                <a:gd fmla="*/ 32 h 228" name="T27"/>
                <a:gd fmla="*/ 73 w 228" name="T28"/>
                <a:gd fmla="*/ 39 h 228" name="T29"/>
                <a:gd fmla="*/ 50 w 228" name="T30"/>
                <a:gd fmla="*/ 23 h 228" name="T31"/>
                <a:gd fmla="*/ 43 w 228" name="T32"/>
                <a:gd fmla="*/ 24 h 228" name="T33"/>
                <a:gd fmla="*/ 23 w 228" name="T34"/>
                <a:gd fmla="*/ 43 h 228" name="T35"/>
                <a:gd fmla="*/ 23 w 228" name="T36"/>
                <a:gd fmla="*/ 51 h 228" name="T37"/>
                <a:gd fmla="*/ 39 w 228" name="T38"/>
                <a:gd fmla="*/ 74 h 228" name="T39"/>
                <a:gd fmla="*/ 32 w 228" name="T40"/>
                <a:gd fmla="*/ 90 h 228" name="T41"/>
                <a:gd fmla="*/ 5 w 228" name="T42"/>
                <a:gd fmla="*/ 95 h 228" name="T43"/>
                <a:gd fmla="*/ 0 w 228" name="T44"/>
                <a:gd fmla="*/ 100 h 228" name="T45"/>
                <a:gd fmla="*/ 0 w 228" name="T46"/>
                <a:gd fmla="*/ 128 h 228" name="T47"/>
                <a:gd fmla="*/ 5 w 228" name="T48"/>
                <a:gd fmla="*/ 134 h 228" name="T49"/>
                <a:gd fmla="*/ 32 w 228" name="T50"/>
                <a:gd fmla="*/ 139 h 228" name="T51"/>
                <a:gd fmla="*/ 39 w 228" name="T52"/>
                <a:gd fmla="*/ 155 h 228" name="T53"/>
                <a:gd fmla="*/ 23 w 228" name="T54"/>
                <a:gd fmla="*/ 178 h 228" name="T55"/>
                <a:gd fmla="*/ 24 w 228" name="T56"/>
                <a:gd fmla="*/ 185 h 228" name="T57"/>
                <a:gd fmla="*/ 43 w 228" name="T58"/>
                <a:gd fmla="*/ 204 h 228" name="T59"/>
                <a:gd fmla="*/ 51 w 228" name="T60"/>
                <a:gd fmla="*/ 205 h 228" name="T61"/>
                <a:gd fmla="*/ 73 w 228" name="T62"/>
                <a:gd fmla="*/ 189 h 228" name="T63"/>
                <a:gd fmla="*/ 89 w 228" name="T64"/>
                <a:gd fmla="*/ 196 h 228" name="T65"/>
                <a:gd fmla="*/ 94 w 228" name="T66"/>
                <a:gd fmla="*/ 223 h 228" name="T67"/>
                <a:gd fmla="*/ 100 w 228" name="T68"/>
                <a:gd fmla="*/ 228 h 228" name="T69"/>
                <a:gd fmla="*/ 127 w 228" name="T70"/>
                <a:gd fmla="*/ 228 h 228" name="T71"/>
                <a:gd fmla="*/ 133 w 228" name="T72"/>
                <a:gd fmla="*/ 223 h 228" name="T73"/>
                <a:gd fmla="*/ 138 w 228" name="T74"/>
                <a:gd fmla="*/ 196 h 228" name="T75"/>
                <a:gd fmla="*/ 154 w 228" name="T76"/>
                <a:gd fmla="*/ 190 h 228" name="T77"/>
                <a:gd fmla="*/ 177 w 228" name="T78"/>
                <a:gd fmla="*/ 205 h 228" name="T79"/>
                <a:gd fmla="*/ 185 w 228" name="T80"/>
                <a:gd fmla="*/ 205 h 228" name="T81"/>
                <a:gd fmla="*/ 204 w 228" name="T82"/>
                <a:gd fmla="*/ 185 h 228" name="T83"/>
                <a:gd fmla="*/ 205 w 228" name="T84"/>
                <a:gd fmla="*/ 178 h 228" name="T85"/>
                <a:gd fmla="*/ 189 w 228" name="T86"/>
                <a:gd fmla="*/ 155 h 228" name="T87"/>
                <a:gd fmla="*/ 196 w 228" name="T88"/>
                <a:gd fmla="*/ 139 h 228" name="T89"/>
                <a:gd fmla="*/ 223 w 228" name="T90"/>
                <a:gd fmla="*/ 134 h 228" name="T91"/>
                <a:gd fmla="*/ 228 w 228" name="T92"/>
                <a:gd fmla="*/ 128 h 228" name="T93"/>
                <a:gd fmla="*/ 228 w 228" name="T94"/>
                <a:gd fmla="*/ 100 h 228" name="T95"/>
                <a:gd fmla="*/ 223 w 228" name="T96"/>
                <a:gd fmla="*/ 95 h 228" name="T97"/>
                <a:gd fmla="*/ 114 w 228" name="T98"/>
                <a:gd fmla="*/ 149 h 228" name="T99"/>
                <a:gd fmla="*/ 79 w 228" name="T100"/>
                <a:gd fmla="*/ 114 h 228" name="T101"/>
                <a:gd fmla="*/ 114 w 228" name="T102"/>
                <a:gd fmla="*/ 79 h 228" name="T103"/>
                <a:gd fmla="*/ 149 w 228" name="T104"/>
                <a:gd fmla="*/ 114 h 228" name="T105"/>
                <a:gd fmla="*/ 114 w 228" name="T106"/>
                <a:gd fmla="*/ 149 h 2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8" w="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a:p>
          </p:txBody>
        </p:sp>
        <p:sp>
          <p:nvSpPr>
            <p:cNvPr id="35" name="Oval 83"/>
            <p:cNvSpPr/>
            <p:nvPr/>
          </p:nvSpPr>
          <p:spPr>
            <a:xfrm>
              <a:off x="4396824" y="4975027"/>
              <a:ext cx="731798" cy="731798"/>
            </a:xfrm>
            <a:prstGeom prst="ellipse">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6" name="Freeform: Shape 111"/>
            <p:cNvSpPr/>
            <p:nvPr/>
          </p:nvSpPr>
          <p:spPr bwMode="auto">
            <a:xfrm>
              <a:off x="4523962" y="5102165"/>
              <a:ext cx="477523" cy="477523"/>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a:p>
          </p:txBody>
        </p:sp>
        <p:sp>
          <p:nvSpPr>
            <p:cNvPr id="33" name="Oval 75"/>
            <p:cNvSpPr/>
            <p:nvPr/>
          </p:nvSpPr>
          <p:spPr>
            <a:xfrm>
              <a:off x="8052386" y="1774745"/>
              <a:ext cx="731798" cy="731798"/>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4" name="Freeform: Shape 112"/>
            <p:cNvSpPr/>
            <p:nvPr/>
          </p:nvSpPr>
          <p:spPr bwMode="auto">
            <a:xfrm>
              <a:off x="8179524" y="1901883"/>
              <a:ext cx="477523" cy="477523"/>
            </a:xfrm>
            <a:custGeom>
              <a:gdLst>
                <a:gd fmla="*/ 118 w 236" name="T0"/>
                <a:gd fmla="*/ 142 h 236" name="T1"/>
                <a:gd fmla="*/ 142 w 236" name="T2"/>
                <a:gd fmla="*/ 118 h 236" name="T3"/>
                <a:gd fmla="*/ 137 w 236" name="T4"/>
                <a:gd fmla="*/ 105 h 236" name="T5"/>
                <a:gd fmla="*/ 118 w 236" name="T6"/>
                <a:gd fmla="*/ 95 h 236" name="T7"/>
                <a:gd fmla="*/ 99 w 236" name="T8"/>
                <a:gd fmla="*/ 105 h 236" name="T9"/>
                <a:gd fmla="*/ 94 w 236" name="T10"/>
                <a:gd fmla="*/ 118 h 236" name="T11"/>
                <a:gd fmla="*/ 118 w 236" name="T12"/>
                <a:gd fmla="*/ 142 h 236" name="T13"/>
                <a:gd fmla="*/ 170 w 236" name="T14"/>
                <a:gd fmla="*/ 89 h 236" name="T15"/>
                <a:gd fmla="*/ 170 w 236" name="T16"/>
                <a:gd fmla="*/ 70 h 236" name="T17"/>
                <a:gd fmla="*/ 170 w 236" name="T18"/>
                <a:gd fmla="*/ 67 h 236" name="T19"/>
                <a:gd fmla="*/ 167 w 236" name="T20"/>
                <a:gd fmla="*/ 67 h 236" name="T21"/>
                <a:gd fmla="*/ 147 w 236" name="T22"/>
                <a:gd fmla="*/ 67 h 236" name="T23"/>
                <a:gd fmla="*/ 147 w 236" name="T24"/>
                <a:gd fmla="*/ 90 h 236" name="T25"/>
                <a:gd fmla="*/ 170 w 236" name="T26"/>
                <a:gd fmla="*/ 89 h 236" name="T27"/>
                <a:gd fmla="*/ 118 w 236" name="T28"/>
                <a:gd fmla="*/ 0 h 236" name="T29"/>
                <a:gd fmla="*/ 0 w 236" name="T30"/>
                <a:gd fmla="*/ 118 h 236" name="T31"/>
                <a:gd fmla="*/ 118 w 236" name="T32"/>
                <a:gd fmla="*/ 236 h 236" name="T33"/>
                <a:gd fmla="*/ 236 w 236" name="T34"/>
                <a:gd fmla="*/ 118 h 236" name="T35"/>
                <a:gd fmla="*/ 118 w 236" name="T36"/>
                <a:gd fmla="*/ 0 h 236" name="T37"/>
                <a:gd fmla="*/ 185 w 236" name="T38"/>
                <a:gd fmla="*/ 105 h 236" name="T39"/>
                <a:gd fmla="*/ 185 w 236" name="T40"/>
                <a:gd fmla="*/ 160 h 236" name="T41"/>
                <a:gd fmla="*/ 159 w 236" name="T42"/>
                <a:gd fmla="*/ 186 h 236" name="T43"/>
                <a:gd fmla="*/ 77 w 236" name="T44"/>
                <a:gd fmla="*/ 186 h 236" name="T45"/>
                <a:gd fmla="*/ 51 w 236" name="T46"/>
                <a:gd fmla="*/ 160 h 236" name="T47"/>
                <a:gd fmla="*/ 51 w 236" name="T48"/>
                <a:gd fmla="*/ 105 h 236" name="T49"/>
                <a:gd fmla="*/ 51 w 236" name="T50"/>
                <a:gd fmla="*/ 77 h 236" name="T51"/>
                <a:gd fmla="*/ 77 w 236" name="T52"/>
                <a:gd fmla="*/ 51 h 236" name="T53"/>
                <a:gd fmla="*/ 159 w 236" name="T54"/>
                <a:gd fmla="*/ 51 h 236" name="T55"/>
                <a:gd fmla="*/ 185 w 236" name="T56"/>
                <a:gd fmla="*/ 77 h 236" name="T57"/>
                <a:gd fmla="*/ 185 w 236" name="T58"/>
                <a:gd fmla="*/ 105 h 236" name="T59"/>
                <a:gd fmla="*/ 155 w 236" name="T60"/>
                <a:gd fmla="*/ 118 h 236" name="T61"/>
                <a:gd fmla="*/ 118 w 236" name="T62"/>
                <a:gd fmla="*/ 155 h 236" name="T63"/>
                <a:gd fmla="*/ 81 w 236" name="T64"/>
                <a:gd fmla="*/ 118 h 236" name="T65"/>
                <a:gd fmla="*/ 84 w 236" name="T66"/>
                <a:gd fmla="*/ 105 h 236" name="T67"/>
                <a:gd fmla="*/ 64 w 236" name="T68"/>
                <a:gd fmla="*/ 105 h 236" name="T69"/>
                <a:gd fmla="*/ 64 w 236" name="T70"/>
                <a:gd fmla="*/ 160 h 236" name="T71"/>
                <a:gd fmla="*/ 77 w 236" name="T72"/>
                <a:gd fmla="*/ 172 h 236" name="T73"/>
                <a:gd fmla="*/ 159 w 236" name="T74"/>
                <a:gd fmla="*/ 172 h 236" name="T75"/>
                <a:gd fmla="*/ 172 w 236" name="T76"/>
                <a:gd fmla="*/ 160 h 236" name="T77"/>
                <a:gd fmla="*/ 172 w 236" name="T78"/>
                <a:gd fmla="*/ 105 h 236" name="T79"/>
                <a:gd fmla="*/ 152 w 236" name="T80"/>
                <a:gd fmla="*/ 105 h 236" name="T81"/>
                <a:gd fmla="*/ 155 w 236" name="T82"/>
                <a:gd fmla="*/ 118 h 2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a:extLst/>
          </p:spPr>
          <p:txBody>
            <a:bodyPr anchor="ctr"/>
            <a:lstStyle/>
            <a:p>
              <a:pPr algn="ctr"/>
              <a:endParaRPr/>
            </a:p>
          </p:txBody>
        </p:sp>
      </p:grpSp>
      <p:grpSp>
        <p:nvGrpSpPr>
          <p:cNvPr id="44" name="组合 43"/>
          <p:cNvGrpSpPr/>
          <p:nvPr/>
        </p:nvGrpSpPr>
        <p:grpSpPr>
          <a:xfrm>
            <a:off x="1345398" y="235380"/>
            <a:ext cx="5587444" cy="764251"/>
            <a:chOff x="1345398" y="235380"/>
            <a:chExt cx="5587444" cy="764251"/>
          </a:xfrm>
        </p:grpSpPr>
        <p:sp>
          <p:nvSpPr>
            <p:cNvPr id="45" name="文本框 44"/>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46" name="文本框 45"/>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grpSp>
        <p:nvGrpSpPr>
          <p:cNvPr id="47" name="组合 46"/>
          <p:cNvGrpSpPr/>
          <p:nvPr/>
        </p:nvGrpSpPr>
        <p:grpSpPr>
          <a:xfrm>
            <a:off x="8092918" y="2624096"/>
            <a:ext cx="3007561" cy="878719"/>
            <a:chOff x="2291702" y="1996460"/>
            <a:chExt cx="3007561" cy="878719"/>
          </a:xfrm>
        </p:grpSpPr>
        <p:sp>
          <p:nvSpPr>
            <p:cNvPr id="48"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9"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50" name="组合 49"/>
          <p:cNvGrpSpPr/>
          <p:nvPr/>
        </p:nvGrpSpPr>
        <p:grpSpPr>
          <a:xfrm>
            <a:off x="7154620" y="4176258"/>
            <a:ext cx="3007561" cy="878719"/>
            <a:chOff x="2291702" y="1996460"/>
            <a:chExt cx="3007561" cy="878719"/>
          </a:xfrm>
        </p:grpSpPr>
        <p:sp>
          <p:nvSpPr>
            <p:cNvPr id="51"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52"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53" name="组合 52"/>
          <p:cNvGrpSpPr/>
          <p:nvPr/>
        </p:nvGrpSpPr>
        <p:grpSpPr>
          <a:xfrm>
            <a:off x="1112827" y="5140328"/>
            <a:ext cx="3007561" cy="878719"/>
            <a:chOff x="2291702" y="1996460"/>
            <a:chExt cx="3007561" cy="878719"/>
          </a:xfrm>
        </p:grpSpPr>
        <p:sp>
          <p:nvSpPr>
            <p:cNvPr id="54"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55"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a:solidFill>
                    <a:schemeClr val="tx1">
                      <a:lumMod val="75000"/>
                      <a:lumOff val="25000"/>
                    </a:schemeClr>
                  </a:solidFill>
                </a:rPr>
                <a:t>标题文字添加</a:t>
              </a:r>
            </a:p>
          </p:txBody>
        </p:sp>
      </p:grpSp>
      <p:grpSp>
        <p:nvGrpSpPr>
          <p:cNvPr id="56" name="组合 55"/>
          <p:cNvGrpSpPr/>
          <p:nvPr/>
        </p:nvGrpSpPr>
        <p:grpSpPr>
          <a:xfrm>
            <a:off x="3921859" y="1521860"/>
            <a:ext cx="3007561" cy="878719"/>
            <a:chOff x="2291702" y="1996460"/>
            <a:chExt cx="3007561" cy="878719"/>
          </a:xfrm>
        </p:grpSpPr>
        <p:sp>
          <p:nvSpPr>
            <p:cNvPr id="57"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58"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a:solidFill>
                    <a:schemeClr val="tx1">
                      <a:lumMod val="75000"/>
                      <a:lumOff val="25000"/>
                    </a:schemeClr>
                  </a:solidFill>
                </a:rPr>
                <a:t>标题文字添加</a:t>
              </a:r>
            </a:p>
          </p:txBody>
        </p:sp>
      </p:grpSp>
      <p:grpSp>
        <p:nvGrpSpPr>
          <p:cNvPr id="59" name="组合 58"/>
          <p:cNvGrpSpPr/>
          <p:nvPr/>
        </p:nvGrpSpPr>
        <p:grpSpPr>
          <a:xfrm>
            <a:off x="1398182" y="2704297"/>
            <a:ext cx="3007561" cy="878719"/>
            <a:chOff x="2291702" y="1996460"/>
            <a:chExt cx="3007561" cy="878719"/>
          </a:xfrm>
        </p:grpSpPr>
        <p:sp>
          <p:nvSpPr>
            <p:cNvPr id="60" name="TextBox 11"/>
            <p:cNvSpPr txBox="1"/>
            <p:nvPr/>
          </p:nvSpPr>
          <p:spPr>
            <a:xfrm>
              <a:off x="2291702" y="2336570"/>
              <a:ext cx="3007561" cy="5334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61"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a:solidFill>
                    <a:schemeClr val="tx1">
                      <a:lumMod val="75000"/>
                      <a:lumOff val="25000"/>
                    </a:schemeClr>
                  </a:solidFill>
                </a:rPr>
                <a:t>标题文字添加</a:t>
              </a:r>
            </a:p>
          </p:txBody>
        </p:sp>
      </p:grpSp>
    </p:spTree>
    <p:extLst>
      <p:ext uri="{BB962C8B-B14F-4D97-AF65-F5344CB8AC3E}">
        <p14:creationId val="32520604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2"/>
                                        </p:tgtEl>
                                        <p:attrNameLst>
                                          <p:attrName>style.visibility</p:attrName>
                                        </p:attrNameLst>
                                      </p:cBhvr>
                                      <p:to>
                                        <p:strVal val="visible"/>
                                      </p:to>
                                    </p:set>
                                    <p:animEffect filter="fade" transition="in">
                                      <p:cBhvr>
                                        <p:cTn dur="1000" id="7"/>
                                        <p:tgtEl>
                                          <p:spTgt spid="62"/>
                                        </p:tgtEl>
                                      </p:cBhvr>
                                    </p:animEffect>
                                    <p:anim calcmode="lin" valueType="num">
                                      <p:cBhvr>
                                        <p:cTn dur="1000" fill="hold" id="8"/>
                                        <p:tgtEl>
                                          <p:spTgt spid="62"/>
                                        </p:tgtEl>
                                        <p:attrNameLst>
                                          <p:attrName>ppt_x</p:attrName>
                                        </p:attrNameLst>
                                      </p:cBhvr>
                                      <p:tavLst>
                                        <p:tav tm="0">
                                          <p:val>
                                            <p:strVal val="#ppt_x"/>
                                          </p:val>
                                        </p:tav>
                                        <p:tav tm="100000">
                                          <p:val>
                                            <p:strVal val="#ppt_x"/>
                                          </p:val>
                                        </p:tav>
                                      </p:tavLst>
                                    </p:anim>
                                    <p:anim calcmode="lin" valueType="num">
                                      <p:cBhvr>
                                        <p:cTn dur="1000" fill="hold" id="9"/>
                                        <p:tgtEl>
                                          <p:spTgt spid="6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2" presetSubtype="2">
                                  <p:stCondLst>
                                    <p:cond delay="0"/>
                                  </p:stCondLst>
                                  <p:childTnLst>
                                    <p:set>
                                      <p:cBhvr>
                                        <p:cTn dur="1" fill="hold" id="12">
                                          <p:stCondLst>
                                            <p:cond delay="0"/>
                                          </p:stCondLst>
                                        </p:cTn>
                                        <p:tgtEl>
                                          <p:spTgt spid="53"/>
                                        </p:tgtEl>
                                        <p:attrNameLst>
                                          <p:attrName>style.visibility</p:attrName>
                                        </p:attrNameLst>
                                      </p:cBhvr>
                                      <p:to>
                                        <p:strVal val="visible"/>
                                      </p:to>
                                    </p:set>
                                    <p:anim calcmode="lin" valueType="num">
                                      <p:cBhvr additive="base">
                                        <p:cTn dur="500" id="13"/>
                                        <p:tgtEl>
                                          <p:spTgt spid="53"/>
                                        </p:tgtEl>
                                        <p:attrNameLst>
                                          <p:attrName>ppt_x</p:attrName>
                                        </p:attrNameLst>
                                      </p:cBhvr>
                                      <p:tavLst>
                                        <p:tav tm="0">
                                          <p:val>
                                            <p:strVal val="#ppt_x+#ppt_w*1.125000"/>
                                          </p:val>
                                        </p:tav>
                                        <p:tav tm="100000">
                                          <p:val>
                                            <p:strVal val="#ppt_x"/>
                                          </p:val>
                                        </p:tav>
                                      </p:tavLst>
                                    </p:anim>
                                    <p:animEffect filter="wipe(left)" transition="in">
                                      <p:cBhvr>
                                        <p:cTn dur="500" id="14"/>
                                        <p:tgtEl>
                                          <p:spTgt spid="53"/>
                                        </p:tgtEl>
                                      </p:cBhvr>
                                    </p:animEffect>
                                  </p:childTnLst>
                                </p:cTn>
                              </p:par>
                            </p:childTnLst>
                          </p:cTn>
                        </p:par>
                        <p:par>
                          <p:cTn fill="hold" id="15" nodeType="afterGroup">
                            <p:stCondLst>
                              <p:cond delay="1500"/>
                            </p:stCondLst>
                            <p:childTnLst>
                              <p:par>
                                <p:cTn fill="hold" id="16" nodeType="afterEffect" presetClass="entr" presetID="12" presetSubtype="2">
                                  <p:stCondLst>
                                    <p:cond delay="0"/>
                                  </p:stCondLst>
                                  <p:childTnLst>
                                    <p:set>
                                      <p:cBhvr>
                                        <p:cTn dur="1" fill="hold" id="17">
                                          <p:stCondLst>
                                            <p:cond delay="0"/>
                                          </p:stCondLst>
                                        </p:cTn>
                                        <p:tgtEl>
                                          <p:spTgt spid="59"/>
                                        </p:tgtEl>
                                        <p:attrNameLst>
                                          <p:attrName>style.visibility</p:attrName>
                                        </p:attrNameLst>
                                      </p:cBhvr>
                                      <p:to>
                                        <p:strVal val="visible"/>
                                      </p:to>
                                    </p:set>
                                    <p:anim calcmode="lin" valueType="num">
                                      <p:cBhvr additive="base">
                                        <p:cTn dur="500" id="18"/>
                                        <p:tgtEl>
                                          <p:spTgt spid="59"/>
                                        </p:tgtEl>
                                        <p:attrNameLst>
                                          <p:attrName>ppt_x</p:attrName>
                                        </p:attrNameLst>
                                      </p:cBhvr>
                                      <p:tavLst>
                                        <p:tav tm="0">
                                          <p:val>
                                            <p:strVal val="#ppt_x+#ppt_w*1.125000"/>
                                          </p:val>
                                        </p:tav>
                                        <p:tav tm="100000">
                                          <p:val>
                                            <p:strVal val="#ppt_x"/>
                                          </p:val>
                                        </p:tav>
                                      </p:tavLst>
                                    </p:anim>
                                    <p:animEffect filter="wipe(left)" transition="in">
                                      <p:cBhvr>
                                        <p:cTn dur="500" id="19"/>
                                        <p:tgtEl>
                                          <p:spTgt spid="59"/>
                                        </p:tgtEl>
                                      </p:cBhvr>
                                    </p:animEffect>
                                  </p:childTnLst>
                                </p:cTn>
                              </p:par>
                            </p:childTnLst>
                          </p:cTn>
                        </p:par>
                        <p:par>
                          <p:cTn fill="hold" id="20" nodeType="afterGroup">
                            <p:stCondLst>
                              <p:cond delay="2000"/>
                            </p:stCondLst>
                            <p:childTnLst>
                              <p:par>
                                <p:cTn fill="hold" id="21" nodeType="afterEffect" presetClass="entr" presetID="12" presetSubtype="8">
                                  <p:stCondLst>
                                    <p:cond delay="0"/>
                                  </p:stCondLst>
                                  <p:childTnLst>
                                    <p:set>
                                      <p:cBhvr>
                                        <p:cTn dur="1" fill="hold" id="22">
                                          <p:stCondLst>
                                            <p:cond delay="0"/>
                                          </p:stCondLst>
                                        </p:cTn>
                                        <p:tgtEl>
                                          <p:spTgt spid="50"/>
                                        </p:tgtEl>
                                        <p:attrNameLst>
                                          <p:attrName>style.visibility</p:attrName>
                                        </p:attrNameLst>
                                      </p:cBhvr>
                                      <p:to>
                                        <p:strVal val="visible"/>
                                      </p:to>
                                    </p:set>
                                    <p:anim calcmode="lin" valueType="num">
                                      <p:cBhvr additive="base">
                                        <p:cTn dur="500" id="23"/>
                                        <p:tgtEl>
                                          <p:spTgt spid="50"/>
                                        </p:tgtEl>
                                        <p:attrNameLst>
                                          <p:attrName>ppt_x</p:attrName>
                                        </p:attrNameLst>
                                      </p:cBhvr>
                                      <p:tavLst>
                                        <p:tav tm="0">
                                          <p:val>
                                            <p:strVal val="#ppt_x-#ppt_w*1.125000"/>
                                          </p:val>
                                        </p:tav>
                                        <p:tav tm="100000">
                                          <p:val>
                                            <p:strVal val="#ppt_x"/>
                                          </p:val>
                                        </p:tav>
                                      </p:tavLst>
                                    </p:anim>
                                    <p:animEffect filter="wipe(right)" transition="in">
                                      <p:cBhvr>
                                        <p:cTn dur="500" id="24"/>
                                        <p:tgtEl>
                                          <p:spTgt spid="50"/>
                                        </p:tgtEl>
                                      </p:cBhvr>
                                    </p:animEffect>
                                  </p:childTnLst>
                                </p:cTn>
                              </p:par>
                            </p:childTnLst>
                          </p:cTn>
                        </p:par>
                        <p:par>
                          <p:cTn fill="hold" id="25" nodeType="afterGroup">
                            <p:stCondLst>
                              <p:cond delay="2500"/>
                            </p:stCondLst>
                            <p:childTnLst>
                              <p:par>
                                <p:cTn fill="hold" id="26" nodeType="afterEffect" presetClass="entr" presetID="12" presetSubtype="2">
                                  <p:stCondLst>
                                    <p:cond delay="0"/>
                                  </p:stCondLst>
                                  <p:childTnLst>
                                    <p:set>
                                      <p:cBhvr>
                                        <p:cTn dur="1" fill="hold" id="27">
                                          <p:stCondLst>
                                            <p:cond delay="0"/>
                                          </p:stCondLst>
                                        </p:cTn>
                                        <p:tgtEl>
                                          <p:spTgt spid="56"/>
                                        </p:tgtEl>
                                        <p:attrNameLst>
                                          <p:attrName>style.visibility</p:attrName>
                                        </p:attrNameLst>
                                      </p:cBhvr>
                                      <p:to>
                                        <p:strVal val="visible"/>
                                      </p:to>
                                    </p:set>
                                    <p:anim calcmode="lin" valueType="num">
                                      <p:cBhvr additive="base">
                                        <p:cTn dur="500" id="28"/>
                                        <p:tgtEl>
                                          <p:spTgt spid="56"/>
                                        </p:tgtEl>
                                        <p:attrNameLst>
                                          <p:attrName>ppt_x</p:attrName>
                                        </p:attrNameLst>
                                      </p:cBhvr>
                                      <p:tavLst>
                                        <p:tav tm="0">
                                          <p:val>
                                            <p:strVal val="#ppt_x+#ppt_w*1.125000"/>
                                          </p:val>
                                        </p:tav>
                                        <p:tav tm="100000">
                                          <p:val>
                                            <p:strVal val="#ppt_x"/>
                                          </p:val>
                                        </p:tav>
                                      </p:tavLst>
                                    </p:anim>
                                    <p:animEffect filter="wipe(left)" transition="in">
                                      <p:cBhvr>
                                        <p:cTn dur="500" id="29"/>
                                        <p:tgtEl>
                                          <p:spTgt spid="56"/>
                                        </p:tgtEl>
                                      </p:cBhvr>
                                    </p:animEffect>
                                  </p:childTnLst>
                                </p:cTn>
                              </p:par>
                            </p:childTnLst>
                          </p:cTn>
                        </p:par>
                        <p:par>
                          <p:cTn fill="hold" id="30" nodeType="afterGroup">
                            <p:stCondLst>
                              <p:cond delay="3000"/>
                            </p:stCondLst>
                            <p:childTnLst>
                              <p:par>
                                <p:cTn fill="hold" id="31" nodeType="afterEffect" presetClass="entr" presetID="12" presetSubtype="8">
                                  <p:stCondLst>
                                    <p:cond delay="0"/>
                                  </p:stCondLst>
                                  <p:childTnLst>
                                    <p:set>
                                      <p:cBhvr>
                                        <p:cTn dur="1" fill="hold" id="32">
                                          <p:stCondLst>
                                            <p:cond delay="0"/>
                                          </p:stCondLst>
                                        </p:cTn>
                                        <p:tgtEl>
                                          <p:spTgt spid="47"/>
                                        </p:tgtEl>
                                        <p:attrNameLst>
                                          <p:attrName>style.visibility</p:attrName>
                                        </p:attrNameLst>
                                      </p:cBhvr>
                                      <p:to>
                                        <p:strVal val="visible"/>
                                      </p:to>
                                    </p:set>
                                    <p:anim calcmode="lin" valueType="num">
                                      <p:cBhvr additive="base">
                                        <p:cTn dur="500" id="33"/>
                                        <p:tgtEl>
                                          <p:spTgt spid="47"/>
                                        </p:tgtEl>
                                        <p:attrNameLst>
                                          <p:attrName>ppt_x</p:attrName>
                                        </p:attrNameLst>
                                      </p:cBhvr>
                                      <p:tavLst>
                                        <p:tav tm="0">
                                          <p:val>
                                            <p:strVal val="#ppt_x-#ppt_w*1.125000"/>
                                          </p:val>
                                        </p:tav>
                                        <p:tav tm="100000">
                                          <p:val>
                                            <p:strVal val="#ppt_x"/>
                                          </p:val>
                                        </p:tav>
                                      </p:tavLst>
                                    </p:anim>
                                    <p:animEffect filter="wipe(right)" transition="in">
                                      <p:cBhvr>
                                        <p:cTn dur="500" id="34"/>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1568718" y="1962077"/>
            <a:ext cx="1378242" cy="1378242"/>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椭圆 2"/>
          <p:cNvSpPr/>
          <p:nvPr/>
        </p:nvSpPr>
        <p:spPr>
          <a:xfrm>
            <a:off x="4126011" y="1962077"/>
            <a:ext cx="1378242" cy="1378242"/>
          </a:xfrm>
          <a:prstGeom prst="ellipse">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椭圆 3"/>
          <p:cNvSpPr/>
          <p:nvPr/>
        </p:nvSpPr>
        <p:spPr>
          <a:xfrm>
            <a:off x="6683304" y="1962077"/>
            <a:ext cx="1378242" cy="1378242"/>
          </a:xfrm>
          <a:prstGeom prst="ellipse">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椭圆 4"/>
          <p:cNvSpPr/>
          <p:nvPr/>
        </p:nvSpPr>
        <p:spPr>
          <a:xfrm>
            <a:off x="9240597" y="1962077"/>
            <a:ext cx="1378242" cy="1378242"/>
          </a:xfrm>
          <a:prstGeom prst="ellipse">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7" name="椭圆 6"/>
          <p:cNvSpPr/>
          <p:nvPr/>
        </p:nvSpPr>
        <p:spPr>
          <a:xfrm>
            <a:off x="1873591" y="2266950"/>
            <a:ext cx="768496" cy="76849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8" name="椭圆 7"/>
          <p:cNvSpPr/>
          <p:nvPr/>
        </p:nvSpPr>
        <p:spPr>
          <a:xfrm>
            <a:off x="4443771" y="2266950"/>
            <a:ext cx="742722" cy="768496"/>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9" name="椭圆 8"/>
          <p:cNvSpPr/>
          <p:nvPr/>
        </p:nvSpPr>
        <p:spPr>
          <a:xfrm>
            <a:off x="6988177" y="2298456"/>
            <a:ext cx="768496" cy="705484"/>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0" name="椭圆 9"/>
          <p:cNvSpPr/>
          <p:nvPr/>
        </p:nvSpPr>
        <p:spPr>
          <a:xfrm>
            <a:off x="9607979" y="2266950"/>
            <a:ext cx="643477" cy="768496"/>
          </a:xfrm>
          <a:custGeom>
            <a:gdLst>
              <a:gd fmla="*/ 132196 w 277813" name="connsiteX0"/>
              <a:gd fmla="*/ 133350 h 331788" name="connsiteY0"/>
              <a:gd fmla="*/ 132196 w 277813" name="connsiteX1"/>
              <a:gd fmla="*/ 152673 h 331788" name="connsiteY1"/>
              <a:gd fmla="*/ 99724 w 277813" name="connsiteX2"/>
              <a:gd fmla="*/ 186167 h 331788" name="connsiteY2"/>
              <a:gd fmla="*/ 134793 w 277813" name="connsiteX3"/>
              <a:gd fmla="*/ 220949 h 331788" name="connsiteY3"/>
              <a:gd fmla="*/ 154276 w 277813" name="connsiteX4"/>
              <a:gd fmla="*/ 237696 h 331788" name="connsiteY4"/>
              <a:gd fmla="*/ 136092 w 277813" name="connsiteX5"/>
              <a:gd fmla="*/ 249290 h 331788" name="connsiteY5"/>
              <a:gd fmla="*/ 104920 w 277813" name="connsiteX6"/>
              <a:gd fmla="*/ 241561 h 331788" name="connsiteY6"/>
              <a:gd fmla="*/ 98425 w 277813" name="connsiteX7"/>
              <a:gd fmla="*/ 263460 h 331788" name="connsiteY7"/>
              <a:gd fmla="*/ 130897 w 277813" name="connsiteX8"/>
              <a:gd fmla="*/ 272478 h 331788" name="connsiteY8"/>
              <a:gd fmla="*/ 130897 w 277813" name="connsiteX9"/>
              <a:gd fmla="*/ 290513 h 331788" name="connsiteY9"/>
              <a:gd fmla="*/ 150380 w 277813" name="connsiteX10"/>
              <a:gd fmla="*/ 290513 h 331788" name="connsiteY10"/>
              <a:gd fmla="*/ 150380 w 277813" name="connsiteX11"/>
              <a:gd fmla="*/ 271190 h 331788" name="connsiteY11"/>
              <a:gd fmla="*/ 184150 w 277813" name="connsiteX12"/>
              <a:gd fmla="*/ 235120 h 331788" name="connsiteY12"/>
              <a:gd fmla="*/ 152978 w 277813" name="connsiteX13"/>
              <a:gd fmla="*/ 199049 h 331788" name="connsiteY13"/>
              <a:gd fmla="*/ 129598 w 277813" name="connsiteX14"/>
              <a:gd fmla="*/ 182303 h 331788" name="connsiteY14"/>
              <a:gd fmla="*/ 146483 w 277813" name="connsiteX15"/>
              <a:gd fmla="*/ 171997 h 331788" name="connsiteY15"/>
              <a:gd fmla="*/ 173759 w 277813" name="connsiteX16"/>
              <a:gd fmla="*/ 178438 h 331788" name="connsiteY16"/>
              <a:gd fmla="*/ 178955 w 277813" name="connsiteX17"/>
              <a:gd fmla="*/ 156538 h 331788" name="connsiteY17"/>
              <a:gd fmla="*/ 151679 w 277813" name="connsiteX18"/>
              <a:gd fmla="*/ 151385 h 331788" name="connsiteY18"/>
              <a:gd fmla="*/ 151679 w 277813" name="connsiteX19"/>
              <a:gd fmla="*/ 133350 h 331788" name="connsiteY19"/>
              <a:gd fmla="*/ 132196 w 277813" name="connsiteX20"/>
              <a:gd fmla="*/ 133350 h 331788" name="connsiteY20"/>
              <a:gd fmla="*/ 136310 w 277813" name="connsiteX21"/>
              <a:gd fmla="*/ 0 h 331788" name="connsiteY21"/>
              <a:gd fmla="*/ 167467 w 277813" name="connsiteX22"/>
              <a:gd fmla="*/ 3888 h 331788" name="connsiteY22"/>
              <a:gd fmla="*/ 158380 w 277813" name="connsiteX23"/>
              <a:gd fmla="*/ 25921 h 331788" name="connsiteY23"/>
              <a:gd fmla="*/ 184343 w 277813" name="connsiteX24"/>
              <a:gd fmla="*/ 6480 h 331788" name="connsiteY24"/>
              <a:gd fmla="*/ 214202 w 277813" name="connsiteX25"/>
              <a:gd fmla="*/ 9072 h 331788" name="connsiteY25"/>
              <a:gd fmla="*/ 188238 w 277813" name="connsiteX26"/>
              <a:gd fmla="*/ 62210 h 331788" name="connsiteY26"/>
              <a:gd fmla="*/ 215500 w 277813" name="connsiteX27"/>
              <a:gd fmla="*/ 62210 h 331788" name="connsiteY27"/>
              <a:gd fmla="*/ 215500 w 277813" name="connsiteX28"/>
              <a:gd fmla="*/ 81651 h 331788" name="connsiteY28"/>
              <a:gd fmla="*/ 183045 w 277813" name="connsiteX29"/>
              <a:gd fmla="*/ 81651 h 331788" name="connsiteY29"/>
              <a:gd fmla="*/ 277813 w 277813" name="connsiteX30"/>
              <a:gd fmla="*/ 243657 h 331788" name="connsiteY30"/>
              <a:gd fmla="*/ 138907 w 277813" name="connsiteX31"/>
              <a:gd fmla="*/ 331788 h 331788" name="connsiteY31"/>
              <a:gd fmla="*/ 0 w 277813" name="connsiteX32"/>
              <a:gd fmla="*/ 243657 h 331788" name="connsiteY32"/>
              <a:gd fmla="*/ 94768 w 277813" name="connsiteX33"/>
              <a:gd fmla="*/ 81651 h 331788" name="connsiteY33"/>
              <a:gd fmla="*/ 68804 w 277813" name="connsiteX34"/>
              <a:gd fmla="*/ 81651 h 331788" name="connsiteY34"/>
              <a:gd fmla="*/ 68804 w 277813" name="connsiteX35"/>
              <a:gd fmla="*/ 60914 h 331788" name="connsiteY35"/>
              <a:gd fmla="*/ 96066 w 277813" name="connsiteX36"/>
              <a:gd fmla="*/ 62210 h 331788" name="connsiteY36"/>
              <a:gd fmla="*/ 66208 w 277813" name="connsiteX37"/>
              <a:gd fmla="*/ 5184 h 331788" name="connsiteY37"/>
              <a:gd fmla="*/ 110347 w 277813" name="connsiteX38"/>
              <a:gd fmla="*/ 6480 h 331788" name="connsiteY38"/>
              <a:gd fmla="*/ 127223 w 277813" name="connsiteX39"/>
              <a:gd fmla="*/ 28513 h 331788" name="connsiteY39"/>
              <a:gd fmla="*/ 136310 w 277813" name="connsiteX40"/>
              <a:gd fmla="*/ 0 h 331788"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31788" w="277813">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5" name="组合 14"/>
          <p:cNvGrpSpPr/>
          <p:nvPr/>
        </p:nvGrpSpPr>
        <p:grpSpPr>
          <a:xfrm>
            <a:off x="1345398" y="235380"/>
            <a:ext cx="5587444" cy="764251"/>
            <a:chOff x="1345398" y="235380"/>
            <a:chExt cx="5587444" cy="764251"/>
          </a:xfrm>
        </p:grpSpPr>
        <p:sp>
          <p:nvSpPr>
            <p:cNvPr id="16" name="文本框 15"/>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17" name="文本框 16"/>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sp>
        <p:nvSpPr>
          <p:cNvPr id="19" name="TextBox 11"/>
          <p:cNvSpPr txBox="1"/>
          <p:nvPr/>
        </p:nvSpPr>
        <p:spPr>
          <a:xfrm>
            <a:off x="1260166" y="3707850"/>
            <a:ext cx="1995346"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4" name="TextBox 11"/>
          <p:cNvSpPr txBox="1"/>
          <p:nvPr/>
        </p:nvSpPr>
        <p:spPr>
          <a:xfrm>
            <a:off x="3815341" y="3707850"/>
            <a:ext cx="1995346"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5" name="TextBox 11"/>
          <p:cNvSpPr txBox="1"/>
          <p:nvPr/>
        </p:nvSpPr>
        <p:spPr>
          <a:xfrm>
            <a:off x="6374751" y="3707850"/>
            <a:ext cx="1995346"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26" name="TextBox 11"/>
          <p:cNvSpPr txBox="1"/>
          <p:nvPr/>
        </p:nvSpPr>
        <p:spPr>
          <a:xfrm>
            <a:off x="8932043" y="3707850"/>
            <a:ext cx="1995346"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11" name="矩形: 圆角 10"/>
          <p:cNvSpPr/>
          <p:nvPr/>
        </p:nvSpPr>
        <p:spPr>
          <a:xfrm>
            <a:off x="1414473" y="4925438"/>
            <a:ext cx="1686732" cy="447473"/>
          </a:xfrm>
          <a:prstGeom prst="roundRect">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 name="矩形: 圆角 11"/>
          <p:cNvSpPr/>
          <p:nvPr/>
        </p:nvSpPr>
        <p:spPr>
          <a:xfrm>
            <a:off x="3971766" y="4925438"/>
            <a:ext cx="1686732" cy="447473"/>
          </a:xfrm>
          <a:prstGeom prst="roundRect">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矩形: 圆角 12"/>
          <p:cNvSpPr/>
          <p:nvPr/>
        </p:nvSpPr>
        <p:spPr>
          <a:xfrm>
            <a:off x="6529059" y="4925438"/>
            <a:ext cx="1686732" cy="447473"/>
          </a:xfrm>
          <a:prstGeom prst="roundRect">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 name="矩形: 圆角 13"/>
          <p:cNvSpPr/>
          <p:nvPr/>
        </p:nvSpPr>
        <p:spPr>
          <a:xfrm>
            <a:off x="9086352" y="4925438"/>
            <a:ext cx="1686732" cy="447473"/>
          </a:xfrm>
          <a:prstGeom prst="roundRect">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 name="TextBox 11"/>
          <p:cNvSpPr txBox="1"/>
          <p:nvPr/>
        </p:nvSpPr>
        <p:spPr>
          <a:xfrm>
            <a:off x="1414472" y="5010674"/>
            <a:ext cx="1686734"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bg1"/>
                </a:solidFill>
              </a:rPr>
              <a:t>标题文字添加</a:t>
            </a:r>
          </a:p>
        </p:txBody>
      </p:sp>
      <p:sp>
        <p:nvSpPr>
          <p:cNvPr id="21" name="TextBox 11"/>
          <p:cNvSpPr txBox="1"/>
          <p:nvPr/>
        </p:nvSpPr>
        <p:spPr>
          <a:xfrm>
            <a:off x="3969647" y="5010674"/>
            <a:ext cx="1686734"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bg1"/>
                </a:solidFill>
              </a:rPr>
              <a:t>标题文字添加</a:t>
            </a:r>
          </a:p>
        </p:txBody>
      </p:sp>
      <p:sp>
        <p:nvSpPr>
          <p:cNvPr id="22" name="TextBox 11"/>
          <p:cNvSpPr txBox="1"/>
          <p:nvPr/>
        </p:nvSpPr>
        <p:spPr>
          <a:xfrm>
            <a:off x="6529058" y="5010674"/>
            <a:ext cx="1686734"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bg1"/>
                </a:solidFill>
              </a:rPr>
              <a:t>标题文字添加</a:t>
            </a:r>
          </a:p>
        </p:txBody>
      </p:sp>
      <p:sp>
        <p:nvSpPr>
          <p:cNvPr id="23" name="TextBox 11"/>
          <p:cNvSpPr txBox="1"/>
          <p:nvPr/>
        </p:nvSpPr>
        <p:spPr>
          <a:xfrm>
            <a:off x="9086350" y="5010674"/>
            <a:ext cx="1686734"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bg1"/>
                </a:solidFill>
              </a:rPr>
              <a:t>标题文字添加</a:t>
            </a:r>
          </a:p>
        </p:txBody>
      </p:sp>
    </p:spTree>
    <p:extLst>
      <p:ext uri="{BB962C8B-B14F-4D97-AF65-F5344CB8AC3E}">
        <p14:creationId val="140558331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animEffect filter="fade" transition="in">
                                      <p:cBhvr>
                                        <p:cTn dur="500" id="24"/>
                                        <p:tgtEl>
                                          <p:spTgt spid="5"/>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p:cTn dur="500" fill="hold" id="27"/>
                                        <p:tgtEl>
                                          <p:spTgt spid="27"/>
                                        </p:tgtEl>
                                        <p:attrNameLst>
                                          <p:attrName>ppt_w</p:attrName>
                                        </p:attrNameLst>
                                      </p:cBhvr>
                                      <p:tavLst>
                                        <p:tav tm="0">
                                          <p:val>
                                            <p:fltVal val="0"/>
                                          </p:val>
                                        </p:tav>
                                        <p:tav tm="100000">
                                          <p:val>
                                            <p:strVal val="#ppt_w"/>
                                          </p:val>
                                        </p:tav>
                                      </p:tavLst>
                                    </p:anim>
                                    <p:anim calcmode="lin" valueType="num">
                                      <p:cBhvr>
                                        <p:cTn dur="500" fill="hold" id="28"/>
                                        <p:tgtEl>
                                          <p:spTgt spid="27"/>
                                        </p:tgtEl>
                                        <p:attrNameLst>
                                          <p:attrName>ppt_h</p:attrName>
                                        </p:attrNameLst>
                                      </p:cBhvr>
                                      <p:tavLst>
                                        <p:tav tm="0">
                                          <p:val>
                                            <p:fltVal val="0"/>
                                          </p:val>
                                        </p:tav>
                                        <p:tav tm="100000">
                                          <p:val>
                                            <p:strVal val="#ppt_h"/>
                                          </p:val>
                                        </p:tav>
                                      </p:tavLst>
                                    </p:anim>
                                    <p:animEffect filter="fade" transition="in">
                                      <p:cBhvr>
                                        <p:cTn dur="500" id="29"/>
                                        <p:tgtEl>
                                          <p:spTgt spid="27"/>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28"/>
                                        </p:tgtEl>
                                        <p:attrNameLst>
                                          <p:attrName>style.visibility</p:attrName>
                                        </p:attrNameLst>
                                      </p:cBhvr>
                                      <p:to>
                                        <p:strVal val="visible"/>
                                      </p:to>
                                    </p:set>
                                    <p:anim calcmode="lin" valueType="num">
                                      <p:cBhvr>
                                        <p:cTn dur="500" fill="hold" id="32"/>
                                        <p:tgtEl>
                                          <p:spTgt spid="28"/>
                                        </p:tgtEl>
                                        <p:attrNameLst>
                                          <p:attrName>ppt_w</p:attrName>
                                        </p:attrNameLst>
                                      </p:cBhvr>
                                      <p:tavLst>
                                        <p:tav tm="0">
                                          <p:val>
                                            <p:fltVal val="0"/>
                                          </p:val>
                                        </p:tav>
                                        <p:tav tm="100000">
                                          <p:val>
                                            <p:strVal val="#ppt_w"/>
                                          </p:val>
                                        </p:tav>
                                      </p:tavLst>
                                    </p:anim>
                                    <p:anim calcmode="lin" valueType="num">
                                      <p:cBhvr>
                                        <p:cTn dur="500" fill="hold" id="33"/>
                                        <p:tgtEl>
                                          <p:spTgt spid="28"/>
                                        </p:tgtEl>
                                        <p:attrNameLst>
                                          <p:attrName>ppt_h</p:attrName>
                                        </p:attrNameLst>
                                      </p:cBhvr>
                                      <p:tavLst>
                                        <p:tav tm="0">
                                          <p:val>
                                            <p:fltVal val="0"/>
                                          </p:val>
                                        </p:tav>
                                        <p:tav tm="100000">
                                          <p:val>
                                            <p:strVal val="#ppt_h"/>
                                          </p:val>
                                        </p:tav>
                                      </p:tavLst>
                                    </p:anim>
                                    <p:animEffect filter="fade" transition="in">
                                      <p:cBhvr>
                                        <p:cTn dur="500" id="34"/>
                                        <p:tgtEl>
                                          <p:spTgt spid="28"/>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9"/>
                                        </p:tgtEl>
                                        <p:attrNameLst>
                                          <p:attrName>style.visibility</p:attrName>
                                        </p:attrNameLst>
                                      </p:cBhvr>
                                      <p:to>
                                        <p:strVal val="visible"/>
                                      </p:to>
                                    </p:set>
                                    <p:anim calcmode="lin" valueType="num">
                                      <p:cBhvr>
                                        <p:cTn dur="500" fill="hold" id="37"/>
                                        <p:tgtEl>
                                          <p:spTgt spid="29"/>
                                        </p:tgtEl>
                                        <p:attrNameLst>
                                          <p:attrName>ppt_w</p:attrName>
                                        </p:attrNameLst>
                                      </p:cBhvr>
                                      <p:tavLst>
                                        <p:tav tm="0">
                                          <p:val>
                                            <p:fltVal val="0"/>
                                          </p:val>
                                        </p:tav>
                                        <p:tav tm="100000">
                                          <p:val>
                                            <p:strVal val="#ppt_w"/>
                                          </p:val>
                                        </p:tav>
                                      </p:tavLst>
                                    </p:anim>
                                    <p:anim calcmode="lin" valueType="num">
                                      <p:cBhvr>
                                        <p:cTn dur="500" fill="hold" id="38"/>
                                        <p:tgtEl>
                                          <p:spTgt spid="29"/>
                                        </p:tgtEl>
                                        <p:attrNameLst>
                                          <p:attrName>ppt_h</p:attrName>
                                        </p:attrNameLst>
                                      </p:cBhvr>
                                      <p:tavLst>
                                        <p:tav tm="0">
                                          <p:val>
                                            <p:fltVal val="0"/>
                                          </p:val>
                                        </p:tav>
                                        <p:tav tm="100000">
                                          <p:val>
                                            <p:strVal val="#ppt_h"/>
                                          </p:val>
                                        </p:tav>
                                      </p:tavLst>
                                    </p:anim>
                                    <p:animEffect filter="fade" transition="in">
                                      <p:cBhvr>
                                        <p:cTn dur="500" id="39"/>
                                        <p:tgtEl>
                                          <p:spTgt spid="29"/>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0"/>
                                        </p:tgtEl>
                                        <p:attrNameLst>
                                          <p:attrName>style.visibility</p:attrName>
                                        </p:attrNameLst>
                                      </p:cBhvr>
                                      <p:to>
                                        <p:strVal val="visible"/>
                                      </p:to>
                                    </p:set>
                                    <p:anim calcmode="lin" valueType="num">
                                      <p:cBhvr>
                                        <p:cTn dur="500" fill="hold" id="42"/>
                                        <p:tgtEl>
                                          <p:spTgt spid="30"/>
                                        </p:tgtEl>
                                        <p:attrNameLst>
                                          <p:attrName>ppt_w</p:attrName>
                                        </p:attrNameLst>
                                      </p:cBhvr>
                                      <p:tavLst>
                                        <p:tav tm="0">
                                          <p:val>
                                            <p:fltVal val="0"/>
                                          </p:val>
                                        </p:tav>
                                        <p:tav tm="100000">
                                          <p:val>
                                            <p:strVal val="#ppt_w"/>
                                          </p:val>
                                        </p:tav>
                                      </p:tavLst>
                                    </p:anim>
                                    <p:anim calcmode="lin" valueType="num">
                                      <p:cBhvr>
                                        <p:cTn dur="500" fill="hold" id="43"/>
                                        <p:tgtEl>
                                          <p:spTgt spid="30"/>
                                        </p:tgtEl>
                                        <p:attrNameLst>
                                          <p:attrName>ppt_h</p:attrName>
                                        </p:attrNameLst>
                                      </p:cBhvr>
                                      <p:tavLst>
                                        <p:tav tm="0">
                                          <p:val>
                                            <p:fltVal val="0"/>
                                          </p:val>
                                        </p:tav>
                                        <p:tav tm="100000">
                                          <p:val>
                                            <p:strVal val="#ppt_h"/>
                                          </p:val>
                                        </p:tav>
                                      </p:tavLst>
                                    </p:anim>
                                    <p:animEffect filter="fade" transition="in">
                                      <p:cBhvr>
                                        <p:cTn dur="500" id="44"/>
                                        <p:tgtEl>
                                          <p:spTgt spid="30"/>
                                        </p:tgtEl>
                                      </p:cBhvr>
                                    </p:animEffect>
                                  </p:childTnLst>
                                </p:cTn>
                              </p:par>
                            </p:childTnLst>
                          </p:cTn>
                        </p:par>
                        <p:par>
                          <p:cTn fill="hold" id="45" nodeType="afterGroup">
                            <p:stCondLst>
                              <p:cond delay="500"/>
                            </p:stCondLst>
                            <p:childTnLst>
                              <p:par>
                                <p:cTn fill="hold" grpId="0" id="46" nodeType="afterEffect" presetClass="entr" presetID="14" presetSubtype="10">
                                  <p:stCondLst>
                                    <p:cond delay="0"/>
                                  </p:stCondLst>
                                  <p:childTnLst>
                                    <p:set>
                                      <p:cBhvr>
                                        <p:cTn dur="1" fill="hold" id="47">
                                          <p:stCondLst>
                                            <p:cond delay="0"/>
                                          </p:stCondLst>
                                        </p:cTn>
                                        <p:tgtEl>
                                          <p:spTgt spid="19"/>
                                        </p:tgtEl>
                                        <p:attrNameLst>
                                          <p:attrName>style.visibility</p:attrName>
                                        </p:attrNameLst>
                                      </p:cBhvr>
                                      <p:to>
                                        <p:strVal val="visible"/>
                                      </p:to>
                                    </p:set>
                                    <p:animEffect filter="randombar(horizontal)" transition="in">
                                      <p:cBhvr>
                                        <p:cTn dur="500" id="48"/>
                                        <p:tgtEl>
                                          <p:spTgt spid="19"/>
                                        </p:tgtEl>
                                      </p:cBhvr>
                                    </p:animEffect>
                                  </p:childTnLst>
                                </p:cTn>
                              </p:par>
                              <p:par>
                                <p:cTn fill="hold" grpId="0" id="49" nodeType="withEffect" presetClass="entr" presetID="14" presetSubtype="10">
                                  <p:stCondLst>
                                    <p:cond delay="0"/>
                                  </p:stCondLst>
                                  <p:childTnLst>
                                    <p:set>
                                      <p:cBhvr>
                                        <p:cTn dur="1" fill="hold" id="50">
                                          <p:stCondLst>
                                            <p:cond delay="0"/>
                                          </p:stCondLst>
                                        </p:cTn>
                                        <p:tgtEl>
                                          <p:spTgt spid="24"/>
                                        </p:tgtEl>
                                        <p:attrNameLst>
                                          <p:attrName>style.visibility</p:attrName>
                                        </p:attrNameLst>
                                      </p:cBhvr>
                                      <p:to>
                                        <p:strVal val="visible"/>
                                      </p:to>
                                    </p:set>
                                    <p:animEffect filter="randombar(horizontal)" transition="in">
                                      <p:cBhvr>
                                        <p:cTn dur="500" id="51"/>
                                        <p:tgtEl>
                                          <p:spTgt spid="24"/>
                                        </p:tgtEl>
                                      </p:cBhvr>
                                    </p:animEffect>
                                  </p:childTnLst>
                                </p:cTn>
                              </p:par>
                              <p:par>
                                <p:cTn fill="hold" grpId="0" id="52" nodeType="withEffect" presetClass="entr" presetID="14" presetSubtype="10">
                                  <p:stCondLst>
                                    <p:cond delay="0"/>
                                  </p:stCondLst>
                                  <p:childTnLst>
                                    <p:set>
                                      <p:cBhvr>
                                        <p:cTn dur="1" fill="hold" id="53">
                                          <p:stCondLst>
                                            <p:cond delay="0"/>
                                          </p:stCondLst>
                                        </p:cTn>
                                        <p:tgtEl>
                                          <p:spTgt spid="25"/>
                                        </p:tgtEl>
                                        <p:attrNameLst>
                                          <p:attrName>style.visibility</p:attrName>
                                        </p:attrNameLst>
                                      </p:cBhvr>
                                      <p:to>
                                        <p:strVal val="visible"/>
                                      </p:to>
                                    </p:set>
                                    <p:animEffect filter="randombar(horizontal)" transition="in">
                                      <p:cBhvr>
                                        <p:cTn dur="500" id="54"/>
                                        <p:tgtEl>
                                          <p:spTgt spid="25"/>
                                        </p:tgtEl>
                                      </p:cBhvr>
                                    </p:animEffect>
                                  </p:childTnLst>
                                </p:cTn>
                              </p:par>
                              <p:par>
                                <p:cTn fill="hold" grpId="0" id="55" nodeType="withEffect" presetClass="entr" presetID="14" presetSubtype="10">
                                  <p:stCondLst>
                                    <p:cond delay="0"/>
                                  </p:stCondLst>
                                  <p:childTnLst>
                                    <p:set>
                                      <p:cBhvr>
                                        <p:cTn dur="1" fill="hold" id="56">
                                          <p:stCondLst>
                                            <p:cond delay="0"/>
                                          </p:stCondLst>
                                        </p:cTn>
                                        <p:tgtEl>
                                          <p:spTgt spid="26"/>
                                        </p:tgtEl>
                                        <p:attrNameLst>
                                          <p:attrName>style.visibility</p:attrName>
                                        </p:attrNameLst>
                                      </p:cBhvr>
                                      <p:to>
                                        <p:strVal val="visible"/>
                                      </p:to>
                                    </p:set>
                                    <p:animEffect filter="randombar(horizontal)" transition="in">
                                      <p:cBhvr>
                                        <p:cTn dur="500" id="57"/>
                                        <p:tgtEl>
                                          <p:spTgt spid="26"/>
                                        </p:tgtEl>
                                      </p:cBhvr>
                                    </p:animEffect>
                                  </p:childTnLst>
                                </p:cTn>
                              </p:par>
                            </p:childTnLst>
                          </p:cTn>
                        </p:par>
                        <p:par>
                          <p:cTn fill="hold" id="58" nodeType="afterGroup">
                            <p:stCondLst>
                              <p:cond delay="1000"/>
                            </p:stCondLst>
                            <p:childTnLst>
                              <p:par>
                                <p:cTn fill="hold" grpId="0" id="59" nodeType="afterEffect" presetClass="entr" presetID="47" presetSubtype="0">
                                  <p:stCondLst>
                                    <p:cond delay="0"/>
                                  </p:stCondLst>
                                  <p:childTnLst>
                                    <p:set>
                                      <p:cBhvr>
                                        <p:cTn dur="1" fill="hold" id="60">
                                          <p:stCondLst>
                                            <p:cond delay="0"/>
                                          </p:stCondLst>
                                        </p:cTn>
                                        <p:tgtEl>
                                          <p:spTgt spid="11"/>
                                        </p:tgtEl>
                                        <p:attrNameLst>
                                          <p:attrName>style.visibility</p:attrName>
                                        </p:attrNameLst>
                                      </p:cBhvr>
                                      <p:to>
                                        <p:strVal val="visible"/>
                                      </p:to>
                                    </p:set>
                                    <p:animEffect filter="fade" transition="in">
                                      <p:cBhvr>
                                        <p:cTn dur="1000" id="61"/>
                                        <p:tgtEl>
                                          <p:spTgt spid="11"/>
                                        </p:tgtEl>
                                      </p:cBhvr>
                                    </p:animEffect>
                                    <p:anim calcmode="lin" valueType="num">
                                      <p:cBhvr>
                                        <p:cTn dur="1000" fill="hold" id="62"/>
                                        <p:tgtEl>
                                          <p:spTgt spid="11"/>
                                        </p:tgtEl>
                                        <p:attrNameLst>
                                          <p:attrName>ppt_x</p:attrName>
                                        </p:attrNameLst>
                                      </p:cBhvr>
                                      <p:tavLst>
                                        <p:tav tm="0">
                                          <p:val>
                                            <p:strVal val="#ppt_x"/>
                                          </p:val>
                                        </p:tav>
                                        <p:tav tm="100000">
                                          <p:val>
                                            <p:strVal val="#ppt_x"/>
                                          </p:val>
                                        </p:tav>
                                      </p:tavLst>
                                    </p:anim>
                                    <p:anim calcmode="lin" valueType="num">
                                      <p:cBhvr>
                                        <p:cTn dur="1000" fill="hold" id="63"/>
                                        <p:tgtEl>
                                          <p:spTgt spid="11"/>
                                        </p:tgtEl>
                                        <p:attrNameLst>
                                          <p:attrName>ppt_y</p:attrName>
                                        </p:attrNameLst>
                                      </p:cBhvr>
                                      <p:tavLst>
                                        <p:tav tm="0">
                                          <p:val>
                                            <p:strVal val="#ppt_y-.1"/>
                                          </p:val>
                                        </p:tav>
                                        <p:tav tm="100000">
                                          <p:val>
                                            <p:strVal val="#ppt_y"/>
                                          </p:val>
                                        </p:tav>
                                      </p:tavLst>
                                    </p:anim>
                                  </p:childTnLst>
                                </p:cTn>
                              </p:par>
                              <p:par>
                                <p:cTn fill="hold" grpId="0" id="64" nodeType="withEffect" presetClass="entr" presetID="47" presetSubtype="0">
                                  <p:stCondLst>
                                    <p:cond delay="0"/>
                                  </p:stCondLst>
                                  <p:childTnLst>
                                    <p:set>
                                      <p:cBhvr>
                                        <p:cTn dur="1" fill="hold" id="65">
                                          <p:stCondLst>
                                            <p:cond delay="0"/>
                                          </p:stCondLst>
                                        </p:cTn>
                                        <p:tgtEl>
                                          <p:spTgt spid="12"/>
                                        </p:tgtEl>
                                        <p:attrNameLst>
                                          <p:attrName>style.visibility</p:attrName>
                                        </p:attrNameLst>
                                      </p:cBhvr>
                                      <p:to>
                                        <p:strVal val="visible"/>
                                      </p:to>
                                    </p:set>
                                    <p:animEffect filter="fade" transition="in">
                                      <p:cBhvr>
                                        <p:cTn dur="1000" id="66"/>
                                        <p:tgtEl>
                                          <p:spTgt spid="12"/>
                                        </p:tgtEl>
                                      </p:cBhvr>
                                    </p:animEffect>
                                    <p:anim calcmode="lin" valueType="num">
                                      <p:cBhvr>
                                        <p:cTn dur="1000" fill="hold" id="67"/>
                                        <p:tgtEl>
                                          <p:spTgt spid="12"/>
                                        </p:tgtEl>
                                        <p:attrNameLst>
                                          <p:attrName>ppt_x</p:attrName>
                                        </p:attrNameLst>
                                      </p:cBhvr>
                                      <p:tavLst>
                                        <p:tav tm="0">
                                          <p:val>
                                            <p:strVal val="#ppt_x"/>
                                          </p:val>
                                        </p:tav>
                                        <p:tav tm="100000">
                                          <p:val>
                                            <p:strVal val="#ppt_x"/>
                                          </p:val>
                                        </p:tav>
                                      </p:tavLst>
                                    </p:anim>
                                    <p:anim calcmode="lin" valueType="num">
                                      <p:cBhvr>
                                        <p:cTn dur="1000" fill="hold" id="68"/>
                                        <p:tgtEl>
                                          <p:spTgt spid="12"/>
                                        </p:tgtEl>
                                        <p:attrNameLst>
                                          <p:attrName>ppt_y</p:attrName>
                                        </p:attrNameLst>
                                      </p:cBhvr>
                                      <p:tavLst>
                                        <p:tav tm="0">
                                          <p:val>
                                            <p:strVal val="#ppt_y-.1"/>
                                          </p:val>
                                        </p:tav>
                                        <p:tav tm="100000">
                                          <p:val>
                                            <p:strVal val="#ppt_y"/>
                                          </p:val>
                                        </p:tav>
                                      </p:tavLst>
                                    </p:anim>
                                  </p:childTnLst>
                                </p:cTn>
                              </p:par>
                              <p:par>
                                <p:cTn fill="hold" grpId="0" id="69" nodeType="withEffect" presetClass="entr" presetID="47" presetSubtype="0">
                                  <p:stCondLst>
                                    <p:cond delay="0"/>
                                  </p:stCondLst>
                                  <p:childTnLst>
                                    <p:set>
                                      <p:cBhvr>
                                        <p:cTn dur="1" fill="hold" id="70">
                                          <p:stCondLst>
                                            <p:cond delay="0"/>
                                          </p:stCondLst>
                                        </p:cTn>
                                        <p:tgtEl>
                                          <p:spTgt spid="13"/>
                                        </p:tgtEl>
                                        <p:attrNameLst>
                                          <p:attrName>style.visibility</p:attrName>
                                        </p:attrNameLst>
                                      </p:cBhvr>
                                      <p:to>
                                        <p:strVal val="visible"/>
                                      </p:to>
                                    </p:set>
                                    <p:animEffect filter="fade" transition="in">
                                      <p:cBhvr>
                                        <p:cTn dur="1000" id="71"/>
                                        <p:tgtEl>
                                          <p:spTgt spid="13"/>
                                        </p:tgtEl>
                                      </p:cBhvr>
                                    </p:animEffect>
                                    <p:anim calcmode="lin" valueType="num">
                                      <p:cBhvr>
                                        <p:cTn dur="1000" fill="hold" id="72"/>
                                        <p:tgtEl>
                                          <p:spTgt spid="13"/>
                                        </p:tgtEl>
                                        <p:attrNameLst>
                                          <p:attrName>ppt_x</p:attrName>
                                        </p:attrNameLst>
                                      </p:cBhvr>
                                      <p:tavLst>
                                        <p:tav tm="0">
                                          <p:val>
                                            <p:strVal val="#ppt_x"/>
                                          </p:val>
                                        </p:tav>
                                        <p:tav tm="100000">
                                          <p:val>
                                            <p:strVal val="#ppt_x"/>
                                          </p:val>
                                        </p:tav>
                                      </p:tavLst>
                                    </p:anim>
                                    <p:anim calcmode="lin" valueType="num">
                                      <p:cBhvr>
                                        <p:cTn dur="1000" fill="hold" id="73"/>
                                        <p:tgtEl>
                                          <p:spTgt spid="13"/>
                                        </p:tgtEl>
                                        <p:attrNameLst>
                                          <p:attrName>ppt_y</p:attrName>
                                        </p:attrNameLst>
                                      </p:cBhvr>
                                      <p:tavLst>
                                        <p:tav tm="0">
                                          <p:val>
                                            <p:strVal val="#ppt_y-.1"/>
                                          </p:val>
                                        </p:tav>
                                        <p:tav tm="100000">
                                          <p:val>
                                            <p:strVal val="#ppt_y"/>
                                          </p:val>
                                        </p:tav>
                                      </p:tavLst>
                                    </p:anim>
                                  </p:childTnLst>
                                </p:cTn>
                              </p:par>
                              <p:par>
                                <p:cTn fill="hold" grpId="0" id="74" nodeType="withEffect" presetClass="entr" presetID="47" presetSubtype="0">
                                  <p:stCondLst>
                                    <p:cond delay="0"/>
                                  </p:stCondLst>
                                  <p:childTnLst>
                                    <p:set>
                                      <p:cBhvr>
                                        <p:cTn dur="1" fill="hold" id="75">
                                          <p:stCondLst>
                                            <p:cond delay="0"/>
                                          </p:stCondLst>
                                        </p:cTn>
                                        <p:tgtEl>
                                          <p:spTgt spid="14"/>
                                        </p:tgtEl>
                                        <p:attrNameLst>
                                          <p:attrName>style.visibility</p:attrName>
                                        </p:attrNameLst>
                                      </p:cBhvr>
                                      <p:to>
                                        <p:strVal val="visible"/>
                                      </p:to>
                                    </p:set>
                                    <p:animEffect filter="fade" transition="in">
                                      <p:cBhvr>
                                        <p:cTn dur="1000" id="76"/>
                                        <p:tgtEl>
                                          <p:spTgt spid="14"/>
                                        </p:tgtEl>
                                      </p:cBhvr>
                                    </p:animEffect>
                                    <p:anim calcmode="lin" valueType="num">
                                      <p:cBhvr>
                                        <p:cTn dur="1000" fill="hold" id="77"/>
                                        <p:tgtEl>
                                          <p:spTgt spid="14"/>
                                        </p:tgtEl>
                                        <p:attrNameLst>
                                          <p:attrName>ppt_x</p:attrName>
                                        </p:attrNameLst>
                                      </p:cBhvr>
                                      <p:tavLst>
                                        <p:tav tm="0">
                                          <p:val>
                                            <p:strVal val="#ppt_x"/>
                                          </p:val>
                                        </p:tav>
                                        <p:tav tm="100000">
                                          <p:val>
                                            <p:strVal val="#ppt_x"/>
                                          </p:val>
                                        </p:tav>
                                      </p:tavLst>
                                    </p:anim>
                                    <p:anim calcmode="lin" valueType="num">
                                      <p:cBhvr>
                                        <p:cTn dur="1000" fill="hold" id="78"/>
                                        <p:tgtEl>
                                          <p:spTgt spid="14"/>
                                        </p:tgtEl>
                                        <p:attrNameLst>
                                          <p:attrName>ppt_y</p:attrName>
                                        </p:attrNameLst>
                                      </p:cBhvr>
                                      <p:tavLst>
                                        <p:tav tm="0">
                                          <p:val>
                                            <p:strVal val="#ppt_y-.1"/>
                                          </p:val>
                                        </p:tav>
                                        <p:tav tm="100000">
                                          <p:val>
                                            <p:strVal val="#ppt_y"/>
                                          </p:val>
                                        </p:tav>
                                      </p:tavLst>
                                    </p:anim>
                                  </p:childTnLst>
                                </p:cTn>
                              </p:par>
                              <p:par>
                                <p:cTn fill="hold" grpId="0" id="79" nodeType="withEffect" presetClass="entr" presetID="47" presetSubtype="0">
                                  <p:stCondLst>
                                    <p:cond delay="0"/>
                                  </p:stCondLst>
                                  <p:childTnLst>
                                    <p:set>
                                      <p:cBhvr>
                                        <p:cTn dur="1" fill="hold" id="80">
                                          <p:stCondLst>
                                            <p:cond delay="0"/>
                                          </p:stCondLst>
                                        </p:cTn>
                                        <p:tgtEl>
                                          <p:spTgt spid="20"/>
                                        </p:tgtEl>
                                        <p:attrNameLst>
                                          <p:attrName>style.visibility</p:attrName>
                                        </p:attrNameLst>
                                      </p:cBhvr>
                                      <p:to>
                                        <p:strVal val="visible"/>
                                      </p:to>
                                    </p:set>
                                    <p:animEffect filter="fade" transition="in">
                                      <p:cBhvr>
                                        <p:cTn dur="1000" id="81"/>
                                        <p:tgtEl>
                                          <p:spTgt spid="20"/>
                                        </p:tgtEl>
                                      </p:cBhvr>
                                    </p:animEffect>
                                    <p:anim calcmode="lin" valueType="num">
                                      <p:cBhvr>
                                        <p:cTn dur="1000" fill="hold" id="82"/>
                                        <p:tgtEl>
                                          <p:spTgt spid="20"/>
                                        </p:tgtEl>
                                        <p:attrNameLst>
                                          <p:attrName>ppt_x</p:attrName>
                                        </p:attrNameLst>
                                      </p:cBhvr>
                                      <p:tavLst>
                                        <p:tav tm="0">
                                          <p:val>
                                            <p:strVal val="#ppt_x"/>
                                          </p:val>
                                        </p:tav>
                                        <p:tav tm="100000">
                                          <p:val>
                                            <p:strVal val="#ppt_x"/>
                                          </p:val>
                                        </p:tav>
                                      </p:tavLst>
                                    </p:anim>
                                    <p:anim calcmode="lin" valueType="num">
                                      <p:cBhvr>
                                        <p:cTn dur="1000" fill="hold" id="83"/>
                                        <p:tgtEl>
                                          <p:spTgt spid="20"/>
                                        </p:tgtEl>
                                        <p:attrNameLst>
                                          <p:attrName>ppt_y</p:attrName>
                                        </p:attrNameLst>
                                      </p:cBhvr>
                                      <p:tavLst>
                                        <p:tav tm="0">
                                          <p:val>
                                            <p:strVal val="#ppt_y-.1"/>
                                          </p:val>
                                        </p:tav>
                                        <p:tav tm="100000">
                                          <p:val>
                                            <p:strVal val="#ppt_y"/>
                                          </p:val>
                                        </p:tav>
                                      </p:tavLst>
                                    </p:anim>
                                  </p:childTnLst>
                                </p:cTn>
                              </p:par>
                              <p:par>
                                <p:cTn fill="hold" grpId="0" id="84" nodeType="withEffect" presetClass="entr" presetID="47" presetSubtype="0">
                                  <p:stCondLst>
                                    <p:cond delay="0"/>
                                  </p:stCondLst>
                                  <p:childTnLst>
                                    <p:set>
                                      <p:cBhvr>
                                        <p:cTn dur="1" fill="hold" id="85">
                                          <p:stCondLst>
                                            <p:cond delay="0"/>
                                          </p:stCondLst>
                                        </p:cTn>
                                        <p:tgtEl>
                                          <p:spTgt spid="21"/>
                                        </p:tgtEl>
                                        <p:attrNameLst>
                                          <p:attrName>style.visibility</p:attrName>
                                        </p:attrNameLst>
                                      </p:cBhvr>
                                      <p:to>
                                        <p:strVal val="visible"/>
                                      </p:to>
                                    </p:set>
                                    <p:animEffect filter="fade" transition="in">
                                      <p:cBhvr>
                                        <p:cTn dur="1000" id="86"/>
                                        <p:tgtEl>
                                          <p:spTgt spid="21"/>
                                        </p:tgtEl>
                                      </p:cBhvr>
                                    </p:animEffect>
                                    <p:anim calcmode="lin" valueType="num">
                                      <p:cBhvr>
                                        <p:cTn dur="1000" fill="hold" id="87"/>
                                        <p:tgtEl>
                                          <p:spTgt spid="21"/>
                                        </p:tgtEl>
                                        <p:attrNameLst>
                                          <p:attrName>ppt_x</p:attrName>
                                        </p:attrNameLst>
                                      </p:cBhvr>
                                      <p:tavLst>
                                        <p:tav tm="0">
                                          <p:val>
                                            <p:strVal val="#ppt_x"/>
                                          </p:val>
                                        </p:tav>
                                        <p:tav tm="100000">
                                          <p:val>
                                            <p:strVal val="#ppt_x"/>
                                          </p:val>
                                        </p:tav>
                                      </p:tavLst>
                                    </p:anim>
                                    <p:anim calcmode="lin" valueType="num">
                                      <p:cBhvr>
                                        <p:cTn dur="1000" fill="hold" id="88"/>
                                        <p:tgtEl>
                                          <p:spTgt spid="21"/>
                                        </p:tgtEl>
                                        <p:attrNameLst>
                                          <p:attrName>ppt_y</p:attrName>
                                        </p:attrNameLst>
                                      </p:cBhvr>
                                      <p:tavLst>
                                        <p:tav tm="0">
                                          <p:val>
                                            <p:strVal val="#ppt_y-.1"/>
                                          </p:val>
                                        </p:tav>
                                        <p:tav tm="100000">
                                          <p:val>
                                            <p:strVal val="#ppt_y"/>
                                          </p:val>
                                        </p:tav>
                                      </p:tavLst>
                                    </p:anim>
                                  </p:childTnLst>
                                </p:cTn>
                              </p:par>
                              <p:par>
                                <p:cTn fill="hold" grpId="0" id="89" nodeType="withEffect" presetClass="entr" presetID="47" presetSubtype="0">
                                  <p:stCondLst>
                                    <p:cond delay="0"/>
                                  </p:stCondLst>
                                  <p:childTnLst>
                                    <p:set>
                                      <p:cBhvr>
                                        <p:cTn dur="1" fill="hold" id="90">
                                          <p:stCondLst>
                                            <p:cond delay="0"/>
                                          </p:stCondLst>
                                        </p:cTn>
                                        <p:tgtEl>
                                          <p:spTgt spid="22"/>
                                        </p:tgtEl>
                                        <p:attrNameLst>
                                          <p:attrName>style.visibility</p:attrName>
                                        </p:attrNameLst>
                                      </p:cBhvr>
                                      <p:to>
                                        <p:strVal val="visible"/>
                                      </p:to>
                                    </p:set>
                                    <p:animEffect filter="fade" transition="in">
                                      <p:cBhvr>
                                        <p:cTn dur="1000" id="91"/>
                                        <p:tgtEl>
                                          <p:spTgt spid="22"/>
                                        </p:tgtEl>
                                      </p:cBhvr>
                                    </p:animEffect>
                                    <p:anim calcmode="lin" valueType="num">
                                      <p:cBhvr>
                                        <p:cTn dur="1000" fill="hold" id="92"/>
                                        <p:tgtEl>
                                          <p:spTgt spid="22"/>
                                        </p:tgtEl>
                                        <p:attrNameLst>
                                          <p:attrName>ppt_x</p:attrName>
                                        </p:attrNameLst>
                                      </p:cBhvr>
                                      <p:tavLst>
                                        <p:tav tm="0">
                                          <p:val>
                                            <p:strVal val="#ppt_x"/>
                                          </p:val>
                                        </p:tav>
                                        <p:tav tm="100000">
                                          <p:val>
                                            <p:strVal val="#ppt_x"/>
                                          </p:val>
                                        </p:tav>
                                      </p:tavLst>
                                    </p:anim>
                                    <p:anim calcmode="lin" valueType="num">
                                      <p:cBhvr>
                                        <p:cTn dur="1000" fill="hold" id="93"/>
                                        <p:tgtEl>
                                          <p:spTgt spid="22"/>
                                        </p:tgtEl>
                                        <p:attrNameLst>
                                          <p:attrName>ppt_y</p:attrName>
                                        </p:attrNameLst>
                                      </p:cBhvr>
                                      <p:tavLst>
                                        <p:tav tm="0">
                                          <p:val>
                                            <p:strVal val="#ppt_y-.1"/>
                                          </p:val>
                                        </p:tav>
                                        <p:tav tm="100000">
                                          <p:val>
                                            <p:strVal val="#ppt_y"/>
                                          </p:val>
                                        </p:tav>
                                      </p:tavLst>
                                    </p:anim>
                                  </p:childTnLst>
                                </p:cTn>
                              </p:par>
                              <p:par>
                                <p:cTn fill="hold" grpId="0" id="94" nodeType="withEffect" presetClass="entr" presetID="47" presetSubtype="0">
                                  <p:stCondLst>
                                    <p:cond delay="0"/>
                                  </p:stCondLst>
                                  <p:childTnLst>
                                    <p:set>
                                      <p:cBhvr>
                                        <p:cTn dur="1" fill="hold" id="95">
                                          <p:stCondLst>
                                            <p:cond delay="0"/>
                                          </p:stCondLst>
                                        </p:cTn>
                                        <p:tgtEl>
                                          <p:spTgt spid="23"/>
                                        </p:tgtEl>
                                        <p:attrNameLst>
                                          <p:attrName>style.visibility</p:attrName>
                                        </p:attrNameLst>
                                      </p:cBhvr>
                                      <p:to>
                                        <p:strVal val="visible"/>
                                      </p:to>
                                    </p:set>
                                    <p:animEffect filter="fade" transition="in">
                                      <p:cBhvr>
                                        <p:cTn dur="1000" id="96"/>
                                        <p:tgtEl>
                                          <p:spTgt spid="23"/>
                                        </p:tgtEl>
                                      </p:cBhvr>
                                    </p:animEffect>
                                    <p:anim calcmode="lin" valueType="num">
                                      <p:cBhvr>
                                        <p:cTn dur="1000" fill="hold" id="97"/>
                                        <p:tgtEl>
                                          <p:spTgt spid="23"/>
                                        </p:tgtEl>
                                        <p:attrNameLst>
                                          <p:attrName>ppt_x</p:attrName>
                                        </p:attrNameLst>
                                      </p:cBhvr>
                                      <p:tavLst>
                                        <p:tav tm="0">
                                          <p:val>
                                            <p:strVal val="#ppt_x"/>
                                          </p:val>
                                        </p:tav>
                                        <p:tav tm="100000">
                                          <p:val>
                                            <p:strVal val="#ppt_x"/>
                                          </p:val>
                                        </p:tav>
                                      </p:tavLst>
                                    </p:anim>
                                    <p:anim calcmode="lin" valueType="num">
                                      <p:cBhvr>
                                        <p:cTn dur="1000" fill="hold" id="98"/>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27"/>
      <p:bldP grpId="0" spid="28"/>
      <p:bldP grpId="0" spid="29"/>
      <p:bldP grpId="0" spid="30"/>
      <p:bldP grpId="0" spid="19"/>
      <p:bldP grpId="0" spid="24"/>
      <p:bldP grpId="0" spid="25"/>
      <p:bldP grpId="0" spid="26"/>
      <p:bldP grpId="0" spid="11"/>
      <p:bldP grpId="0" spid="12"/>
      <p:bldP grpId="0" spid="13"/>
      <p:bldP grpId="0" spid="14"/>
      <p:bldP grpId="0" spid="20"/>
      <p:bldP grpId="0" spid="21"/>
      <p:bldP grpId="0" spid="22"/>
      <p:bldP grpId="0" spid="2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1345398" y="235380"/>
            <a:ext cx="5587444" cy="764251"/>
            <a:chOff x="1345398" y="235380"/>
            <a:chExt cx="5587444" cy="764251"/>
          </a:xfrm>
        </p:grpSpPr>
        <p:sp>
          <p:nvSpPr>
            <p:cNvPr id="13" name="文本框 12"/>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14" name="文本框 13"/>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grpSp>
        <p:nvGrpSpPr>
          <p:cNvPr id="37" name="组合 36"/>
          <p:cNvGrpSpPr/>
          <p:nvPr/>
        </p:nvGrpSpPr>
        <p:grpSpPr>
          <a:xfrm>
            <a:off x="5962650" y="2468401"/>
            <a:ext cx="2077279" cy="1487159"/>
            <a:chOff x="5962650" y="2468401"/>
            <a:chExt cx="2077279" cy="1487159"/>
          </a:xfrm>
        </p:grpSpPr>
        <p:sp>
          <p:nvSpPr>
            <p:cNvPr id="8" name="矩形: 圆角 7"/>
            <p:cNvSpPr/>
            <p:nvPr/>
          </p:nvSpPr>
          <p:spPr>
            <a:xfrm>
              <a:off x="5962650" y="2468401"/>
              <a:ext cx="2076450" cy="505054"/>
            </a:xfrm>
            <a:prstGeom prst="roundRect">
              <a:avLst>
                <a:gd fmla="val 50000" name="adj"/>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6" name="TextBox 11"/>
            <p:cNvSpPr txBox="1"/>
            <p:nvPr/>
          </p:nvSpPr>
          <p:spPr>
            <a:xfrm>
              <a:off x="5963479" y="3057878"/>
              <a:ext cx="2076449"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17" name="TextBox 11"/>
            <p:cNvSpPr txBox="1"/>
            <p:nvPr/>
          </p:nvSpPr>
          <p:spPr>
            <a:xfrm>
              <a:off x="5962650" y="2582428"/>
              <a:ext cx="2076451"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bg1"/>
                  </a:solidFill>
                </a:rPr>
                <a:t>标题文字添加</a:t>
              </a:r>
            </a:p>
          </p:txBody>
        </p:sp>
      </p:grpSp>
      <p:grpSp>
        <p:nvGrpSpPr>
          <p:cNvPr id="38" name="组合 37"/>
          <p:cNvGrpSpPr/>
          <p:nvPr/>
        </p:nvGrpSpPr>
        <p:grpSpPr>
          <a:xfrm>
            <a:off x="8724899" y="2468401"/>
            <a:ext cx="2076451" cy="1487159"/>
            <a:chOff x="8724899" y="2468401"/>
            <a:chExt cx="2076451" cy="1487159"/>
          </a:xfrm>
        </p:grpSpPr>
        <p:sp>
          <p:nvSpPr>
            <p:cNvPr id="9" name="矩形: 圆角 8"/>
            <p:cNvSpPr/>
            <p:nvPr/>
          </p:nvSpPr>
          <p:spPr>
            <a:xfrm>
              <a:off x="8724900" y="2468401"/>
              <a:ext cx="2076450" cy="505054"/>
            </a:xfrm>
            <a:prstGeom prst="roundRect">
              <a:avLst>
                <a:gd fmla="val 50000" name="adj"/>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9" name="TextBox 11"/>
            <p:cNvSpPr txBox="1"/>
            <p:nvPr/>
          </p:nvSpPr>
          <p:spPr>
            <a:xfrm>
              <a:off x="8724901" y="2582428"/>
              <a:ext cx="2076451"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bg1"/>
                  </a:solidFill>
                </a:rPr>
                <a:t>标题文字添加</a:t>
              </a:r>
            </a:p>
          </p:txBody>
        </p:sp>
        <p:sp>
          <p:nvSpPr>
            <p:cNvPr id="21" name="TextBox 11"/>
            <p:cNvSpPr txBox="1"/>
            <p:nvPr/>
          </p:nvSpPr>
          <p:spPr>
            <a:xfrm>
              <a:off x="8724900" y="3057878"/>
              <a:ext cx="2076449"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grpSp>
      <p:grpSp>
        <p:nvGrpSpPr>
          <p:cNvPr id="39" name="组合 38"/>
          <p:cNvGrpSpPr/>
          <p:nvPr/>
        </p:nvGrpSpPr>
        <p:grpSpPr>
          <a:xfrm>
            <a:off x="5962650" y="4259101"/>
            <a:ext cx="2077279" cy="1534826"/>
            <a:chOff x="5962650" y="4259101"/>
            <a:chExt cx="2077279" cy="1534826"/>
          </a:xfrm>
        </p:grpSpPr>
        <p:sp>
          <p:nvSpPr>
            <p:cNvPr id="10" name="矩形: 圆角 9"/>
            <p:cNvSpPr/>
            <p:nvPr/>
          </p:nvSpPr>
          <p:spPr>
            <a:xfrm>
              <a:off x="5962650" y="4259101"/>
              <a:ext cx="2076450" cy="505054"/>
            </a:xfrm>
            <a:prstGeom prst="roundRect">
              <a:avLst>
                <a:gd fmla="val 50000" name="adj"/>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 name="TextBox 11"/>
            <p:cNvSpPr txBox="1"/>
            <p:nvPr/>
          </p:nvSpPr>
          <p:spPr>
            <a:xfrm>
              <a:off x="5962650" y="4373127"/>
              <a:ext cx="2076451"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bg1"/>
                  </a:solidFill>
                </a:rPr>
                <a:t>标题文字添加</a:t>
              </a:r>
            </a:p>
          </p:txBody>
        </p:sp>
        <p:sp>
          <p:nvSpPr>
            <p:cNvPr id="22" name="TextBox 11"/>
            <p:cNvSpPr txBox="1"/>
            <p:nvPr/>
          </p:nvSpPr>
          <p:spPr>
            <a:xfrm>
              <a:off x="5963479" y="4896245"/>
              <a:ext cx="2076449"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grpSp>
      <p:grpSp>
        <p:nvGrpSpPr>
          <p:cNvPr id="40" name="组合 39"/>
          <p:cNvGrpSpPr/>
          <p:nvPr/>
        </p:nvGrpSpPr>
        <p:grpSpPr>
          <a:xfrm>
            <a:off x="8724899" y="4259101"/>
            <a:ext cx="2076451" cy="1534826"/>
            <a:chOff x="8724899" y="4259101"/>
            <a:chExt cx="2076451" cy="1534826"/>
          </a:xfrm>
        </p:grpSpPr>
        <p:sp>
          <p:nvSpPr>
            <p:cNvPr id="11" name="矩形: 圆角 10"/>
            <p:cNvSpPr/>
            <p:nvPr/>
          </p:nvSpPr>
          <p:spPr>
            <a:xfrm>
              <a:off x="8724900" y="4259101"/>
              <a:ext cx="2076450" cy="505054"/>
            </a:xfrm>
            <a:prstGeom prst="roundRect">
              <a:avLst>
                <a:gd fmla="val 50000" name="adj"/>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 name="TextBox 11"/>
            <p:cNvSpPr txBox="1"/>
            <p:nvPr/>
          </p:nvSpPr>
          <p:spPr>
            <a:xfrm>
              <a:off x="8724901" y="4373127"/>
              <a:ext cx="2076451"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bg1"/>
                  </a:solidFill>
                </a:rPr>
                <a:t>标题文字添加</a:t>
              </a:r>
            </a:p>
          </p:txBody>
        </p:sp>
        <p:sp>
          <p:nvSpPr>
            <p:cNvPr id="23" name="TextBox 11"/>
            <p:cNvSpPr txBox="1"/>
            <p:nvPr/>
          </p:nvSpPr>
          <p:spPr>
            <a:xfrm>
              <a:off x="8724900" y="4896245"/>
              <a:ext cx="2076449"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grpSp>
      <p:grpSp>
        <p:nvGrpSpPr>
          <p:cNvPr id="36" name="组合 35"/>
          <p:cNvGrpSpPr/>
          <p:nvPr/>
        </p:nvGrpSpPr>
        <p:grpSpPr>
          <a:xfrm>
            <a:off x="1393621" y="1997108"/>
            <a:ext cx="3509120" cy="3548030"/>
            <a:chOff x="1393621" y="1997108"/>
            <a:chExt cx="3509120" cy="3548030"/>
          </a:xfrm>
        </p:grpSpPr>
        <p:sp>
          <p:nvSpPr>
            <p:cNvPr id="3" name="椭圆 2"/>
            <p:cNvSpPr/>
            <p:nvPr/>
          </p:nvSpPr>
          <p:spPr>
            <a:xfrm>
              <a:off x="1393621" y="1997108"/>
              <a:ext cx="1952694" cy="1952694"/>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椭圆 4"/>
            <p:cNvSpPr/>
            <p:nvPr/>
          </p:nvSpPr>
          <p:spPr>
            <a:xfrm>
              <a:off x="1393621" y="3592444"/>
              <a:ext cx="1952694" cy="1952694"/>
            </a:xfrm>
            <a:prstGeom prst="ellipse">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椭圆 5"/>
            <p:cNvSpPr/>
            <p:nvPr/>
          </p:nvSpPr>
          <p:spPr>
            <a:xfrm>
              <a:off x="2950047" y="1997108"/>
              <a:ext cx="1952694" cy="1952694"/>
            </a:xfrm>
            <a:prstGeom prst="ellipse">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椭圆 6"/>
            <p:cNvSpPr/>
            <p:nvPr/>
          </p:nvSpPr>
          <p:spPr>
            <a:xfrm>
              <a:off x="2950047" y="3592444"/>
              <a:ext cx="1952694" cy="1952694"/>
            </a:xfrm>
            <a:prstGeom prst="ellipse">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2" name="椭圆 23"/>
            <p:cNvSpPr/>
            <p:nvPr/>
          </p:nvSpPr>
          <p:spPr>
            <a:xfrm>
              <a:off x="2188285" y="2470328"/>
              <a:ext cx="363365" cy="433962"/>
            </a:xfrm>
            <a:custGeom>
              <a:gdLst>
                <a:gd fmla="*/ 132196 w 277813" name="connsiteX0"/>
                <a:gd fmla="*/ 133350 h 331788" name="connsiteY0"/>
                <a:gd fmla="*/ 132196 w 277813" name="connsiteX1"/>
                <a:gd fmla="*/ 152673 h 331788" name="connsiteY1"/>
                <a:gd fmla="*/ 99724 w 277813" name="connsiteX2"/>
                <a:gd fmla="*/ 186167 h 331788" name="connsiteY2"/>
                <a:gd fmla="*/ 134793 w 277813" name="connsiteX3"/>
                <a:gd fmla="*/ 220949 h 331788" name="connsiteY3"/>
                <a:gd fmla="*/ 154276 w 277813" name="connsiteX4"/>
                <a:gd fmla="*/ 237696 h 331788" name="connsiteY4"/>
                <a:gd fmla="*/ 136092 w 277813" name="connsiteX5"/>
                <a:gd fmla="*/ 249290 h 331788" name="connsiteY5"/>
                <a:gd fmla="*/ 104920 w 277813" name="connsiteX6"/>
                <a:gd fmla="*/ 241561 h 331788" name="connsiteY6"/>
                <a:gd fmla="*/ 98425 w 277813" name="connsiteX7"/>
                <a:gd fmla="*/ 263460 h 331788" name="connsiteY7"/>
                <a:gd fmla="*/ 130897 w 277813" name="connsiteX8"/>
                <a:gd fmla="*/ 272478 h 331788" name="connsiteY8"/>
                <a:gd fmla="*/ 130897 w 277813" name="connsiteX9"/>
                <a:gd fmla="*/ 290513 h 331788" name="connsiteY9"/>
                <a:gd fmla="*/ 150380 w 277813" name="connsiteX10"/>
                <a:gd fmla="*/ 290513 h 331788" name="connsiteY10"/>
                <a:gd fmla="*/ 150380 w 277813" name="connsiteX11"/>
                <a:gd fmla="*/ 271190 h 331788" name="connsiteY11"/>
                <a:gd fmla="*/ 184150 w 277813" name="connsiteX12"/>
                <a:gd fmla="*/ 235120 h 331788" name="connsiteY12"/>
                <a:gd fmla="*/ 152978 w 277813" name="connsiteX13"/>
                <a:gd fmla="*/ 199049 h 331788" name="connsiteY13"/>
                <a:gd fmla="*/ 129598 w 277813" name="connsiteX14"/>
                <a:gd fmla="*/ 182303 h 331788" name="connsiteY14"/>
                <a:gd fmla="*/ 146483 w 277813" name="connsiteX15"/>
                <a:gd fmla="*/ 171997 h 331788" name="connsiteY15"/>
                <a:gd fmla="*/ 173759 w 277813" name="connsiteX16"/>
                <a:gd fmla="*/ 178438 h 331788" name="connsiteY16"/>
                <a:gd fmla="*/ 178955 w 277813" name="connsiteX17"/>
                <a:gd fmla="*/ 156538 h 331788" name="connsiteY17"/>
                <a:gd fmla="*/ 151679 w 277813" name="connsiteX18"/>
                <a:gd fmla="*/ 151385 h 331788" name="connsiteY18"/>
                <a:gd fmla="*/ 151679 w 277813" name="connsiteX19"/>
                <a:gd fmla="*/ 133350 h 331788" name="connsiteY19"/>
                <a:gd fmla="*/ 132196 w 277813" name="connsiteX20"/>
                <a:gd fmla="*/ 133350 h 331788" name="connsiteY20"/>
                <a:gd fmla="*/ 136310 w 277813" name="connsiteX21"/>
                <a:gd fmla="*/ 0 h 331788" name="connsiteY21"/>
                <a:gd fmla="*/ 167467 w 277813" name="connsiteX22"/>
                <a:gd fmla="*/ 3888 h 331788" name="connsiteY22"/>
                <a:gd fmla="*/ 158380 w 277813" name="connsiteX23"/>
                <a:gd fmla="*/ 25921 h 331788" name="connsiteY23"/>
                <a:gd fmla="*/ 184343 w 277813" name="connsiteX24"/>
                <a:gd fmla="*/ 6480 h 331788" name="connsiteY24"/>
                <a:gd fmla="*/ 214202 w 277813" name="connsiteX25"/>
                <a:gd fmla="*/ 9072 h 331788" name="connsiteY25"/>
                <a:gd fmla="*/ 188238 w 277813" name="connsiteX26"/>
                <a:gd fmla="*/ 62210 h 331788" name="connsiteY26"/>
                <a:gd fmla="*/ 215500 w 277813" name="connsiteX27"/>
                <a:gd fmla="*/ 62210 h 331788" name="connsiteY27"/>
                <a:gd fmla="*/ 215500 w 277813" name="connsiteX28"/>
                <a:gd fmla="*/ 81651 h 331788" name="connsiteY28"/>
                <a:gd fmla="*/ 183045 w 277813" name="connsiteX29"/>
                <a:gd fmla="*/ 81651 h 331788" name="connsiteY29"/>
                <a:gd fmla="*/ 277813 w 277813" name="connsiteX30"/>
                <a:gd fmla="*/ 243657 h 331788" name="connsiteY30"/>
                <a:gd fmla="*/ 138907 w 277813" name="connsiteX31"/>
                <a:gd fmla="*/ 331788 h 331788" name="connsiteY31"/>
                <a:gd fmla="*/ 0 w 277813" name="connsiteX32"/>
                <a:gd fmla="*/ 243657 h 331788" name="connsiteY32"/>
                <a:gd fmla="*/ 94768 w 277813" name="connsiteX33"/>
                <a:gd fmla="*/ 81651 h 331788" name="connsiteY33"/>
                <a:gd fmla="*/ 68804 w 277813" name="connsiteX34"/>
                <a:gd fmla="*/ 81651 h 331788" name="connsiteY34"/>
                <a:gd fmla="*/ 68804 w 277813" name="connsiteX35"/>
                <a:gd fmla="*/ 60914 h 331788" name="connsiteY35"/>
                <a:gd fmla="*/ 96066 w 277813" name="connsiteX36"/>
                <a:gd fmla="*/ 62210 h 331788" name="connsiteY36"/>
                <a:gd fmla="*/ 66208 w 277813" name="connsiteX37"/>
                <a:gd fmla="*/ 5184 h 331788" name="connsiteY37"/>
                <a:gd fmla="*/ 110347 w 277813" name="connsiteX38"/>
                <a:gd fmla="*/ 6480 h 331788" name="connsiteY38"/>
                <a:gd fmla="*/ 127223 w 277813" name="connsiteX39"/>
                <a:gd fmla="*/ 28513 h 331788" name="connsiteY39"/>
                <a:gd fmla="*/ 136310 w 277813" name="connsiteX40"/>
                <a:gd fmla="*/ 0 h 331788"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31788" w="277813">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3" name="椭圆 24"/>
            <p:cNvSpPr/>
            <p:nvPr/>
          </p:nvSpPr>
          <p:spPr>
            <a:xfrm>
              <a:off x="3709413" y="2511857"/>
              <a:ext cx="433962" cy="350905"/>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5" name="椭圆 25"/>
            <p:cNvSpPr/>
            <p:nvPr/>
          </p:nvSpPr>
          <p:spPr>
            <a:xfrm>
              <a:off x="3709413" y="4061293"/>
              <a:ext cx="433962" cy="433962"/>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4" name="椭圆 26"/>
            <p:cNvSpPr/>
            <p:nvPr/>
          </p:nvSpPr>
          <p:spPr>
            <a:xfrm>
              <a:off x="2152987" y="4073518"/>
              <a:ext cx="433962" cy="409513"/>
            </a:xfrm>
            <a:custGeom>
              <a:gdLst>
                <a:gd fmla="*/ 255815 w 338138" name="connsiteX0"/>
                <a:gd fmla="*/ 276225 h 319088" name="connsiteY0"/>
                <a:gd fmla="*/ 267653 w 338138" name="connsiteX1"/>
                <a:gd fmla="*/ 282720 h 319088" name="connsiteY1"/>
                <a:gd fmla="*/ 275546 w 338138" name="connsiteX2"/>
                <a:gd fmla="*/ 282720 h 319088" name="connsiteY2"/>
                <a:gd fmla="*/ 287384 w 338138" name="connsiteX3"/>
                <a:gd fmla="*/ 276225 h 319088" name="connsiteY3"/>
                <a:gd fmla="*/ 290015 w 338138" name="connsiteX4"/>
                <a:gd fmla="*/ 277524 h 319088" name="connsiteY4"/>
                <a:gd fmla="*/ 295276 w 338138" name="connsiteX5"/>
                <a:gd fmla="*/ 284018 h 319088" name="connsiteY5"/>
                <a:gd fmla="*/ 295276 w 338138" name="connsiteX6"/>
                <a:gd fmla="*/ 315191 h 319088" name="connsiteY6"/>
                <a:gd fmla="*/ 271600 w 338138" name="connsiteX7"/>
                <a:gd fmla="*/ 319088 h 319088" name="connsiteY7"/>
                <a:gd fmla="*/ 249238 w 338138" name="connsiteX8"/>
                <a:gd fmla="*/ 315191 h 319088" name="connsiteY8"/>
                <a:gd fmla="*/ 249238 w 338138" name="connsiteX9"/>
                <a:gd fmla="*/ 284018 h 319088" name="connsiteY9"/>
                <a:gd fmla="*/ 253184 w 338138" name="connsiteX10"/>
                <a:gd fmla="*/ 277524 h 319088" name="connsiteY10"/>
                <a:gd fmla="*/ 255815 w 338138" name="connsiteX11"/>
                <a:gd fmla="*/ 276225 h 319088" name="connsiteY11"/>
                <a:gd fmla="*/ 50755 w 338138" name="connsiteX12"/>
                <a:gd fmla="*/ 276225 h 319088" name="connsiteY12"/>
                <a:gd fmla="*/ 62593 w 338138" name="connsiteX13"/>
                <a:gd fmla="*/ 282720 h 319088" name="connsiteY13"/>
                <a:gd fmla="*/ 70486 w 338138" name="connsiteX14"/>
                <a:gd fmla="*/ 282720 h 319088" name="connsiteY14"/>
                <a:gd fmla="*/ 82324 w 338138" name="connsiteX15"/>
                <a:gd fmla="*/ 276225 h 319088" name="connsiteY15"/>
                <a:gd fmla="*/ 84955 w 338138" name="connsiteX16"/>
                <a:gd fmla="*/ 277524 h 319088" name="connsiteY16"/>
                <a:gd fmla="*/ 88901 w 338138" name="connsiteX17"/>
                <a:gd fmla="*/ 284018 h 319088" name="connsiteY17"/>
                <a:gd fmla="*/ 88901 w 338138" name="connsiteX18"/>
                <a:gd fmla="*/ 315191 h 319088" name="connsiteY18"/>
                <a:gd fmla="*/ 66539 w 338138" name="connsiteX19"/>
                <a:gd fmla="*/ 319088 h 319088" name="connsiteY19"/>
                <a:gd fmla="*/ 42863 w 338138" name="connsiteX20"/>
                <a:gd fmla="*/ 315191 h 319088" name="connsiteY20"/>
                <a:gd fmla="*/ 42863 w 338138" name="connsiteX21"/>
                <a:gd fmla="*/ 284018 h 319088" name="connsiteY21"/>
                <a:gd fmla="*/ 48124 w 338138" name="connsiteX22"/>
                <a:gd fmla="*/ 277524 h 319088" name="connsiteY22"/>
                <a:gd fmla="*/ 50755 w 338138" name="connsiteX23"/>
                <a:gd fmla="*/ 276225 h 319088" name="connsiteY23"/>
                <a:gd fmla="*/ 273050 w 338138" name="connsiteX24"/>
                <a:gd fmla="*/ 214313 h 319088" name="connsiteY24"/>
                <a:gd fmla="*/ 282575 w 338138" name="connsiteX25"/>
                <a:gd fmla="*/ 224632 h 319088" name="connsiteY25"/>
                <a:gd fmla="*/ 273050 w 338138" name="connsiteX26"/>
                <a:gd fmla="*/ 234951 h 319088" name="connsiteY26"/>
                <a:gd fmla="*/ 263525 w 338138" name="connsiteX27"/>
                <a:gd fmla="*/ 224632 h 319088" name="connsiteY27"/>
                <a:gd fmla="*/ 273050 w 338138" name="connsiteX28"/>
                <a:gd fmla="*/ 214313 h 319088" name="connsiteY28"/>
                <a:gd fmla="*/ 65882 w 338138" name="connsiteX29"/>
                <a:gd fmla="*/ 214313 h 319088" name="connsiteY29"/>
                <a:gd fmla="*/ 76201 w 338138" name="connsiteX30"/>
                <a:gd fmla="*/ 224632 h 319088" name="connsiteY30"/>
                <a:gd fmla="*/ 65882 w 338138" name="connsiteX31"/>
                <a:gd fmla="*/ 234951 h 319088" name="connsiteY31"/>
                <a:gd fmla="*/ 55563 w 338138" name="connsiteX32"/>
                <a:gd fmla="*/ 224632 h 319088" name="connsiteY32"/>
                <a:gd fmla="*/ 65882 w 338138" name="connsiteX33"/>
                <a:gd fmla="*/ 214313 h 319088" name="connsiteY33"/>
                <a:gd fmla="*/ 272257 w 338138" name="connsiteX34"/>
                <a:gd fmla="*/ 196850 h 319088" name="connsiteY34"/>
                <a:gd fmla="*/ 244475 w 338138" name="connsiteX35"/>
                <a:gd fmla="*/ 224632 h 319088" name="connsiteY35"/>
                <a:gd fmla="*/ 272257 w 338138" name="connsiteX36"/>
                <a:gd fmla="*/ 252414 h 319088" name="connsiteY36"/>
                <a:gd fmla="*/ 300039 w 338138" name="connsiteX37"/>
                <a:gd fmla="*/ 224632 h 319088" name="connsiteY37"/>
                <a:gd fmla="*/ 272257 w 338138" name="connsiteX38"/>
                <a:gd fmla="*/ 196850 h 319088" name="connsiteY38"/>
                <a:gd fmla="*/ 65882 w 338138" name="connsiteX39"/>
                <a:gd fmla="*/ 196850 h 319088" name="connsiteY39"/>
                <a:gd fmla="*/ 38100 w 338138" name="connsiteX40"/>
                <a:gd fmla="*/ 224632 h 319088" name="connsiteY40"/>
                <a:gd fmla="*/ 65882 w 338138" name="connsiteX41"/>
                <a:gd fmla="*/ 252414 h 319088" name="connsiteY41"/>
                <a:gd fmla="*/ 93664 w 338138" name="connsiteX42"/>
                <a:gd fmla="*/ 224632 h 319088" name="connsiteY42"/>
                <a:gd fmla="*/ 65882 w 338138" name="connsiteX43"/>
                <a:gd fmla="*/ 196850 h 319088" name="connsiteY43"/>
                <a:gd fmla="*/ 272257 w 338138" name="connsiteX44"/>
                <a:gd fmla="*/ 187325 h 319088" name="connsiteY44"/>
                <a:gd fmla="*/ 338138 w 338138" name="connsiteX45"/>
                <a:gd fmla="*/ 253322 h 319088" name="connsiteY45"/>
                <a:gd fmla="*/ 313103 w 338138" name="connsiteX46"/>
                <a:gd fmla="*/ 304800 h 319088" name="connsiteY46"/>
                <a:gd fmla="*/ 313103 w 338138" name="connsiteX47"/>
                <a:gd fmla="*/ 283681 h 319088" name="connsiteY47"/>
                <a:gd fmla="*/ 295974 w 338138" name="connsiteX48"/>
                <a:gd fmla="*/ 259922 h 319088" name="connsiteY48"/>
                <a:gd fmla="*/ 290704 w 338138" name="connsiteX49"/>
                <a:gd fmla="*/ 258602 h 319088" name="connsiteY49"/>
                <a:gd fmla="*/ 284115 w 338138" name="connsiteX50"/>
                <a:gd fmla="*/ 258602 h 319088" name="connsiteY50"/>
                <a:gd fmla="*/ 272257 w 338138" name="connsiteX51"/>
                <a:gd fmla="*/ 265202 h 319088" name="connsiteY51"/>
                <a:gd fmla="*/ 260398 w 338138" name="connsiteX52"/>
                <a:gd fmla="*/ 258602 h 319088" name="connsiteY52"/>
                <a:gd fmla="*/ 255128 w 338138" name="connsiteX53"/>
                <a:gd fmla="*/ 258602 h 319088" name="connsiteY53"/>
                <a:gd fmla="*/ 248539 w 338138" name="connsiteX54"/>
                <a:gd fmla="*/ 259922 h 319088" name="connsiteY54"/>
                <a:gd fmla="*/ 232728 w 338138" name="connsiteX55"/>
                <a:gd fmla="*/ 283681 h 319088" name="connsiteY55"/>
                <a:gd fmla="*/ 232728 w 338138" name="connsiteX56"/>
                <a:gd fmla="*/ 304800 h 319088" name="connsiteY56"/>
                <a:gd fmla="*/ 206375 w 338138" name="connsiteX57"/>
                <a:gd fmla="*/ 253322 h 319088" name="connsiteY57"/>
                <a:gd fmla="*/ 272257 w 338138" name="connsiteX58"/>
                <a:gd fmla="*/ 187325 h 319088" name="connsiteY58"/>
                <a:gd fmla="*/ 65881 w 338138" name="connsiteX59"/>
                <a:gd fmla="*/ 187325 h 319088" name="connsiteY59"/>
                <a:gd fmla="*/ 131763 w 338138" name="connsiteX60"/>
                <a:gd fmla="*/ 253322 h 319088" name="connsiteY60"/>
                <a:gd fmla="*/ 105410 w 338138" name="connsiteX61"/>
                <a:gd fmla="*/ 304800 h 319088" name="connsiteY61"/>
                <a:gd fmla="*/ 105410 w 338138" name="connsiteX62"/>
                <a:gd fmla="*/ 283681 h 319088" name="connsiteY62"/>
                <a:gd fmla="*/ 89599 w 338138" name="connsiteX63"/>
                <a:gd fmla="*/ 259922 h 319088" name="connsiteY63"/>
                <a:gd fmla="*/ 83010 w 338138" name="connsiteX64"/>
                <a:gd fmla="*/ 258602 h 319088" name="connsiteY64"/>
                <a:gd fmla="*/ 77740 w 338138" name="connsiteX65"/>
                <a:gd fmla="*/ 258602 h 319088" name="connsiteY65"/>
                <a:gd fmla="*/ 65881 w 338138" name="connsiteX66"/>
                <a:gd fmla="*/ 265202 h 319088" name="connsiteY66"/>
                <a:gd fmla="*/ 54023 w 338138" name="connsiteX67"/>
                <a:gd fmla="*/ 258602 h 319088" name="connsiteY67"/>
                <a:gd fmla="*/ 47434 w 338138" name="connsiteX68"/>
                <a:gd fmla="*/ 258602 h 319088" name="connsiteY68"/>
                <a:gd fmla="*/ 42164 w 338138" name="connsiteX69"/>
                <a:gd fmla="*/ 259922 h 319088" name="connsiteY69"/>
                <a:gd fmla="*/ 25035 w 338138" name="connsiteX70"/>
                <a:gd fmla="*/ 283681 h 319088" name="connsiteY70"/>
                <a:gd fmla="*/ 25035 w 338138" name="connsiteX71"/>
                <a:gd fmla="*/ 304800 h 319088" name="connsiteY71"/>
                <a:gd fmla="*/ 0 w 338138" name="connsiteX72"/>
                <a:gd fmla="*/ 253322 h 319088" name="connsiteY72"/>
                <a:gd fmla="*/ 65881 w 338138" name="connsiteX73"/>
                <a:gd fmla="*/ 187325 h 319088" name="connsiteY73"/>
                <a:gd fmla="*/ 159754 w 338138" name="connsiteX74"/>
                <a:gd fmla="*/ 149225 h 319088" name="connsiteY74"/>
                <a:gd fmla="*/ 169069 w 338138" name="connsiteX75"/>
                <a:gd fmla="*/ 149225 h 319088" name="connsiteY75"/>
                <a:gd fmla="*/ 178384 w 338138" name="connsiteX76"/>
                <a:gd fmla="*/ 149225 h 319088" name="connsiteY76"/>
                <a:gd fmla="*/ 178384 w 338138" name="connsiteX77"/>
                <a:gd fmla="*/ 175331 h 319088" name="connsiteY77"/>
                <a:gd fmla="*/ 214313 w 338138" name="connsiteX78"/>
                <a:gd fmla="*/ 193605 h 319088" name="connsiteY78"/>
                <a:gd fmla="*/ 202337 w 338138" name="connsiteX79"/>
                <a:gd fmla="*/ 207963 h 319088" name="connsiteY79"/>
                <a:gd fmla="*/ 169069 w 338138" name="connsiteX80"/>
                <a:gd fmla="*/ 190994 h 319088" name="connsiteY80"/>
                <a:gd fmla="*/ 135802 w 338138" name="connsiteX81"/>
                <a:gd fmla="*/ 207963 h 319088" name="connsiteY81"/>
                <a:gd fmla="*/ 123825 w 338138" name="connsiteX82"/>
                <a:gd fmla="*/ 193605 h 319088" name="connsiteY82"/>
                <a:gd fmla="*/ 159754 w 338138" name="connsiteX83"/>
                <a:gd fmla="*/ 175331 h 319088" name="connsiteY83"/>
                <a:gd fmla="*/ 159754 w 338138" name="connsiteX84"/>
                <a:gd fmla="*/ 149225 h 319088" name="connsiteY84"/>
                <a:gd fmla="*/ 154175 w 338138" name="connsiteX85"/>
                <a:gd fmla="*/ 88900 h 319088" name="connsiteY85"/>
                <a:gd fmla="*/ 165941 w 338138" name="connsiteX86"/>
                <a:gd fmla="*/ 95394 h 319088" name="connsiteY86"/>
                <a:gd fmla="*/ 173785 w 338138" name="connsiteX87"/>
                <a:gd fmla="*/ 95394 h 319088" name="connsiteY87"/>
                <a:gd fmla="*/ 185551 w 338138" name="connsiteX88"/>
                <a:gd fmla="*/ 88900 h 319088" name="connsiteY88"/>
                <a:gd fmla="*/ 188166 w 338138" name="connsiteX89"/>
                <a:gd fmla="*/ 90199 h 319088" name="connsiteY89"/>
                <a:gd fmla="*/ 192088 w 338138" name="connsiteX90"/>
                <a:gd fmla="*/ 96693 h 319088" name="connsiteY90"/>
                <a:gd fmla="*/ 192088 w 338138" name="connsiteX91"/>
                <a:gd fmla="*/ 126567 h 319088" name="connsiteY91"/>
                <a:gd fmla="*/ 169863 w 338138" name="connsiteX92"/>
                <a:gd fmla="*/ 131763 h 319088" name="connsiteY92"/>
                <a:gd fmla="*/ 147638 w 338138" name="connsiteX93"/>
                <a:gd fmla="*/ 126567 h 319088" name="connsiteY93"/>
                <a:gd fmla="*/ 147638 w 338138" name="connsiteX94"/>
                <a:gd fmla="*/ 96693 h 319088" name="connsiteY94"/>
                <a:gd fmla="*/ 151560 w 338138" name="connsiteX95"/>
                <a:gd fmla="*/ 90199 h 319088" name="connsiteY95"/>
                <a:gd fmla="*/ 154175 w 338138" name="connsiteX96"/>
                <a:gd fmla="*/ 88900 h 319088" name="connsiteY96"/>
                <a:gd fmla="*/ 169069 w 338138" name="connsiteX97"/>
                <a:gd fmla="*/ 26988 h 319088" name="connsiteY97"/>
                <a:gd fmla="*/ 179388 w 338138" name="connsiteX98"/>
                <a:gd fmla="*/ 36513 h 319088" name="connsiteY98"/>
                <a:gd fmla="*/ 169069 w 338138" name="connsiteX99"/>
                <a:gd fmla="*/ 46038 h 319088" name="connsiteY99"/>
                <a:gd fmla="*/ 158750 w 338138" name="connsiteX100"/>
                <a:gd fmla="*/ 36513 h 319088" name="connsiteY100"/>
                <a:gd fmla="*/ 169069 w 338138" name="connsiteX101"/>
                <a:gd fmla="*/ 26988 h 319088" name="connsiteY101"/>
                <a:gd fmla="*/ 169070 w 338138" name="connsiteX102"/>
                <a:gd fmla="*/ 9525 h 319088" name="connsiteY102"/>
                <a:gd fmla="*/ 141288 w 338138" name="connsiteX103"/>
                <a:gd fmla="*/ 37307 h 319088" name="connsiteY103"/>
                <a:gd fmla="*/ 169070 w 338138" name="connsiteX104"/>
                <a:gd fmla="*/ 65089 h 319088" name="connsiteY104"/>
                <a:gd fmla="*/ 196852 w 338138" name="connsiteX105"/>
                <a:gd fmla="*/ 37307 h 319088" name="connsiteY105"/>
                <a:gd fmla="*/ 169070 w 338138" name="connsiteX106"/>
                <a:gd fmla="*/ 9525 h 319088" name="connsiteY106"/>
                <a:gd fmla="*/ 169070 w 338138" name="connsiteX107"/>
                <a:gd fmla="*/ 0 h 319088" name="connsiteY107"/>
                <a:gd fmla="*/ 234951 w 338138" name="connsiteX108"/>
                <a:gd fmla="*/ 65997 h 319088" name="connsiteY108"/>
                <a:gd fmla="*/ 209916 w 338138" name="connsiteX109"/>
                <a:gd fmla="*/ 117475 h 319088" name="connsiteY109"/>
                <a:gd fmla="*/ 209916 w 338138" name="connsiteX110"/>
                <a:gd fmla="*/ 96356 h 319088" name="connsiteY110"/>
                <a:gd fmla="*/ 192787 w 338138" name="connsiteX111"/>
                <a:gd fmla="*/ 72597 h 319088" name="connsiteY111"/>
                <a:gd fmla="*/ 187517 w 338138" name="connsiteX112"/>
                <a:gd fmla="*/ 71277 h 319088" name="connsiteY112"/>
                <a:gd fmla="*/ 180928 w 338138" name="connsiteX113"/>
                <a:gd fmla="*/ 71277 h 319088" name="connsiteY113"/>
                <a:gd fmla="*/ 169070 w 338138" name="connsiteX114"/>
                <a:gd fmla="*/ 76557 h 319088" name="connsiteY114"/>
                <a:gd fmla="*/ 157211 w 338138" name="connsiteX115"/>
                <a:gd fmla="*/ 71277 h 319088" name="connsiteY115"/>
                <a:gd fmla="*/ 150623 w 338138" name="connsiteX116"/>
                <a:gd fmla="*/ 71277 h 319088" name="connsiteY116"/>
                <a:gd fmla="*/ 145352 w 338138" name="connsiteX117"/>
                <a:gd fmla="*/ 72597 h 319088" name="connsiteY117"/>
                <a:gd fmla="*/ 128223 w 338138" name="connsiteX118"/>
                <a:gd fmla="*/ 96356 h 319088" name="connsiteY118"/>
                <a:gd fmla="*/ 128223 w 338138" name="connsiteX119"/>
                <a:gd fmla="*/ 117475 h 319088" name="connsiteY119"/>
                <a:gd fmla="*/ 103188 w 338138" name="connsiteX120"/>
                <a:gd fmla="*/ 65997 h 319088" name="connsiteY120"/>
                <a:gd fmla="*/ 169070 w 338138" name="connsiteX121"/>
                <a:gd fmla="*/ 0 h 319088" name="connsiteY1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b="b" l="l" r="r" t="t"/>
              <a:pathLst>
                <a:path h="319088" w="33813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8" name="TextBox 11"/>
            <p:cNvSpPr txBox="1"/>
            <p:nvPr/>
          </p:nvSpPr>
          <p:spPr>
            <a:xfrm>
              <a:off x="1769486" y="3039181"/>
              <a:ext cx="1200964" cy="24384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sz="1600">
                  <a:solidFill>
                    <a:schemeClr val="bg1"/>
                  </a:solidFill>
                </a:rPr>
                <a:t>文字添加</a:t>
              </a:r>
            </a:p>
          </p:txBody>
        </p:sp>
        <p:sp>
          <p:nvSpPr>
            <p:cNvPr id="29" name="TextBox 11"/>
            <p:cNvSpPr txBox="1"/>
            <p:nvPr/>
          </p:nvSpPr>
          <p:spPr>
            <a:xfrm>
              <a:off x="3325912" y="3039181"/>
              <a:ext cx="1200964" cy="24384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sz="1600">
                  <a:solidFill>
                    <a:schemeClr val="bg1"/>
                  </a:solidFill>
                </a:rPr>
                <a:t>文字添加</a:t>
              </a:r>
            </a:p>
          </p:txBody>
        </p:sp>
        <p:sp>
          <p:nvSpPr>
            <p:cNvPr id="30" name="TextBox 11"/>
            <p:cNvSpPr txBox="1"/>
            <p:nvPr/>
          </p:nvSpPr>
          <p:spPr>
            <a:xfrm>
              <a:off x="1769486" y="4661059"/>
              <a:ext cx="1200964" cy="24384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sz="1600">
                  <a:solidFill>
                    <a:schemeClr val="bg1"/>
                  </a:solidFill>
                </a:rPr>
                <a:t>文字添加</a:t>
              </a:r>
            </a:p>
          </p:txBody>
        </p:sp>
        <p:sp>
          <p:nvSpPr>
            <p:cNvPr id="31" name="TextBox 11"/>
            <p:cNvSpPr txBox="1"/>
            <p:nvPr/>
          </p:nvSpPr>
          <p:spPr>
            <a:xfrm>
              <a:off x="3325912" y="4661059"/>
              <a:ext cx="1200964" cy="24384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sz="1600">
                  <a:solidFill>
                    <a:schemeClr val="bg1"/>
                  </a:solidFill>
                </a:rPr>
                <a:t>文字添加</a:t>
              </a:r>
            </a:p>
          </p:txBody>
        </p:sp>
      </p:grpSp>
    </p:spTree>
    <p:extLst>
      <p:ext uri="{BB962C8B-B14F-4D97-AF65-F5344CB8AC3E}">
        <p14:creationId val="42499520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1000" fill="hold" id="7"/>
                                        <p:tgtEl>
                                          <p:spTgt spid="36"/>
                                        </p:tgtEl>
                                        <p:attrNameLst>
                                          <p:attrName>ppt_w</p:attrName>
                                        </p:attrNameLst>
                                      </p:cBhvr>
                                      <p:tavLst>
                                        <p:tav tm="0">
                                          <p:val>
                                            <p:fltVal val="0"/>
                                          </p:val>
                                        </p:tav>
                                        <p:tav tm="100000">
                                          <p:val>
                                            <p:strVal val="#ppt_w"/>
                                          </p:val>
                                        </p:tav>
                                      </p:tavLst>
                                    </p:anim>
                                    <p:anim calcmode="lin" valueType="num">
                                      <p:cBhvr>
                                        <p:cTn dur="1000" fill="hold" id="8"/>
                                        <p:tgtEl>
                                          <p:spTgt spid="36"/>
                                        </p:tgtEl>
                                        <p:attrNameLst>
                                          <p:attrName>ppt_h</p:attrName>
                                        </p:attrNameLst>
                                      </p:cBhvr>
                                      <p:tavLst>
                                        <p:tav tm="0">
                                          <p:val>
                                            <p:fltVal val="0"/>
                                          </p:val>
                                        </p:tav>
                                        <p:tav tm="100000">
                                          <p:val>
                                            <p:strVal val="#ppt_h"/>
                                          </p:val>
                                        </p:tav>
                                      </p:tavLst>
                                    </p:anim>
                                    <p:anim calcmode="lin" valueType="num">
                                      <p:cBhvr>
                                        <p:cTn dur="1000" fill="hold" id="9"/>
                                        <p:tgtEl>
                                          <p:spTgt spid="36"/>
                                        </p:tgtEl>
                                        <p:attrNameLst>
                                          <p:attrName>style.rotation</p:attrName>
                                        </p:attrNameLst>
                                      </p:cBhvr>
                                      <p:tavLst>
                                        <p:tav tm="0">
                                          <p:val>
                                            <p:fltVal val="90"/>
                                          </p:val>
                                        </p:tav>
                                        <p:tav tm="100000">
                                          <p:val>
                                            <p:fltVal val="0"/>
                                          </p:val>
                                        </p:tav>
                                      </p:tavLst>
                                    </p:anim>
                                    <p:animEffect filter="fade" transition="in">
                                      <p:cBhvr>
                                        <p:cTn dur="1000" id="10"/>
                                        <p:tgtEl>
                                          <p:spTgt spid="36"/>
                                        </p:tgtEl>
                                      </p:cBhvr>
                                    </p:animEffect>
                                  </p:childTnLst>
                                </p:cTn>
                              </p:par>
                            </p:childTnLst>
                          </p:cTn>
                        </p:par>
                        <p:par>
                          <p:cTn fill="hold" id="11" nodeType="afterGroup">
                            <p:stCondLst>
                              <p:cond delay="1000"/>
                            </p:stCondLst>
                            <p:childTnLst>
                              <p:par>
                                <p:cTn fill="hold" id="12" nodeType="afterEffect" presetClass="entr" presetID="14" presetSubtype="10">
                                  <p:stCondLst>
                                    <p:cond delay="0"/>
                                  </p:stCondLst>
                                  <p:childTnLst>
                                    <p:set>
                                      <p:cBhvr>
                                        <p:cTn dur="1" fill="hold" id="13">
                                          <p:stCondLst>
                                            <p:cond delay="0"/>
                                          </p:stCondLst>
                                        </p:cTn>
                                        <p:tgtEl>
                                          <p:spTgt spid="37"/>
                                        </p:tgtEl>
                                        <p:attrNameLst>
                                          <p:attrName>style.visibility</p:attrName>
                                        </p:attrNameLst>
                                      </p:cBhvr>
                                      <p:to>
                                        <p:strVal val="visible"/>
                                      </p:to>
                                    </p:set>
                                    <p:animEffect filter="randombar(horizontal)" transition="in">
                                      <p:cBhvr>
                                        <p:cTn dur="500" id="14"/>
                                        <p:tgtEl>
                                          <p:spTgt spid="37"/>
                                        </p:tgtEl>
                                      </p:cBhvr>
                                    </p:animEffect>
                                  </p:childTnLst>
                                </p:cTn>
                              </p:par>
                            </p:childTnLst>
                          </p:cTn>
                        </p:par>
                        <p:par>
                          <p:cTn fill="hold" id="15" nodeType="afterGroup">
                            <p:stCondLst>
                              <p:cond delay="1500"/>
                            </p:stCondLst>
                            <p:childTnLst>
                              <p:par>
                                <p:cTn fill="hold" id="16" nodeType="afterEffect" presetClass="entr" presetID="14" presetSubtype="10">
                                  <p:stCondLst>
                                    <p:cond delay="0"/>
                                  </p:stCondLst>
                                  <p:childTnLst>
                                    <p:set>
                                      <p:cBhvr>
                                        <p:cTn dur="1" fill="hold" id="17">
                                          <p:stCondLst>
                                            <p:cond delay="0"/>
                                          </p:stCondLst>
                                        </p:cTn>
                                        <p:tgtEl>
                                          <p:spTgt spid="38"/>
                                        </p:tgtEl>
                                        <p:attrNameLst>
                                          <p:attrName>style.visibility</p:attrName>
                                        </p:attrNameLst>
                                      </p:cBhvr>
                                      <p:to>
                                        <p:strVal val="visible"/>
                                      </p:to>
                                    </p:set>
                                    <p:animEffect filter="randombar(horizontal)" transition="in">
                                      <p:cBhvr>
                                        <p:cTn dur="500" id="18"/>
                                        <p:tgtEl>
                                          <p:spTgt spid="38"/>
                                        </p:tgtEl>
                                      </p:cBhvr>
                                    </p:animEffect>
                                  </p:childTnLst>
                                </p:cTn>
                              </p:par>
                            </p:childTnLst>
                          </p:cTn>
                        </p:par>
                        <p:par>
                          <p:cTn fill="hold" id="19" nodeType="afterGroup">
                            <p:stCondLst>
                              <p:cond delay="2000"/>
                            </p:stCondLst>
                            <p:childTnLst>
                              <p:par>
                                <p:cTn fill="hold" id="20" nodeType="afterEffect" presetClass="entr" presetID="14" presetSubtype="10">
                                  <p:stCondLst>
                                    <p:cond delay="0"/>
                                  </p:stCondLst>
                                  <p:childTnLst>
                                    <p:set>
                                      <p:cBhvr>
                                        <p:cTn dur="1" fill="hold" id="21">
                                          <p:stCondLst>
                                            <p:cond delay="0"/>
                                          </p:stCondLst>
                                        </p:cTn>
                                        <p:tgtEl>
                                          <p:spTgt spid="39"/>
                                        </p:tgtEl>
                                        <p:attrNameLst>
                                          <p:attrName>style.visibility</p:attrName>
                                        </p:attrNameLst>
                                      </p:cBhvr>
                                      <p:to>
                                        <p:strVal val="visible"/>
                                      </p:to>
                                    </p:set>
                                    <p:animEffect filter="randombar(horizontal)" transition="in">
                                      <p:cBhvr>
                                        <p:cTn dur="500" id="22"/>
                                        <p:tgtEl>
                                          <p:spTgt spid="39"/>
                                        </p:tgtEl>
                                      </p:cBhvr>
                                    </p:animEffect>
                                  </p:childTnLst>
                                </p:cTn>
                              </p:par>
                            </p:childTnLst>
                          </p:cTn>
                        </p:par>
                        <p:par>
                          <p:cTn fill="hold" id="23" nodeType="afterGroup">
                            <p:stCondLst>
                              <p:cond delay="2500"/>
                            </p:stCondLst>
                            <p:childTnLst>
                              <p:par>
                                <p:cTn fill="hold" id="24" nodeType="afterEffect" presetClass="entr" presetID="14" presetSubtype="10">
                                  <p:stCondLst>
                                    <p:cond delay="0"/>
                                  </p:stCondLst>
                                  <p:childTnLst>
                                    <p:set>
                                      <p:cBhvr>
                                        <p:cTn dur="1" fill="hold" id="25">
                                          <p:stCondLst>
                                            <p:cond delay="0"/>
                                          </p:stCondLst>
                                        </p:cTn>
                                        <p:tgtEl>
                                          <p:spTgt spid="40"/>
                                        </p:tgtEl>
                                        <p:attrNameLst>
                                          <p:attrName>style.visibility</p:attrName>
                                        </p:attrNameLst>
                                      </p:cBhvr>
                                      <p:to>
                                        <p:strVal val="visible"/>
                                      </p:to>
                                    </p:set>
                                    <p:animEffect filter="randombar(horizontal)" transition="in">
                                      <p:cBhvr>
                                        <p:cTn dur="500" id="26"/>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p:cNvGrpSpPr/>
          <p:nvPr/>
        </p:nvGrpSpPr>
        <p:grpSpPr>
          <a:xfrm>
            <a:off x="3818530" y="2184629"/>
            <a:ext cx="4547257" cy="3029908"/>
            <a:chOff x="3818530" y="2184629"/>
            <a:chExt cx="4547257" cy="3029908"/>
          </a:xfrm>
        </p:grpSpPr>
        <p:sp>
          <p:nvSpPr>
            <p:cNvPr id="9" name="Freeform: Shape 2"/>
            <p:cNvSpPr/>
            <p:nvPr/>
          </p:nvSpPr>
          <p:spPr>
            <a:xfrm>
              <a:off x="4582632" y="2184629"/>
              <a:ext cx="2654419" cy="1513896"/>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0" y="9674"/>
                    <a:pt x="5515" y="0"/>
                    <a:pt x="12314" y="0"/>
                  </a:cubicBezTo>
                  <a:cubicBezTo>
                    <a:pt x="16025" y="0"/>
                    <a:pt x="19354" y="2885"/>
                    <a:pt x="21600" y="7423"/>
                  </a:cubicBezTo>
                </a:path>
              </a:pathLst>
            </a:custGeom>
            <a:noFill/>
            <a:ln cap="flat" w="38100">
              <a:solidFill>
                <a:schemeClr val="bg1">
                  <a:lumMod val="85000"/>
                  <a:alpha val="41673"/>
                </a:schemeClr>
              </a:solidFill>
              <a:prstDash val="solid"/>
              <a:miter lim="800000"/>
            </a:ln>
            <a:effectLst/>
          </p:spPr>
          <p:txBody>
            <a:bodyPr anchor="ctr"/>
            <a:lstStyle/>
            <a:p>
              <a:pPr algn="ctr"/>
              <a:endParaRPr/>
            </a:p>
          </p:txBody>
        </p:sp>
        <p:sp>
          <p:nvSpPr>
            <p:cNvPr id="10" name="Freeform: Shape 3"/>
            <p:cNvSpPr/>
            <p:nvPr/>
          </p:nvSpPr>
          <p:spPr>
            <a:xfrm>
              <a:off x="7162969" y="2635354"/>
              <a:ext cx="155468" cy="160677"/>
            </a:xfrm>
            <a:custGeom>
              <a:cxnLst>
                <a:cxn ang="0">
                  <a:pos x="wd2" y="hd2"/>
                </a:cxn>
                <a:cxn ang="5400000">
                  <a:pos x="wd2" y="hd2"/>
                </a:cxn>
                <a:cxn ang="10800000">
                  <a:pos x="wd2" y="hd2"/>
                </a:cxn>
                <a:cxn ang="16200000">
                  <a:pos x="wd2" y="hd2"/>
                </a:cxn>
              </a:cxnLst>
              <a:rect b="b" l="0" r="r" t="0"/>
              <a:pathLst>
                <a:path extrusionOk="0" h="21600" w="21600">
                  <a:moveTo>
                    <a:pt x="17396" y="0"/>
                  </a:moveTo>
                  <a:lnTo>
                    <a:pt x="0" y="14306"/>
                  </a:lnTo>
                  <a:lnTo>
                    <a:pt x="21600" y="21600"/>
                  </a:lnTo>
                  <a:lnTo>
                    <a:pt x="17396" y="0"/>
                  </a:lnTo>
                  <a:close/>
                </a:path>
              </a:pathLst>
            </a:custGeom>
            <a:solidFill>
              <a:schemeClr val="bg1">
                <a:lumMod val="85000"/>
              </a:schemeClr>
            </a:solidFill>
            <a:ln cap="flat" w="9525">
              <a:noFill/>
              <a:prstDash val="solid"/>
              <a:round/>
            </a:ln>
            <a:effectLst/>
          </p:spPr>
          <p:txBody>
            <a:bodyPr anchor="ctr"/>
            <a:lstStyle/>
            <a:p>
              <a:pPr algn="ctr"/>
              <a:endParaRPr/>
            </a:p>
          </p:txBody>
        </p:sp>
        <p:sp>
          <p:nvSpPr>
            <p:cNvPr id="11" name="Freeform: Shape 4"/>
            <p:cNvSpPr/>
            <p:nvPr/>
          </p:nvSpPr>
          <p:spPr>
            <a:xfrm>
              <a:off x="4952360" y="3609659"/>
              <a:ext cx="1938729" cy="1212564"/>
            </a:xfrm>
            <a:custGeom>
              <a:cxnLst>
                <a:cxn ang="0">
                  <a:pos x="wd2" y="hd2"/>
                </a:cxn>
                <a:cxn ang="5400000">
                  <a:pos x="wd2" y="hd2"/>
                </a:cxn>
                <a:cxn ang="10800000">
                  <a:pos x="wd2" y="hd2"/>
                </a:cxn>
                <a:cxn ang="16200000">
                  <a:pos x="wd2" y="hd2"/>
                </a:cxn>
              </a:cxnLst>
              <a:rect b="b" l="0" r="r" t="0"/>
              <a:pathLst>
                <a:path extrusionOk="0" h="19790" w="21407">
                  <a:moveTo>
                    <a:pt x="21407" y="14360"/>
                  </a:moveTo>
                  <a:cubicBezTo>
                    <a:pt x="16510" y="21600"/>
                    <a:pt x="8567" y="21600"/>
                    <a:pt x="3670" y="14360"/>
                  </a:cubicBezTo>
                  <a:cubicBezTo>
                    <a:pt x="1004" y="10418"/>
                    <a:pt x="-193" y="5149"/>
                    <a:pt x="25" y="0"/>
                  </a:cubicBezTo>
                </a:path>
              </a:pathLst>
            </a:custGeom>
            <a:noFill/>
            <a:ln cap="flat" w="38100">
              <a:solidFill>
                <a:schemeClr val="bg1">
                  <a:lumMod val="85000"/>
                  <a:alpha val="41673"/>
                </a:schemeClr>
              </a:solidFill>
              <a:prstDash val="solid"/>
              <a:miter lim="800000"/>
            </a:ln>
            <a:effectLst/>
          </p:spPr>
          <p:txBody>
            <a:bodyPr anchor="ctr"/>
            <a:lstStyle/>
            <a:p>
              <a:pPr algn="ctr"/>
              <a:endParaRPr/>
            </a:p>
          </p:txBody>
        </p:sp>
        <p:sp>
          <p:nvSpPr>
            <p:cNvPr id="12" name="Freeform: Shape 5"/>
            <p:cNvSpPr/>
            <p:nvPr/>
          </p:nvSpPr>
          <p:spPr>
            <a:xfrm>
              <a:off x="6809712" y="4413561"/>
              <a:ext cx="160667" cy="155519"/>
            </a:xfrm>
            <a:custGeom>
              <a:cxnLst>
                <a:cxn ang="0">
                  <a:pos x="wd2" y="hd2"/>
                </a:cxn>
                <a:cxn ang="5400000">
                  <a:pos x="wd2" y="hd2"/>
                </a:cxn>
                <a:cxn ang="10800000">
                  <a:pos x="wd2" y="hd2"/>
                </a:cxn>
                <a:cxn ang="16200000">
                  <a:pos x="wd2" y="hd2"/>
                </a:cxn>
              </a:cxnLst>
              <a:rect b="b" l="0" r="r" t="0"/>
              <a:pathLst>
                <a:path extrusionOk="0" h="21600" w="21600">
                  <a:moveTo>
                    <a:pt x="0" y="4494"/>
                  </a:moveTo>
                  <a:lnTo>
                    <a:pt x="14306" y="21600"/>
                  </a:lnTo>
                  <a:lnTo>
                    <a:pt x="21600" y="0"/>
                  </a:lnTo>
                  <a:lnTo>
                    <a:pt x="0" y="4494"/>
                  </a:lnTo>
                  <a:close/>
                </a:path>
              </a:pathLst>
            </a:custGeom>
            <a:solidFill>
              <a:schemeClr val="bg1">
                <a:lumMod val="85000"/>
              </a:schemeClr>
            </a:solidFill>
            <a:ln cap="flat" w="9525">
              <a:noFill/>
              <a:prstDash val="solid"/>
              <a:round/>
            </a:ln>
            <a:effectLst/>
          </p:spPr>
          <p:txBody>
            <a:bodyPr anchor="ctr"/>
            <a:lstStyle/>
            <a:p>
              <a:pPr algn="ctr"/>
              <a:endParaRPr/>
            </a:p>
          </p:txBody>
        </p:sp>
        <p:sp>
          <p:nvSpPr>
            <p:cNvPr id="14" name="Freeform: Shape 7"/>
            <p:cNvSpPr/>
            <p:nvPr/>
          </p:nvSpPr>
          <p:spPr>
            <a:xfrm>
              <a:off x="5284280" y="2552541"/>
              <a:ext cx="1940518" cy="1157620"/>
            </a:xfrm>
            <a:custGeom>
              <a:cxnLst>
                <a:cxn ang="0">
                  <a:pos x="wd2" y="hd2"/>
                </a:cxn>
                <a:cxn ang="5400000">
                  <a:pos x="wd2" y="hd2"/>
                </a:cxn>
                <a:cxn ang="10800000">
                  <a:pos x="wd2" y="hd2"/>
                </a:cxn>
                <a:cxn ang="16200000">
                  <a:pos x="wd2" y="hd2"/>
                </a:cxn>
              </a:cxnLst>
              <a:rect b="b" l="0" r="r" t="0"/>
              <a:pathLst>
                <a:path extrusionOk="0" h="19713" w="21547">
                  <a:moveTo>
                    <a:pt x="0" y="5663"/>
                  </a:moveTo>
                  <a:cubicBezTo>
                    <a:pt x="4928" y="-1887"/>
                    <a:pt x="12922" y="-1887"/>
                    <a:pt x="17849" y="5663"/>
                  </a:cubicBezTo>
                  <a:cubicBezTo>
                    <a:pt x="20368" y="9521"/>
                    <a:pt x="21600" y="14638"/>
                    <a:pt x="21545" y="19713"/>
                  </a:cubicBezTo>
                </a:path>
              </a:pathLst>
            </a:custGeom>
            <a:noFill/>
            <a:ln cap="flat" w="38100">
              <a:solidFill>
                <a:schemeClr val="bg1">
                  <a:lumMod val="85000"/>
                  <a:alpha val="41673"/>
                </a:schemeClr>
              </a:solidFill>
              <a:prstDash val="solid"/>
              <a:miter lim="800000"/>
            </a:ln>
            <a:effectLst/>
          </p:spPr>
          <p:txBody>
            <a:bodyPr anchor="ctr"/>
            <a:lstStyle/>
            <a:p>
              <a:pPr algn="ctr"/>
              <a:endParaRPr/>
            </a:p>
          </p:txBody>
        </p:sp>
        <p:sp>
          <p:nvSpPr>
            <p:cNvPr id="15" name="Freeform: Shape 8"/>
            <p:cNvSpPr/>
            <p:nvPr/>
          </p:nvSpPr>
          <p:spPr>
            <a:xfrm>
              <a:off x="5224795" y="2798242"/>
              <a:ext cx="157586" cy="157515"/>
            </a:xfrm>
            <a:custGeom>
              <a:cxnLst>
                <a:cxn ang="0">
                  <a:pos x="wd2" y="hd2"/>
                </a:cxn>
                <a:cxn ang="5400000">
                  <a:pos x="wd2" y="hd2"/>
                </a:cxn>
                <a:cxn ang="10800000">
                  <a:pos x="wd2" y="hd2"/>
                </a:cxn>
                <a:cxn ang="16200000">
                  <a:pos x="wd2" y="hd2"/>
                </a:cxn>
              </a:cxnLst>
              <a:rect b="b" l="0" r="r" t="0"/>
              <a:pathLst>
                <a:path extrusionOk="0" h="21600" w="21600">
                  <a:moveTo>
                    <a:pt x="21600" y="15878"/>
                  </a:moveTo>
                  <a:lnTo>
                    <a:pt x="5722" y="0"/>
                  </a:lnTo>
                  <a:lnTo>
                    <a:pt x="0" y="21600"/>
                  </a:lnTo>
                  <a:lnTo>
                    <a:pt x="21600" y="15878"/>
                  </a:lnTo>
                  <a:close/>
                </a:path>
              </a:pathLst>
            </a:custGeom>
            <a:solidFill>
              <a:schemeClr val="bg1">
                <a:lumMod val="85000"/>
              </a:schemeClr>
            </a:solidFill>
            <a:ln cap="flat" w="9525">
              <a:noFill/>
              <a:prstDash val="solid"/>
              <a:round/>
            </a:ln>
            <a:effectLst/>
          </p:spPr>
          <p:txBody>
            <a:bodyPr anchor="ctr"/>
            <a:lstStyle/>
            <a:p>
              <a:pPr algn="ctr"/>
              <a:endParaRPr/>
            </a:p>
          </p:txBody>
        </p:sp>
        <p:sp>
          <p:nvSpPr>
            <p:cNvPr id="16" name="Freeform: Shape 9"/>
            <p:cNvSpPr/>
            <p:nvPr/>
          </p:nvSpPr>
          <p:spPr>
            <a:xfrm>
              <a:off x="5003877" y="3698525"/>
              <a:ext cx="2607607" cy="1516012"/>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600" y="11941"/>
                    <a:pt x="15986" y="21600"/>
                    <a:pt x="9044" y="21600"/>
                  </a:cubicBezTo>
                  <a:cubicBezTo>
                    <a:pt x="5492" y="21600"/>
                    <a:pt x="2266" y="19036"/>
                    <a:pt x="0" y="14927"/>
                  </a:cubicBezTo>
                </a:path>
              </a:pathLst>
            </a:custGeom>
            <a:noFill/>
            <a:ln cap="flat" w="38100">
              <a:solidFill>
                <a:schemeClr val="bg1">
                  <a:lumMod val="85000"/>
                  <a:alpha val="41673"/>
                </a:schemeClr>
              </a:solidFill>
              <a:prstDash val="solid"/>
              <a:miter lim="800000"/>
            </a:ln>
            <a:effectLst/>
          </p:spPr>
          <p:txBody>
            <a:bodyPr anchor="ctr"/>
            <a:lstStyle/>
            <a:p>
              <a:pPr algn="ctr"/>
              <a:endParaRPr/>
            </a:p>
          </p:txBody>
        </p:sp>
        <p:sp>
          <p:nvSpPr>
            <p:cNvPr id="17" name="Freeform: Shape 10"/>
            <p:cNvSpPr/>
            <p:nvPr/>
          </p:nvSpPr>
          <p:spPr>
            <a:xfrm>
              <a:off x="4957139" y="4704331"/>
              <a:ext cx="158607" cy="157549"/>
            </a:xfrm>
            <a:custGeom>
              <a:cxnLst>
                <a:cxn ang="0">
                  <a:pos x="wd2" y="hd2"/>
                </a:cxn>
                <a:cxn ang="5400000">
                  <a:pos x="wd2" y="hd2"/>
                </a:cxn>
                <a:cxn ang="10800000">
                  <a:pos x="wd2" y="hd2"/>
                </a:cxn>
                <a:cxn ang="16200000">
                  <a:pos x="wd2" y="hd2"/>
                </a:cxn>
              </a:cxnLst>
              <a:rect b="b" l="0" r="r" t="0"/>
              <a:pathLst>
                <a:path extrusionOk="0" h="21600" w="21600">
                  <a:moveTo>
                    <a:pt x="5826" y="21600"/>
                  </a:moveTo>
                  <a:lnTo>
                    <a:pt x="21600" y="5722"/>
                  </a:lnTo>
                  <a:lnTo>
                    <a:pt x="0" y="0"/>
                  </a:lnTo>
                  <a:lnTo>
                    <a:pt x="5826" y="21600"/>
                  </a:lnTo>
                  <a:close/>
                </a:path>
              </a:pathLst>
            </a:custGeom>
            <a:solidFill>
              <a:schemeClr val="bg1">
                <a:lumMod val="85000"/>
              </a:schemeClr>
            </a:solidFill>
            <a:ln cap="flat" w="9525">
              <a:noFill/>
              <a:prstDash val="solid"/>
              <a:round/>
            </a:ln>
            <a:effectLst/>
          </p:spPr>
          <p:txBody>
            <a:bodyPr anchor="ctr"/>
            <a:lstStyle/>
            <a:p>
              <a:pPr algn="ctr"/>
              <a:endParaRPr/>
            </a:p>
          </p:txBody>
        </p:sp>
        <p:sp>
          <p:nvSpPr>
            <p:cNvPr id="18" name="Freeform: Shape 11"/>
            <p:cNvSpPr/>
            <p:nvPr/>
          </p:nvSpPr>
          <p:spPr>
            <a:xfrm>
              <a:off x="6855064" y="2944222"/>
              <a:ext cx="1510723" cy="151072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20" name="Freeform: Shape 17"/>
            <p:cNvSpPr>
              <a:spLocks noChangeAspect="1"/>
            </p:cNvSpPr>
            <p:nvPr/>
          </p:nvSpPr>
          <p:spPr bwMode="auto">
            <a:xfrm>
              <a:off x="7355468" y="3342926"/>
              <a:ext cx="562923" cy="709481"/>
            </a:xfrm>
            <a:custGeom>
              <a:gdLst>
                <a:gd fmla="*/ 179388 w 268288" name="connsiteX0"/>
                <a:gd fmla="*/ 166688 h 338138" name="connsiteY0"/>
                <a:gd fmla="*/ 203200 w 268288" name="connsiteX1"/>
                <a:gd fmla="*/ 190443 h 338138" name="connsiteY1"/>
                <a:gd fmla="*/ 203200 w 268288" name="connsiteX2"/>
                <a:gd fmla="*/ 252471 h 338138" name="connsiteY2"/>
                <a:gd fmla="*/ 179388 w 268288" name="connsiteX3"/>
                <a:gd fmla="*/ 276226 h 338138" name="connsiteY3"/>
                <a:gd fmla="*/ 155575 w 268288" name="connsiteX4"/>
                <a:gd fmla="*/ 252471 h 338138" name="connsiteY4"/>
                <a:gd fmla="*/ 155575 w 268288" name="connsiteX5"/>
                <a:gd fmla="*/ 190443 h 338138" name="connsiteY5"/>
                <a:gd fmla="*/ 179388 w 268288" name="connsiteX6"/>
                <a:gd fmla="*/ 166688 h 338138" name="connsiteY6"/>
                <a:gd fmla="*/ 179388 w 268288" name="connsiteX7"/>
                <a:gd fmla="*/ 150813 h 338138" name="connsiteY7"/>
                <a:gd fmla="*/ 139700 w 268288" name="connsiteX8"/>
                <a:gd fmla="*/ 190427 h 338138" name="connsiteY8"/>
                <a:gd fmla="*/ 139700 w 268288" name="connsiteX9"/>
                <a:gd fmla="*/ 252488 h 338138" name="connsiteY9"/>
                <a:gd fmla="*/ 179388 w 268288" name="connsiteX10"/>
                <a:gd fmla="*/ 292101 h 338138" name="connsiteY10"/>
                <a:gd fmla="*/ 219075 w 268288" name="connsiteX11"/>
                <a:gd fmla="*/ 252488 h 338138" name="connsiteY11"/>
                <a:gd fmla="*/ 219075 w 268288" name="connsiteX12"/>
                <a:gd fmla="*/ 190427 h 338138" name="connsiteY12"/>
                <a:gd fmla="*/ 179388 w 268288" name="connsiteX13"/>
                <a:gd fmla="*/ 150813 h 338138" name="connsiteY13"/>
                <a:gd fmla="*/ 57120 w 268288" name="connsiteX14"/>
                <a:gd fmla="*/ 150813 h 338138" name="connsiteY14"/>
                <a:gd fmla="*/ 49212 w 268288" name="connsiteX15"/>
                <a:gd fmla="*/ 158705 h 338138" name="connsiteY15"/>
                <a:gd fmla="*/ 57120 w 268288" name="connsiteX16"/>
                <a:gd fmla="*/ 166597 h 338138" name="connsiteY16"/>
                <a:gd fmla="*/ 80842 w 268288" name="connsiteX17"/>
                <a:gd fmla="*/ 166597 h 338138" name="connsiteY17"/>
                <a:gd fmla="*/ 103247 w 268288" name="connsiteX18"/>
                <a:gd fmla="*/ 188959 h 338138" name="connsiteY18"/>
                <a:gd fmla="*/ 103247 w 268288" name="connsiteX19"/>
                <a:gd fmla="*/ 190274 h 338138" name="connsiteY19"/>
                <a:gd fmla="*/ 80842 w 268288" name="connsiteX20"/>
                <a:gd fmla="*/ 212635 h 338138" name="connsiteY20"/>
                <a:gd fmla="*/ 57120 w 268288" name="connsiteX21"/>
                <a:gd fmla="*/ 212635 h 338138" name="connsiteY21"/>
                <a:gd fmla="*/ 49212 w 268288" name="connsiteX22"/>
                <a:gd fmla="*/ 220527 h 338138" name="connsiteY22"/>
                <a:gd fmla="*/ 57120 w 268288" name="connsiteX23"/>
                <a:gd fmla="*/ 228419 h 338138" name="connsiteY23"/>
                <a:gd fmla="*/ 80842 w 268288" name="connsiteX24"/>
                <a:gd fmla="*/ 228419 h 338138" name="connsiteY24"/>
                <a:gd fmla="*/ 103247 w 268288" name="connsiteX25"/>
                <a:gd fmla="*/ 250781 h 338138" name="connsiteY25"/>
                <a:gd fmla="*/ 80842 w 268288" name="connsiteX26"/>
                <a:gd fmla="*/ 273142 h 338138" name="connsiteY26"/>
                <a:gd fmla="*/ 57120 w 268288" name="connsiteX27"/>
                <a:gd fmla="*/ 273142 h 338138" name="connsiteY27"/>
                <a:gd fmla="*/ 49212 w 268288" name="connsiteX28"/>
                <a:gd fmla="*/ 281034 h 338138" name="connsiteY28"/>
                <a:gd fmla="*/ 57120 w 268288" name="connsiteX29"/>
                <a:gd fmla="*/ 288926 h 338138" name="connsiteY29"/>
                <a:gd fmla="*/ 80842 w 268288" name="connsiteX30"/>
                <a:gd fmla="*/ 288926 h 338138" name="connsiteY30"/>
                <a:gd fmla="*/ 119062 w 268288" name="connsiteX31"/>
                <a:gd fmla="*/ 250781 h 338138" name="connsiteY31"/>
                <a:gd fmla="*/ 103247 w 268288" name="connsiteX32"/>
                <a:gd fmla="*/ 220527 h 338138" name="connsiteY32"/>
                <a:gd fmla="*/ 119062 w 268288" name="connsiteX33"/>
                <a:gd fmla="*/ 190274 h 338138" name="connsiteY33"/>
                <a:gd fmla="*/ 119062 w 268288" name="connsiteX34"/>
                <a:gd fmla="*/ 188959 h 338138" name="connsiteY34"/>
                <a:gd fmla="*/ 80842 w 268288" name="connsiteX35"/>
                <a:gd fmla="*/ 150813 h 338138" name="connsiteY35"/>
                <a:gd fmla="*/ 57120 w 268288" name="connsiteX36"/>
                <a:gd fmla="*/ 150813 h 338138" name="connsiteY36"/>
                <a:gd fmla="*/ 46099 w 268288" name="connsiteX37"/>
                <a:gd fmla="*/ 47625 h 338138" name="connsiteY37"/>
                <a:gd fmla="*/ 15875 w 268288" name="connsiteX38"/>
                <a:gd fmla="*/ 79629 h 338138" name="connsiteY38"/>
                <a:gd fmla="*/ 15875 w 268288" name="connsiteX39"/>
                <a:gd fmla="*/ 114300 h 338138" name="connsiteY39"/>
                <a:gd fmla="*/ 252413 w 268288" name="connsiteX40"/>
                <a:gd fmla="*/ 114300 h 338138" name="connsiteY40"/>
                <a:gd fmla="*/ 252413 w 268288" name="connsiteX41"/>
                <a:gd fmla="*/ 79629 h 338138" name="connsiteY41"/>
                <a:gd fmla="*/ 222189 w 268288" name="connsiteX42"/>
                <a:gd fmla="*/ 47625 h 338138" name="connsiteY42"/>
                <a:gd fmla="*/ 210362 w 268288" name="connsiteX43"/>
                <a:gd fmla="*/ 47625 h 338138" name="connsiteY43"/>
                <a:gd fmla="*/ 210362 w 268288" name="connsiteX44"/>
                <a:gd fmla="*/ 71628 h 338138" name="connsiteY44"/>
                <a:gd fmla="*/ 202477 w 268288" name="connsiteX45"/>
                <a:gd fmla="*/ 79629 h 338138" name="connsiteY45"/>
                <a:gd fmla="*/ 194593 w 268288" name="connsiteX46"/>
                <a:gd fmla="*/ 71628 h 338138" name="connsiteY46"/>
                <a:gd fmla="*/ 194593 w 268288" name="connsiteX47"/>
                <a:gd fmla="*/ 47625 h 338138" name="connsiteY47"/>
                <a:gd fmla="*/ 73696 w 268288" name="connsiteX48"/>
                <a:gd fmla="*/ 47625 h 338138" name="connsiteY48"/>
                <a:gd fmla="*/ 73696 w 268288" name="connsiteX49"/>
                <a:gd fmla="*/ 71628 h 338138" name="connsiteY49"/>
                <a:gd fmla="*/ 65811 w 268288" name="connsiteX50"/>
                <a:gd fmla="*/ 79629 h 338138" name="connsiteY50"/>
                <a:gd fmla="*/ 57926 w 268288" name="connsiteX51"/>
                <a:gd fmla="*/ 71628 h 338138" name="connsiteY51"/>
                <a:gd fmla="*/ 57926 w 268288" name="connsiteX52"/>
                <a:gd fmla="*/ 47625 h 338138" name="connsiteY52"/>
                <a:gd fmla="*/ 46099 w 268288" name="connsiteX53"/>
                <a:gd fmla="*/ 47625 h 338138" name="connsiteY53"/>
                <a:gd fmla="*/ 65757 w 268288" name="connsiteX54"/>
                <a:gd fmla="*/ 0 h 338138" name="connsiteY54"/>
                <a:gd fmla="*/ 73648 w 268288" name="connsiteX55"/>
                <a:gd fmla="*/ 7925 h 338138" name="connsiteY55"/>
                <a:gd fmla="*/ 73648 w 268288" name="connsiteX56"/>
                <a:gd fmla="*/ 31700 h 338138" name="connsiteY56"/>
                <a:gd fmla="*/ 194640 w 268288" name="connsiteX57"/>
                <a:gd fmla="*/ 31700 h 338138" name="connsiteY57"/>
                <a:gd fmla="*/ 194640 w 268288" name="connsiteX58"/>
                <a:gd fmla="*/ 7925 h 338138" name="connsiteY58"/>
                <a:gd fmla="*/ 202531 w 268288" name="connsiteX59"/>
                <a:gd fmla="*/ 0 h 338138" name="connsiteY59"/>
                <a:gd fmla="*/ 210422 w 268288" name="connsiteX60"/>
                <a:gd fmla="*/ 7925 h 338138" name="connsiteY60"/>
                <a:gd fmla="*/ 210422 w 268288" name="connsiteX61"/>
                <a:gd fmla="*/ 31700 h 338138" name="connsiteY61"/>
                <a:gd fmla="*/ 222258 w 268288" name="connsiteX62"/>
                <a:gd fmla="*/ 31700 h 338138" name="connsiteY62"/>
                <a:gd fmla="*/ 268288 w 268288" name="connsiteX63"/>
                <a:gd fmla="*/ 79251 h 338138" name="connsiteY63"/>
                <a:gd fmla="*/ 268288 w 268288" name="connsiteX64"/>
                <a:gd fmla="*/ 290587 h 338138" name="connsiteY64"/>
                <a:gd fmla="*/ 222258 w 268288" name="connsiteX65"/>
                <a:gd fmla="*/ 338138 h 338138" name="connsiteY65"/>
                <a:gd fmla="*/ 46030 w 268288" name="connsiteX66"/>
                <a:gd fmla="*/ 338138 h 338138" name="connsiteY66"/>
                <a:gd fmla="*/ 0 w 268288" name="connsiteX67"/>
                <a:gd fmla="*/ 290587 h 338138" name="connsiteY67"/>
                <a:gd fmla="*/ 0 w 268288" name="connsiteX68"/>
                <a:gd fmla="*/ 79251 h 338138" name="connsiteY68"/>
                <a:gd fmla="*/ 46030 w 268288" name="connsiteX69"/>
                <a:gd fmla="*/ 31700 h 338138" name="connsiteY69"/>
                <a:gd fmla="*/ 57866 w 268288" name="connsiteX70"/>
                <a:gd fmla="*/ 31700 h 338138" name="connsiteY70"/>
                <a:gd fmla="*/ 57866 w 268288" name="connsiteX71"/>
                <a:gd fmla="*/ 7925 h 338138" name="connsiteY71"/>
                <a:gd fmla="*/ 65757 w 268288" name="connsiteX72"/>
                <a:gd fmla="*/ 0 h 338138" name="connsiteY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b="b" l="l" r="r" t="t"/>
              <a:pathLst>
                <a:path h="338138" w="26828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bg1"/>
            </a:solidFill>
            <a:ln>
              <a:noFill/>
            </a:ln>
          </p:spPr>
          <p:txBody>
            <a:bodyPr anchor="ctr"/>
            <a:lstStyle/>
            <a:p>
              <a:pPr algn="ctr"/>
              <a:endParaRPr/>
            </a:p>
          </p:txBody>
        </p:sp>
        <p:sp>
          <p:nvSpPr>
            <p:cNvPr id="34" name="Freeform: Shape 11"/>
            <p:cNvSpPr/>
            <p:nvPr/>
          </p:nvSpPr>
          <p:spPr>
            <a:xfrm>
              <a:off x="3818530" y="2944222"/>
              <a:ext cx="1510723" cy="151072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9" name="Freeform: Shape 16"/>
            <p:cNvSpPr>
              <a:spLocks noChangeAspect="1"/>
            </p:cNvSpPr>
            <p:nvPr/>
          </p:nvSpPr>
          <p:spPr bwMode="auto">
            <a:xfrm>
              <a:off x="4277466" y="3342927"/>
              <a:ext cx="610333" cy="709479"/>
            </a:xfrm>
            <a:custGeom>
              <a:gdLst>
                <a:gd fmla="*/ 144647 w 290884" name="connsiteX0"/>
                <a:gd fmla="*/ 246063 h 338138" name="connsiteY0"/>
                <a:gd fmla="*/ 110656 w 290884" name="connsiteX1"/>
                <a:gd fmla="*/ 261816 h 338138" name="connsiteY1"/>
                <a:gd fmla="*/ 144647 w 290884" name="connsiteX2"/>
                <a:gd fmla="*/ 314326 h 338138" name="connsiteY2"/>
                <a:gd fmla="*/ 177331 w 290884" name="connsiteX3"/>
                <a:gd fmla="*/ 261816 h 338138" name="connsiteY3"/>
                <a:gd fmla="*/ 144647 w 290884" name="connsiteX4"/>
                <a:gd fmla="*/ 246063 h 338138" name="connsiteY4"/>
                <a:gd fmla="*/ 186856 w 290884" name="connsiteX5"/>
                <a:gd fmla="*/ 222250 h 338138" name="connsiteY5"/>
                <a:gd fmla="*/ 181776 w 290884" name="connsiteX6"/>
                <a:gd fmla="*/ 224790 h 338138" name="connsiteY6"/>
                <a:gd fmla="*/ 167806 w 290884" name="connsiteX7"/>
                <a:gd fmla="*/ 233680 h 338138" name="connsiteY7"/>
                <a:gd fmla="*/ 183046 w 290884" name="connsiteX8"/>
                <a:gd fmla="*/ 241300 h 338138" name="connsiteY8"/>
                <a:gd fmla="*/ 186856 w 290884" name="connsiteX9"/>
                <a:gd fmla="*/ 222250 h 338138" name="connsiteY9"/>
                <a:gd fmla="*/ 102719 w 290884" name="connsiteX10"/>
                <a:gd fmla="*/ 222250 h 338138" name="connsiteY10"/>
                <a:gd fmla="*/ 105470 w 290884" name="connsiteX11"/>
                <a:gd fmla="*/ 241300 h 338138" name="connsiteY11"/>
                <a:gd fmla="*/ 123357 w 290884" name="connsiteX12"/>
                <a:gd fmla="*/ 233680 h 338138" name="connsiteY12"/>
                <a:gd fmla="*/ 106846 w 290884" name="connsiteX13"/>
                <a:gd fmla="*/ 224790 h 338138" name="connsiteY13"/>
                <a:gd fmla="*/ 102719 w 290884" name="connsiteX14"/>
                <a:gd fmla="*/ 222250 h 338138" name="connsiteY14"/>
                <a:gd fmla="*/ 233044 w 290884" name="connsiteX15"/>
                <a:gd fmla="*/ 184150 h 338138" name="connsiteY15"/>
                <a:gd fmla="*/ 209321 w 290884" name="connsiteX16"/>
                <a:gd fmla="*/ 203710 h 338138" name="connsiteY16"/>
                <a:gd fmla="*/ 202731 w 290884" name="connsiteX17"/>
                <a:gd fmla="*/ 249351 h 338138" name="connsiteY17"/>
                <a:gd fmla="*/ 246223 w 290884" name="connsiteX18"/>
                <a:gd fmla="*/ 257175 h 338138" name="connsiteY18"/>
                <a:gd fmla="*/ 265992 w 290884" name="connsiteX19"/>
                <a:gd fmla="*/ 250655 h 338138" name="connsiteY19"/>
                <a:gd fmla="*/ 233044 w 290884" name="connsiteX20"/>
                <a:gd fmla="*/ 184150 h 338138" name="connsiteY20"/>
                <a:gd fmla="*/ 56261 w 290884" name="connsiteX21"/>
                <a:gd fmla="*/ 184150 h 338138" name="connsiteY21"/>
                <a:gd fmla="*/ 21995 w 290884" name="connsiteX22"/>
                <a:gd fmla="*/ 250655 h 338138" name="connsiteY22"/>
                <a:gd fmla="*/ 43082 w 290884" name="connsiteX23"/>
                <a:gd fmla="*/ 257175 h 338138" name="connsiteY23"/>
                <a:gd fmla="*/ 85256 w 290884" name="connsiteX24"/>
                <a:gd fmla="*/ 249351 h 338138" name="connsiteY24"/>
                <a:gd fmla="*/ 78666 w 290884" name="connsiteX25"/>
                <a:gd fmla="*/ 203710 h 338138" name="connsiteY25"/>
                <a:gd fmla="*/ 56261 w 290884" name="connsiteX26"/>
                <a:gd fmla="*/ 184150 h 338138" name="connsiteY26"/>
                <a:gd fmla="*/ 210669 w 290884" name="connsiteX27"/>
                <a:gd fmla="*/ 163513 h 338138" name="connsiteY27"/>
                <a:gd fmla="*/ 210669 w 290884" name="connsiteX28"/>
                <a:gd fmla="*/ 169070 h 338138" name="connsiteY28"/>
                <a:gd fmla="*/ 210669 w 290884" name="connsiteX29"/>
                <a:gd fmla="*/ 174626 h 338138" name="connsiteY29"/>
                <a:gd fmla="*/ 217019 w 290884" name="connsiteX30"/>
                <a:gd fmla="*/ 169070 h 338138" name="connsiteY30"/>
                <a:gd fmla="*/ 210669 w 290884" name="connsiteX31"/>
                <a:gd fmla="*/ 163513 h 338138" name="connsiteY31"/>
                <a:gd fmla="*/ 77319 w 290884" name="connsiteX32"/>
                <a:gd fmla="*/ 163513 h 338138" name="connsiteY32"/>
                <a:gd fmla="*/ 70969 w 290884" name="connsiteX33"/>
                <a:gd fmla="*/ 169070 h 338138" name="connsiteY33"/>
                <a:gd fmla="*/ 77319 w 290884" name="connsiteX34"/>
                <a:gd fmla="*/ 174626 h 338138" name="connsiteY34"/>
                <a:gd fmla="*/ 77319 w 290884" name="connsiteX35"/>
                <a:gd fmla="*/ 169070 h 338138" name="connsiteY35"/>
                <a:gd fmla="*/ 77319 w 290884" name="connsiteX36"/>
                <a:gd fmla="*/ 163513 h 338138" name="connsiteY36"/>
                <a:gd fmla="*/ 144788 w 290884" name="connsiteX37"/>
                <a:gd fmla="*/ 150813 h 338138" name="connsiteY37"/>
                <a:gd fmla="*/ 163045 w 290884" name="connsiteX38"/>
                <a:gd fmla="*/ 169070 h 338138" name="connsiteY38"/>
                <a:gd fmla="*/ 144788 w 290884" name="connsiteX39"/>
                <a:gd fmla="*/ 187327 h 338138" name="connsiteY39"/>
                <a:gd fmla="*/ 126531 w 290884" name="connsiteX40"/>
                <a:gd fmla="*/ 169070 h 338138" name="connsiteY40"/>
                <a:gd fmla="*/ 144788 w 290884" name="connsiteX41"/>
                <a:gd fmla="*/ 150813 h 338138" name="connsiteY41"/>
                <a:gd fmla="*/ 145444 w 290884" name="connsiteX42"/>
                <a:gd fmla="*/ 114300 h 338138" name="connsiteY42"/>
                <a:gd fmla="*/ 119215 w 290884" name="connsiteX43"/>
                <a:gd fmla="*/ 130293 h 338138" name="connsiteY43"/>
                <a:gd fmla="*/ 100855 w 290884" name="connsiteX44"/>
                <a:gd fmla="*/ 144952 h 338138" name="connsiteY44"/>
                <a:gd fmla="*/ 99544 w 290884" name="connsiteX45"/>
                <a:gd fmla="*/ 168941 h 338138" name="connsiteY45"/>
                <a:gd fmla="*/ 100855 w 290884" name="connsiteX46"/>
                <a:gd fmla="*/ 192930 h 338138" name="connsiteY46"/>
                <a:gd fmla="*/ 119215 w 290884" name="connsiteX47"/>
                <a:gd fmla="*/ 206257 h 338138" name="connsiteY47"/>
                <a:gd fmla="*/ 145444 w 290884" name="connsiteX48"/>
                <a:gd fmla="*/ 222250 h 338138" name="connsiteY48"/>
                <a:gd fmla="*/ 170361 w 290884" name="connsiteX49"/>
                <a:gd fmla="*/ 206257 h 338138" name="connsiteY49"/>
                <a:gd fmla="*/ 190032 w 290884" name="connsiteX50"/>
                <a:gd fmla="*/ 192930 h 338138" name="connsiteY50"/>
                <a:gd fmla="*/ 190032 w 290884" name="connsiteX51"/>
                <a:gd fmla="*/ 168941 h 338138" name="connsiteY51"/>
                <a:gd fmla="*/ 190032 w 290884" name="connsiteX52"/>
                <a:gd fmla="*/ 144952 h 338138" name="connsiteY52"/>
                <a:gd fmla="*/ 170361 w 290884" name="connsiteX53"/>
                <a:gd fmla="*/ 130293 h 338138" name="connsiteY53"/>
                <a:gd fmla="*/ 145444 w 290884" name="connsiteX54"/>
                <a:gd fmla="*/ 114300 h 338138" name="connsiteY54"/>
                <a:gd fmla="*/ 183046 w 290884" name="connsiteX55"/>
                <a:gd fmla="*/ 96838 h 338138" name="connsiteY55"/>
                <a:gd fmla="*/ 167806 w 290884" name="connsiteX56"/>
                <a:gd fmla="*/ 103188 h 338138" name="connsiteY56"/>
                <a:gd fmla="*/ 181776 w 290884" name="connsiteX57"/>
                <a:gd fmla="*/ 113348 h 338138" name="connsiteY57"/>
                <a:gd fmla="*/ 186856 w 290884" name="connsiteX58"/>
                <a:gd fmla="*/ 115888 h 338138" name="connsiteY58"/>
                <a:gd fmla="*/ 183046 w 290884" name="connsiteX59"/>
                <a:gd fmla="*/ 96838 h 338138" name="connsiteY59"/>
                <a:gd fmla="*/ 105470 w 290884" name="connsiteX60"/>
                <a:gd fmla="*/ 96838 h 338138" name="connsiteY60"/>
                <a:gd fmla="*/ 102719 w 290884" name="connsiteX61"/>
                <a:gd fmla="*/ 115888 h 338138" name="connsiteY61"/>
                <a:gd fmla="*/ 106846 w 290884" name="connsiteX62"/>
                <a:gd fmla="*/ 113348 h 338138" name="connsiteY62"/>
                <a:gd fmla="*/ 123357 w 290884" name="connsiteX63"/>
                <a:gd fmla="*/ 103188 h 338138" name="connsiteY63"/>
                <a:gd fmla="*/ 105470 w 290884" name="connsiteX64"/>
                <a:gd fmla="*/ 96838 h 338138" name="connsiteY64"/>
                <a:gd fmla="*/ 246901 w 290884" name="connsiteX65"/>
                <a:gd fmla="*/ 79375 h 338138" name="connsiteY65"/>
                <a:gd fmla="*/ 202731 w 290884" name="connsiteX66"/>
                <a:gd fmla="*/ 88503 h 338138" name="connsiteY66"/>
                <a:gd fmla="*/ 209424 w 290884" name="connsiteX67"/>
                <a:gd fmla="*/ 134144 h 338138" name="connsiteY67"/>
                <a:gd fmla="*/ 233517 w 290884" name="connsiteX68"/>
                <a:gd fmla="*/ 152400 h 338138" name="connsiteY68"/>
                <a:gd fmla="*/ 250917 w 290884" name="connsiteX69"/>
                <a:gd fmla="*/ 132840 h 338138" name="connsiteY69"/>
                <a:gd fmla="*/ 266979 w 290884" name="connsiteX70"/>
                <a:gd fmla="*/ 85895 h 338138" name="connsiteY70"/>
                <a:gd fmla="*/ 246901 w 290884" name="connsiteX71"/>
                <a:gd fmla="*/ 79375 h 338138" name="connsiteY71"/>
                <a:gd fmla="*/ 43420 w 290884" name="connsiteX72"/>
                <a:gd fmla="*/ 79375 h 338138" name="connsiteY72"/>
                <a:gd fmla="*/ 22503 w 290884" name="connsiteX73"/>
                <a:gd fmla="*/ 85895 h 338138" name="connsiteY73"/>
                <a:gd fmla="*/ 38191 w 290884" name="connsiteX74"/>
                <a:gd fmla="*/ 132840 h 338138" name="connsiteY74"/>
                <a:gd fmla="*/ 56494 w 290884" name="connsiteX75"/>
                <a:gd fmla="*/ 152400 h 338138" name="connsiteY75"/>
                <a:gd fmla="*/ 78719 w 290884" name="connsiteX76"/>
                <a:gd fmla="*/ 134144 h 338138" name="connsiteY76"/>
                <a:gd fmla="*/ 85256 w 290884" name="connsiteX77"/>
                <a:gd fmla="*/ 88503 h 338138" name="connsiteY77"/>
                <a:gd fmla="*/ 43420 w 290884" name="connsiteX78"/>
                <a:gd fmla="*/ 79375 h 338138" name="connsiteY78"/>
                <a:gd fmla="*/ 144647 w 290884" name="connsiteX79"/>
                <a:gd fmla="*/ 22225 h 338138" name="connsiteY79"/>
                <a:gd fmla="*/ 110656 w 290884" name="connsiteX80"/>
                <a:gd fmla="*/ 74942 h 338138" name="connsiteY80"/>
                <a:gd fmla="*/ 144647 w 290884" name="connsiteX81"/>
                <a:gd fmla="*/ 92075 h 338138" name="connsiteY81"/>
                <a:gd fmla="*/ 177331 w 290884" name="connsiteX82"/>
                <a:gd fmla="*/ 74942 h 338138" name="connsiteY82"/>
                <a:gd fmla="*/ 144647 w 290884" name="connsiteX83"/>
                <a:gd fmla="*/ 22225 h 338138" name="connsiteY83"/>
                <a:gd fmla="*/ 145581 w 290884" name="connsiteX84"/>
                <a:gd fmla="*/ 0 h 338138" name="connsiteY84"/>
                <a:gd fmla="*/ 199637 w 290884" name="connsiteX85"/>
                <a:gd fmla="*/ 67363 h 338138" name="connsiteY85"/>
                <a:gd fmla="*/ 247101 w 290884" name="connsiteX86"/>
                <a:gd fmla="*/ 58117 h 338138" name="connsiteY86"/>
                <a:gd fmla="*/ 285335 w 290884" name="connsiteX87"/>
                <a:gd fmla="*/ 73968 h 338138" name="connsiteY87"/>
                <a:gd fmla="*/ 268195 w 290884" name="connsiteX88"/>
                <a:gd fmla="*/ 145294 h 338138" name="connsiteY88"/>
                <a:gd fmla="*/ 248419 w 290884" name="connsiteX89"/>
                <a:gd fmla="*/ 169069 h 338138" name="connsiteY89"/>
                <a:gd fmla="*/ 285335 w 290884" name="connsiteX90"/>
                <a:gd fmla="*/ 264170 h 338138" name="connsiteY90"/>
                <a:gd fmla="*/ 247101 w 290884" name="connsiteX91"/>
                <a:gd fmla="*/ 280021 h 338138" name="connsiteY91"/>
                <a:gd fmla="*/ 199637 w 290884" name="connsiteX92"/>
                <a:gd fmla="*/ 270775 h 338138" name="connsiteY92"/>
                <a:gd fmla="*/ 145581 w 290884" name="connsiteX93"/>
                <a:gd fmla="*/ 338138 h 338138" name="connsiteY93"/>
                <a:gd fmla="*/ 91525 w 290884" name="connsiteX94"/>
                <a:gd fmla="*/ 270775 h 338138" name="connsiteY94"/>
                <a:gd fmla="*/ 44061 w 290884" name="connsiteX95"/>
                <a:gd fmla="*/ 280021 h 338138" name="connsiteY95"/>
                <a:gd fmla="*/ 5827 w 290884" name="connsiteX96"/>
                <a:gd fmla="*/ 264170 h 338138" name="connsiteY96"/>
                <a:gd fmla="*/ 41425 w 290884" name="connsiteX97"/>
                <a:gd fmla="*/ 169069 h 338138" name="connsiteY97"/>
                <a:gd fmla="*/ 21648 w 290884" name="connsiteX98"/>
                <a:gd fmla="*/ 145294 h 338138" name="connsiteY98"/>
                <a:gd fmla="*/ 5827 w 290884" name="connsiteX99"/>
                <a:gd fmla="*/ 73968 h 338138" name="connsiteY99"/>
                <a:gd fmla="*/ 44061 w 290884" name="connsiteX100"/>
                <a:gd fmla="*/ 58117 h 338138" name="connsiteY100"/>
                <a:gd fmla="*/ 91525 w 290884" name="connsiteX101"/>
                <a:gd fmla="*/ 67363 h 338138" name="connsiteY101"/>
                <a:gd fmla="*/ 145581 w 290884" name="connsiteX102"/>
                <a:gd fmla="*/ 0 h 338138" name="connsiteY1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b="b" l="l" r="r" t="t"/>
              <a:pathLst>
                <a:path h="338138" w="290884">
                  <a:moveTo>
                    <a:pt x="144647" y="246063"/>
                  </a:moveTo>
                  <a:cubicBezTo>
                    <a:pt x="132881" y="252627"/>
                    <a:pt x="121115" y="257878"/>
                    <a:pt x="110656" y="261816"/>
                  </a:cubicBezTo>
                  <a:cubicBezTo>
                    <a:pt x="119807" y="295948"/>
                    <a:pt x="132881" y="314326"/>
                    <a:pt x="144647" y="314326"/>
                  </a:cubicBezTo>
                  <a:cubicBezTo>
                    <a:pt x="155106" y="314326"/>
                    <a:pt x="168180" y="295948"/>
                    <a:pt x="177331" y="261816"/>
                  </a:cubicBezTo>
                  <a:cubicBezTo>
                    <a:pt x="166872" y="257878"/>
                    <a:pt x="155106" y="252627"/>
                    <a:pt x="144647" y="246063"/>
                  </a:cubicBezTo>
                  <a:close/>
                  <a:moveTo>
                    <a:pt x="186856" y="222250"/>
                  </a:moveTo>
                  <a:cubicBezTo>
                    <a:pt x="184316" y="222250"/>
                    <a:pt x="183046" y="223520"/>
                    <a:pt x="181776" y="224790"/>
                  </a:cubicBezTo>
                  <a:cubicBezTo>
                    <a:pt x="176696" y="228600"/>
                    <a:pt x="171616" y="231140"/>
                    <a:pt x="167806" y="233680"/>
                  </a:cubicBezTo>
                  <a:cubicBezTo>
                    <a:pt x="172886" y="237490"/>
                    <a:pt x="177966" y="238760"/>
                    <a:pt x="183046" y="241300"/>
                  </a:cubicBezTo>
                  <a:cubicBezTo>
                    <a:pt x="184316" y="234950"/>
                    <a:pt x="185586" y="228600"/>
                    <a:pt x="186856" y="222250"/>
                  </a:cubicBezTo>
                  <a:close/>
                  <a:moveTo>
                    <a:pt x="102719" y="222250"/>
                  </a:moveTo>
                  <a:cubicBezTo>
                    <a:pt x="102719" y="228600"/>
                    <a:pt x="104095" y="234950"/>
                    <a:pt x="105470" y="241300"/>
                  </a:cubicBezTo>
                  <a:cubicBezTo>
                    <a:pt x="110974" y="238760"/>
                    <a:pt x="117853" y="237490"/>
                    <a:pt x="123357" y="233680"/>
                  </a:cubicBezTo>
                  <a:cubicBezTo>
                    <a:pt x="117853" y="231140"/>
                    <a:pt x="112350" y="228600"/>
                    <a:pt x="106846" y="224790"/>
                  </a:cubicBezTo>
                  <a:cubicBezTo>
                    <a:pt x="105470" y="223520"/>
                    <a:pt x="104095" y="222250"/>
                    <a:pt x="102719" y="222250"/>
                  </a:cubicBezTo>
                  <a:close/>
                  <a:moveTo>
                    <a:pt x="233044" y="184150"/>
                  </a:moveTo>
                  <a:cubicBezTo>
                    <a:pt x="225136" y="190670"/>
                    <a:pt x="218546" y="197190"/>
                    <a:pt x="209321" y="203710"/>
                  </a:cubicBezTo>
                  <a:cubicBezTo>
                    <a:pt x="208003" y="219359"/>
                    <a:pt x="206685" y="235007"/>
                    <a:pt x="202731" y="249351"/>
                  </a:cubicBezTo>
                  <a:cubicBezTo>
                    <a:pt x="219864" y="254567"/>
                    <a:pt x="234361" y="257175"/>
                    <a:pt x="246223" y="257175"/>
                  </a:cubicBezTo>
                  <a:cubicBezTo>
                    <a:pt x="251494" y="257175"/>
                    <a:pt x="262038" y="257175"/>
                    <a:pt x="265992" y="250655"/>
                  </a:cubicBezTo>
                  <a:cubicBezTo>
                    <a:pt x="272581" y="241527"/>
                    <a:pt x="262038" y="215446"/>
                    <a:pt x="233044" y="184150"/>
                  </a:cubicBezTo>
                  <a:close/>
                  <a:moveTo>
                    <a:pt x="56261" y="184150"/>
                  </a:moveTo>
                  <a:cubicBezTo>
                    <a:pt x="25949" y="215446"/>
                    <a:pt x="15406" y="241527"/>
                    <a:pt x="21995" y="250655"/>
                  </a:cubicBezTo>
                  <a:cubicBezTo>
                    <a:pt x="25949" y="257175"/>
                    <a:pt x="36493" y="257175"/>
                    <a:pt x="43082" y="257175"/>
                  </a:cubicBezTo>
                  <a:cubicBezTo>
                    <a:pt x="54943" y="257175"/>
                    <a:pt x="69441" y="254567"/>
                    <a:pt x="85256" y="249351"/>
                  </a:cubicBezTo>
                  <a:cubicBezTo>
                    <a:pt x="82620" y="235007"/>
                    <a:pt x="79984" y="219359"/>
                    <a:pt x="78666" y="203710"/>
                  </a:cubicBezTo>
                  <a:cubicBezTo>
                    <a:pt x="70759" y="197190"/>
                    <a:pt x="62851" y="190670"/>
                    <a:pt x="56261" y="184150"/>
                  </a:cubicBezTo>
                  <a:close/>
                  <a:moveTo>
                    <a:pt x="210669" y="163513"/>
                  </a:moveTo>
                  <a:cubicBezTo>
                    <a:pt x="210669" y="164902"/>
                    <a:pt x="210669" y="166291"/>
                    <a:pt x="210669" y="169070"/>
                  </a:cubicBezTo>
                  <a:cubicBezTo>
                    <a:pt x="210669" y="170459"/>
                    <a:pt x="210669" y="173237"/>
                    <a:pt x="210669" y="174626"/>
                  </a:cubicBezTo>
                  <a:cubicBezTo>
                    <a:pt x="213209" y="173237"/>
                    <a:pt x="215749" y="170459"/>
                    <a:pt x="217019" y="169070"/>
                  </a:cubicBezTo>
                  <a:cubicBezTo>
                    <a:pt x="215749" y="166291"/>
                    <a:pt x="213209" y="164902"/>
                    <a:pt x="210669" y="163513"/>
                  </a:cubicBezTo>
                  <a:close/>
                  <a:moveTo>
                    <a:pt x="77319" y="163513"/>
                  </a:moveTo>
                  <a:cubicBezTo>
                    <a:pt x="74779" y="164902"/>
                    <a:pt x="73509" y="166291"/>
                    <a:pt x="70969" y="169070"/>
                  </a:cubicBezTo>
                  <a:cubicBezTo>
                    <a:pt x="73509" y="170459"/>
                    <a:pt x="74779" y="173237"/>
                    <a:pt x="77319" y="174626"/>
                  </a:cubicBezTo>
                  <a:cubicBezTo>
                    <a:pt x="77319" y="173237"/>
                    <a:pt x="77319" y="170459"/>
                    <a:pt x="77319" y="169070"/>
                  </a:cubicBezTo>
                  <a:cubicBezTo>
                    <a:pt x="77319" y="166291"/>
                    <a:pt x="77319" y="164902"/>
                    <a:pt x="77319" y="163513"/>
                  </a:cubicBezTo>
                  <a:close/>
                  <a:moveTo>
                    <a:pt x="144788" y="150813"/>
                  </a:moveTo>
                  <a:cubicBezTo>
                    <a:pt x="154871" y="150813"/>
                    <a:pt x="163045" y="158987"/>
                    <a:pt x="163045" y="169070"/>
                  </a:cubicBezTo>
                  <a:cubicBezTo>
                    <a:pt x="163045" y="179153"/>
                    <a:pt x="154871" y="187327"/>
                    <a:pt x="144788" y="187327"/>
                  </a:cubicBezTo>
                  <a:cubicBezTo>
                    <a:pt x="134705" y="187327"/>
                    <a:pt x="126531" y="179153"/>
                    <a:pt x="126531" y="169070"/>
                  </a:cubicBezTo>
                  <a:cubicBezTo>
                    <a:pt x="126531" y="158987"/>
                    <a:pt x="134705" y="150813"/>
                    <a:pt x="144788" y="150813"/>
                  </a:cubicBezTo>
                  <a:close/>
                  <a:moveTo>
                    <a:pt x="145444" y="114300"/>
                  </a:moveTo>
                  <a:cubicBezTo>
                    <a:pt x="136264" y="119631"/>
                    <a:pt x="128395" y="124962"/>
                    <a:pt x="119215" y="130293"/>
                  </a:cubicBezTo>
                  <a:cubicBezTo>
                    <a:pt x="112658" y="135623"/>
                    <a:pt x="106101" y="139622"/>
                    <a:pt x="100855" y="144952"/>
                  </a:cubicBezTo>
                  <a:cubicBezTo>
                    <a:pt x="100855" y="152949"/>
                    <a:pt x="99544" y="160945"/>
                    <a:pt x="99544" y="168941"/>
                  </a:cubicBezTo>
                  <a:cubicBezTo>
                    <a:pt x="99544" y="176938"/>
                    <a:pt x="100855" y="184934"/>
                    <a:pt x="100855" y="192930"/>
                  </a:cubicBezTo>
                  <a:cubicBezTo>
                    <a:pt x="107412" y="196928"/>
                    <a:pt x="112658" y="202259"/>
                    <a:pt x="119215" y="206257"/>
                  </a:cubicBezTo>
                  <a:cubicBezTo>
                    <a:pt x="128395" y="212921"/>
                    <a:pt x="136264" y="218252"/>
                    <a:pt x="145444" y="222250"/>
                  </a:cubicBezTo>
                  <a:cubicBezTo>
                    <a:pt x="153312" y="218252"/>
                    <a:pt x="162492" y="212921"/>
                    <a:pt x="170361" y="206257"/>
                  </a:cubicBezTo>
                  <a:cubicBezTo>
                    <a:pt x="176918" y="202259"/>
                    <a:pt x="183475" y="196928"/>
                    <a:pt x="190032" y="192930"/>
                  </a:cubicBezTo>
                  <a:cubicBezTo>
                    <a:pt x="190032" y="184934"/>
                    <a:pt x="190032" y="176938"/>
                    <a:pt x="190032" y="168941"/>
                  </a:cubicBezTo>
                  <a:cubicBezTo>
                    <a:pt x="190032" y="160945"/>
                    <a:pt x="190032" y="152949"/>
                    <a:pt x="190032" y="144952"/>
                  </a:cubicBezTo>
                  <a:cubicBezTo>
                    <a:pt x="183475" y="139622"/>
                    <a:pt x="176918" y="135623"/>
                    <a:pt x="170361" y="130293"/>
                  </a:cubicBezTo>
                  <a:cubicBezTo>
                    <a:pt x="162492" y="124962"/>
                    <a:pt x="153312" y="119631"/>
                    <a:pt x="145444" y="114300"/>
                  </a:cubicBezTo>
                  <a:close/>
                  <a:moveTo>
                    <a:pt x="183046" y="96838"/>
                  </a:moveTo>
                  <a:cubicBezTo>
                    <a:pt x="177966" y="98108"/>
                    <a:pt x="172886" y="100648"/>
                    <a:pt x="167806" y="103188"/>
                  </a:cubicBezTo>
                  <a:cubicBezTo>
                    <a:pt x="171616" y="106998"/>
                    <a:pt x="176696" y="109538"/>
                    <a:pt x="181776" y="113348"/>
                  </a:cubicBezTo>
                  <a:cubicBezTo>
                    <a:pt x="183046" y="114618"/>
                    <a:pt x="184316" y="115888"/>
                    <a:pt x="186856" y="115888"/>
                  </a:cubicBezTo>
                  <a:cubicBezTo>
                    <a:pt x="185586" y="109538"/>
                    <a:pt x="184316" y="103188"/>
                    <a:pt x="183046" y="96838"/>
                  </a:cubicBezTo>
                  <a:close/>
                  <a:moveTo>
                    <a:pt x="105470" y="96838"/>
                  </a:moveTo>
                  <a:cubicBezTo>
                    <a:pt x="104095" y="103188"/>
                    <a:pt x="102719" y="109538"/>
                    <a:pt x="102719" y="115888"/>
                  </a:cubicBezTo>
                  <a:cubicBezTo>
                    <a:pt x="104095" y="115888"/>
                    <a:pt x="105470" y="114618"/>
                    <a:pt x="106846" y="113348"/>
                  </a:cubicBezTo>
                  <a:cubicBezTo>
                    <a:pt x="112350" y="109538"/>
                    <a:pt x="117853" y="106998"/>
                    <a:pt x="123357" y="103188"/>
                  </a:cubicBezTo>
                  <a:cubicBezTo>
                    <a:pt x="117853" y="100648"/>
                    <a:pt x="110974" y="98108"/>
                    <a:pt x="105470" y="96838"/>
                  </a:cubicBezTo>
                  <a:close/>
                  <a:moveTo>
                    <a:pt x="246901" y="79375"/>
                  </a:moveTo>
                  <a:cubicBezTo>
                    <a:pt x="234855" y="79375"/>
                    <a:pt x="220132" y="83287"/>
                    <a:pt x="202731" y="88503"/>
                  </a:cubicBezTo>
                  <a:cubicBezTo>
                    <a:pt x="206747" y="102847"/>
                    <a:pt x="208085" y="118496"/>
                    <a:pt x="209424" y="134144"/>
                  </a:cubicBezTo>
                  <a:cubicBezTo>
                    <a:pt x="217455" y="139360"/>
                    <a:pt x="225486" y="145880"/>
                    <a:pt x="233517" y="152400"/>
                  </a:cubicBezTo>
                  <a:cubicBezTo>
                    <a:pt x="240209" y="145880"/>
                    <a:pt x="245563" y="139360"/>
                    <a:pt x="250917" y="132840"/>
                  </a:cubicBezTo>
                  <a:cubicBezTo>
                    <a:pt x="269656" y="108063"/>
                    <a:pt x="270994" y="92415"/>
                    <a:pt x="266979" y="85895"/>
                  </a:cubicBezTo>
                  <a:cubicBezTo>
                    <a:pt x="262963" y="80679"/>
                    <a:pt x="252255" y="79375"/>
                    <a:pt x="246901" y="79375"/>
                  </a:cubicBezTo>
                  <a:close/>
                  <a:moveTo>
                    <a:pt x="43420" y="79375"/>
                  </a:moveTo>
                  <a:cubicBezTo>
                    <a:pt x="36884" y="79375"/>
                    <a:pt x="26425" y="80679"/>
                    <a:pt x="22503" y="85895"/>
                  </a:cubicBezTo>
                  <a:cubicBezTo>
                    <a:pt x="18581" y="92415"/>
                    <a:pt x="21195" y="108063"/>
                    <a:pt x="38191" y="132840"/>
                  </a:cubicBezTo>
                  <a:cubicBezTo>
                    <a:pt x="43420" y="139360"/>
                    <a:pt x="49957" y="145880"/>
                    <a:pt x="56494" y="152400"/>
                  </a:cubicBezTo>
                  <a:cubicBezTo>
                    <a:pt x="63031" y="145880"/>
                    <a:pt x="70875" y="139360"/>
                    <a:pt x="78719" y="134144"/>
                  </a:cubicBezTo>
                  <a:cubicBezTo>
                    <a:pt x="80026" y="118496"/>
                    <a:pt x="82641" y="102847"/>
                    <a:pt x="85256" y="88503"/>
                  </a:cubicBezTo>
                  <a:cubicBezTo>
                    <a:pt x="69568" y="83287"/>
                    <a:pt x="55187" y="79375"/>
                    <a:pt x="43420" y="79375"/>
                  </a:cubicBezTo>
                  <a:close/>
                  <a:moveTo>
                    <a:pt x="144647" y="22225"/>
                  </a:moveTo>
                  <a:cubicBezTo>
                    <a:pt x="132881" y="22225"/>
                    <a:pt x="119807" y="41994"/>
                    <a:pt x="110656" y="74942"/>
                  </a:cubicBezTo>
                  <a:cubicBezTo>
                    <a:pt x="121115" y="80214"/>
                    <a:pt x="132881" y="85485"/>
                    <a:pt x="144647" y="92075"/>
                  </a:cubicBezTo>
                  <a:cubicBezTo>
                    <a:pt x="155106" y="85485"/>
                    <a:pt x="166872" y="80214"/>
                    <a:pt x="177331" y="74942"/>
                  </a:cubicBezTo>
                  <a:cubicBezTo>
                    <a:pt x="168180" y="41994"/>
                    <a:pt x="155106" y="22225"/>
                    <a:pt x="144647" y="22225"/>
                  </a:cubicBezTo>
                  <a:close/>
                  <a:moveTo>
                    <a:pt x="145581" y="0"/>
                  </a:moveTo>
                  <a:cubicBezTo>
                    <a:pt x="169313" y="0"/>
                    <a:pt x="187771" y="27738"/>
                    <a:pt x="199637" y="67363"/>
                  </a:cubicBezTo>
                  <a:cubicBezTo>
                    <a:pt x="216777" y="60759"/>
                    <a:pt x="232598" y="58117"/>
                    <a:pt x="247101" y="58117"/>
                  </a:cubicBezTo>
                  <a:cubicBezTo>
                    <a:pt x="269514" y="58117"/>
                    <a:pt x="280061" y="67363"/>
                    <a:pt x="285335" y="73968"/>
                  </a:cubicBezTo>
                  <a:cubicBezTo>
                    <a:pt x="293246" y="85855"/>
                    <a:pt x="295883" y="108310"/>
                    <a:pt x="268195" y="145294"/>
                  </a:cubicBezTo>
                  <a:cubicBezTo>
                    <a:pt x="262922" y="153219"/>
                    <a:pt x="256330" y="161144"/>
                    <a:pt x="248419" y="169069"/>
                  </a:cubicBezTo>
                  <a:cubicBezTo>
                    <a:pt x="281380" y="204732"/>
                    <a:pt x="301156" y="240395"/>
                    <a:pt x="285335" y="264170"/>
                  </a:cubicBezTo>
                  <a:cubicBezTo>
                    <a:pt x="280061" y="270775"/>
                    <a:pt x="269514" y="280021"/>
                    <a:pt x="247101" y="280021"/>
                  </a:cubicBezTo>
                  <a:cubicBezTo>
                    <a:pt x="232598" y="280021"/>
                    <a:pt x="216777" y="276058"/>
                    <a:pt x="199637" y="270775"/>
                  </a:cubicBezTo>
                  <a:cubicBezTo>
                    <a:pt x="187771" y="310400"/>
                    <a:pt x="169313" y="338138"/>
                    <a:pt x="145581" y="338138"/>
                  </a:cubicBezTo>
                  <a:cubicBezTo>
                    <a:pt x="120531" y="338138"/>
                    <a:pt x="102072" y="310400"/>
                    <a:pt x="91525" y="270775"/>
                  </a:cubicBezTo>
                  <a:cubicBezTo>
                    <a:pt x="73067" y="276058"/>
                    <a:pt x="57246" y="280021"/>
                    <a:pt x="44061" y="280021"/>
                  </a:cubicBezTo>
                  <a:cubicBezTo>
                    <a:pt x="21648" y="280021"/>
                    <a:pt x="9782" y="270775"/>
                    <a:pt x="5827" y="264170"/>
                  </a:cubicBezTo>
                  <a:cubicBezTo>
                    <a:pt x="-9994" y="240395"/>
                    <a:pt x="8464" y="204732"/>
                    <a:pt x="41425" y="169069"/>
                  </a:cubicBezTo>
                  <a:cubicBezTo>
                    <a:pt x="33514" y="161144"/>
                    <a:pt x="26922" y="153219"/>
                    <a:pt x="21648" y="145294"/>
                  </a:cubicBezTo>
                  <a:cubicBezTo>
                    <a:pt x="-6039" y="108310"/>
                    <a:pt x="-2084" y="85855"/>
                    <a:pt x="5827" y="73968"/>
                  </a:cubicBezTo>
                  <a:cubicBezTo>
                    <a:pt x="9782" y="67363"/>
                    <a:pt x="21648" y="58117"/>
                    <a:pt x="44061" y="58117"/>
                  </a:cubicBezTo>
                  <a:cubicBezTo>
                    <a:pt x="57246" y="58117"/>
                    <a:pt x="73067" y="60759"/>
                    <a:pt x="91525" y="67363"/>
                  </a:cubicBezTo>
                  <a:cubicBezTo>
                    <a:pt x="102072" y="27738"/>
                    <a:pt x="120531" y="0"/>
                    <a:pt x="145581" y="0"/>
                  </a:cubicBezTo>
                  <a:close/>
                </a:path>
              </a:pathLst>
            </a:custGeom>
            <a:solidFill>
              <a:schemeClr val="bg1"/>
            </a:solidFill>
            <a:ln>
              <a:noFill/>
            </a:ln>
          </p:spPr>
          <p:txBody>
            <a:bodyPr anchor="ctr"/>
            <a:lstStyle/>
            <a:p>
              <a:pPr algn="ctr"/>
              <a:endParaRPr/>
            </a:p>
          </p:txBody>
        </p:sp>
      </p:grpSp>
      <p:grpSp>
        <p:nvGrpSpPr>
          <p:cNvPr id="23" name="组合 22"/>
          <p:cNvGrpSpPr/>
          <p:nvPr/>
        </p:nvGrpSpPr>
        <p:grpSpPr>
          <a:xfrm>
            <a:off x="1345398" y="235380"/>
            <a:ext cx="5587444" cy="764251"/>
            <a:chOff x="1345398" y="235380"/>
            <a:chExt cx="5587444" cy="764251"/>
          </a:xfrm>
        </p:grpSpPr>
        <p:sp>
          <p:nvSpPr>
            <p:cNvPr id="24" name="文本框 23"/>
            <p:cNvSpPr txBox="1"/>
            <p:nvPr/>
          </p:nvSpPr>
          <p:spPr>
            <a:xfrm>
              <a:off x="1345398" y="235380"/>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gradFill>
                    <a:gsLst>
                      <a:gs pos="0">
                        <a:srgbClr val="427A9D"/>
                      </a:gs>
                      <a:gs pos="100000">
                        <a:srgbClr val="274A6D"/>
                      </a:gs>
                    </a:gsLst>
                    <a:lin ang="5400000" scaled="1"/>
                  </a:gradFill>
                </a:rPr>
                <a:t>标题文字添加此处</a:t>
              </a:r>
            </a:p>
          </p:txBody>
        </p:sp>
        <p:sp>
          <p:nvSpPr>
            <p:cNvPr id="25" name="文本框 24"/>
            <p:cNvSpPr txBox="1"/>
            <p:nvPr/>
          </p:nvSpPr>
          <p:spPr>
            <a:xfrm>
              <a:off x="1358098" y="719874"/>
              <a:ext cx="5574744" cy="292608"/>
            </a:xfrm>
            <a:prstGeom prst="rect">
              <a:avLst/>
            </a:prstGeom>
            <a:noFill/>
          </p:spPr>
          <p:txBody>
            <a:bodyPr rtlCol="0" wrap="square">
              <a:spAutoFit/>
              <a:scene3d>
                <a:camera prst="orthographicFront"/>
                <a:lightRig dir="t" rig="threePt"/>
              </a:scene3d>
              <a:sp3d contourW="12700"/>
            </a:bodyPr>
            <a:lstStyle/>
            <a:p>
              <a:pPr>
                <a:lnSpc>
                  <a:spcPct val="110000"/>
                </a:lnSpc>
              </a:pPr>
              <a:r>
                <a:rPr altLang="zh-CN" lang="en-US" sz="1200">
                  <a:solidFill>
                    <a:schemeClr val="bg1">
                      <a:lumMod val="75000"/>
                    </a:schemeClr>
                  </a:solidFill>
                  <a:ea typeface="+mj-ea"/>
                </a:rPr>
                <a:t>print the presentation and make it into a film to be used in a wider field</a:t>
              </a:r>
            </a:p>
          </p:txBody>
        </p:sp>
      </p:grpSp>
      <p:grpSp>
        <p:nvGrpSpPr>
          <p:cNvPr id="26" name="组合 25"/>
          <p:cNvGrpSpPr/>
          <p:nvPr/>
        </p:nvGrpSpPr>
        <p:grpSpPr>
          <a:xfrm>
            <a:off x="8724378" y="2715692"/>
            <a:ext cx="2449035" cy="1776401"/>
            <a:chOff x="2291702" y="1996460"/>
            <a:chExt cx="2449035" cy="1776401"/>
          </a:xfrm>
        </p:grpSpPr>
        <p:sp>
          <p:nvSpPr>
            <p:cNvPr id="27" name="TextBox 11"/>
            <p:cNvSpPr txBox="1"/>
            <p:nvPr/>
          </p:nvSpPr>
          <p:spPr>
            <a:xfrm>
              <a:off x="2291704" y="2336570"/>
              <a:ext cx="2263066" cy="1422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bg1">
                      <a:lumMod val="65000"/>
                    </a:schemeClr>
                  </a:solidFill>
                </a:rPr>
                <a:t>Far far away, behind the word mountains, far from the countries Vokalia and Consonantia, there live the blind texts. Far far away, behind the word mountains, far from the countries Vokalia and Consonantia, there live the blind texts.</a:t>
              </a:r>
            </a:p>
          </p:txBody>
        </p:sp>
        <p:sp>
          <p:nvSpPr>
            <p:cNvPr id="28"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75000"/>
                      <a:lumOff val="25000"/>
                    </a:schemeClr>
                  </a:solidFill>
                </a:rPr>
                <a:t>标题文字添加</a:t>
              </a:r>
            </a:p>
          </p:txBody>
        </p:sp>
      </p:grpSp>
      <p:grpSp>
        <p:nvGrpSpPr>
          <p:cNvPr id="29" name="组合 28"/>
          <p:cNvGrpSpPr/>
          <p:nvPr/>
        </p:nvGrpSpPr>
        <p:grpSpPr>
          <a:xfrm>
            <a:off x="1018588" y="2715692"/>
            <a:ext cx="2449035" cy="1776401"/>
            <a:chOff x="2291702" y="1996460"/>
            <a:chExt cx="2449035" cy="1776401"/>
          </a:xfrm>
        </p:grpSpPr>
        <p:sp>
          <p:nvSpPr>
            <p:cNvPr id="30" name="TextBox 11"/>
            <p:cNvSpPr txBox="1"/>
            <p:nvPr/>
          </p:nvSpPr>
          <p:spPr>
            <a:xfrm>
              <a:off x="2477671" y="2336570"/>
              <a:ext cx="2263066" cy="14224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bg1">
                      <a:lumMod val="65000"/>
                    </a:schemeClr>
                  </a:solidFill>
                </a:rPr>
                <a:t>Far far away, behind the word mountains, far from the countries Vokalia and Consonantia, there live the blind texts. Far far away, behind the word mountains, far from the countries Vokalia and Consonantia, there live the blind texts.</a:t>
              </a:r>
            </a:p>
          </p:txBody>
        </p:sp>
        <p:sp>
          <p:nvSpPr>
            <p:cNvPr id="31" name="TextBox 11"/>
            <p:cNvSpPr txBox="1"/>
            <p:nvPr/>
          </p:nvSpPr>
          <p:spPr>
            <a:xfrm>
              <a:off x="2291702"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a:solidFill>
                    <a:schemeClr val="tx1">
                      <a:lumMod val="75000"/>
                      <a:lumOff val="25000"/>
                    </a:schemeClr>
                  </a:solidFill>
                </a:rPr>
                <a:t>标题文字添加</a:t>
              </a:r>
            </a:p>
          </p:txBody>
        </p:sp>
      </p:grpSp>
    </p:spTree>
    <p:extLst>
      <p:ext uri="{BB962C8B-B14F-4D97-AF65-F5344CB8AC3E}">
        <p14:creationId val="344951767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p:cTn dur="500" fill="hold" id="7"/>
                                        <p:tgtEl>
                                          <p:spTgt spid="33"/>
                                        </p:tgtEl>
                                        <p:attrNameLst>
                                          <p:attrName>ppt_w</p:attrName>
                                        </p:attrNameLst>
                                      </p:cBhvr>
                                      <p:tavLst>
                                        <p:tav tm="0">
                                          <p:val>
                                            <p:fltVal val="0"/>
                                          </p:val>
                                        </p:tav>
                                        <p:tav tm="100000">
                                          <p:val>
                                            <p:strVal val="#ppt_w"/>
                                          </p:val>
                                        </p:tav>
                                      </p:tavLst>
                                    </p:anim>
                                    <p:anim calcmode="lin" valueType="num">
                                      <p:cBhvr>
                                        <p:cTn dur="500" fill="hold" id="8"/>
                                        <p:tgtEl>
                                          <p:spTgt spid="33"/>
                                        </p:tgtEl>
                                        <p:attrNameLst>
                                          <p:attrName>ppt_h</p:attrName>
                                        </p:attrNameLst>
                                      </p:cBhvr>
                                      <p:tavLst>
                                        <p:tav tm="0">
                                          <p:val>
                                            <p:fltVal val="0"/>
                                          </p:val>
                                        </p:tav>
                                        <p:tav tm="100000">
                                          <p:val>
                                            <p:strVal val="#ppt_h"/>
                                          </p:val>
                                        </p:tav>
                                      </p:tavLst>
                                    </p:anim>
                                    <p:animEffect filter="fade" transition="in">
                                      <p:cBhvr>
                                        <p:cTn dur="500" id="9"/>
                                        <p:tgtEl>
                                          <p:spTgt spid="33"/>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29"/>
                                        </p:tgtEl>
                                        <p:attrNameLst>
                                          <p:attrName>style.visibility</p:attrName>
                                        </p:attrNameLst>
                                      </p:cBhvr>
                                      <p:to>
                                        <p:strVal val="visible"/>
                                      </p:to>
                                    </p:set>
                                    <p:animEffect filter="fade" transition="in">
                                      <p:cBhvr>
                                        <p:cTn dur="1000" id="13"/>
                                        <p:tgtEl>
                                          <p:spTgt spid="29"/>
                                        </p:tgtEl>
                                      </p:cBhvr>
                                    </p:animEffect>
                                    <p:anim calcmode="lin" valueType="num">
                                      <p:cBhvr>
                                        <p:cTn dur="1000" fill="hold" id="14"/>
                                        <p:tgtEl>
                                          <p:spTgt spid="29"/>
                                        </p:tgtEl>
                                        <p:attrNameLst>
                                          <p:attrName>ppt_x</p:attrName>
                                        </p:attrNameLst>
                                      </p:cBhvr>
                                      <p:tavLst>
                                        <p:tav tm="0">
                                          <p:val>
                                            <p:strVal val="#ppt_x"/>
                                          </p:val>
                                        </p:tav>
                                        <p:tav tm="100000">
                                          <p:val>
                                            <p:strVal val="#ppt_x"/>
                                          </p:val>
                                        </p:tav>
                                      </p:tavLst>
                                    </p:anim>
                                    <p:anim calcmode="lin" valueType="num">
                                      <p:cBhvr>
                                        <p:cTn dur="1000" fill="hold" id="15"/>
                                        <p:tgtEl>
                                          <p:spTgt spid="29"/>
                                        </p:tgtEl>
                                        <p:attrNameLst>
                                          <p:attrName>ppt_y</p:attrName>
                                        </p:attrNameLst>
                                      </p:cBhvr>
                                      <p:tavLst>
                                        <p:tav tm="0">
                                          <p:val>
                                            <p:strVal val="#ppt_y+.1"/>
                                          </p:val>
                                        </p:tav>
                                        <p:tav tm="100000">
                                          <p:val>
                                            <p:strVal val="#ppt_y"/>
                                          </p:val>
                                        </p:tav>
                                      </p:tavLst>
                                    </p:anim>
                                  </p:childTnLst>
                                </p:cTn>
                              </p:par>
                              <p:par>
                                <p:cTn fill="hold" id="16" nodeType="withEffect" presetClass="entr" presetID="47" presetSubtype="0">
                                  <p:stCondLst>
                                    <p:cond delay="0"/>
                                  </p:stCondLst>
                                  <p:childTnLst>
                                    <p:set>
                                      <p:cBhvr>
                                        <p:cTn dur="1" fill="hold" id="17">
                                          <p:stCondLst>
                                            <p:cond delay="0"/>
                                          </p:stCondLst>
                                        </p:cTn>
                                        <p:tgtEl>
                                          <p:spTgt spid="26"/>
                                        </p:tgtEl>
                                        <p:attrNameLst>
                                          <p:attrName>style.visibility</p:attrName>
                                        </p:attrNameLst>
                                      </p:cBhvr>
                                      <p:to>
                                        <p:strVal val="visible"/>
                                      </p:to>
                                    </p:set>
                                    <p:animEffect filter="fade" transition="in">
                                      <p:cBhvr>
                                        <p:cTn dur="1000" id="18"/>
                                        <p:tgtEl>
                                          <p:spTgt spid="26"/>
                                        </p:tgtEl>
                                      </p:cBhvr>
                                    </p:animEffect>
                                    <p:anim calcmode="lin" valueType="num">
                                      <p:cBhvr>
                                        <p:cTn dur="1000" fill="hold" id="19"/>
                                        <p:tgtEl>
                                          <p:spTgt spid="26"/>
                                        </p:tgtEl>
                                        <p:attrNameLst>
                                          <p:attrName>ppt_x</p:attrName>
                                        </p:attrNameLst>
                                      </p:cBhvr>
                                      <p:tavLst>
                                        <p:tav tm="0">
                                          <p:val>
                                            <p:strVal val="#ppt_x"/>
                                          </p:val>
                                        </p:tav>
                                        <p:tav tm="100000">
                                          <p:val>
                                            <p:strVal val="#ppt_x"/>
                                          </p:val>
                                        </p:tav>
                                      </p:tavLst>
                                    </p:anim>
                                    <p:anim calcmode="lin" valueType="num">
                                      <p:cBhvr>
                                        <p:cTn dur="1000" fill="hold" id="20"/>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1553225" y="1447801"/>
            <a:ext cx="3754574" cy="3962400"/>
            <a:chOff x="1553225" y="1447801"/>
            <a:chExt cx="3754574" cy="3962400"/>
          </a:xfrm>
        </p:grpSpPr>
        <p:pic>
          <p:nvPicPr>
            <p:cNvPr id="3" name="图片 2"/>
            <p:cNvPicPr>
              <a:picLocks noChangeAspect="1"/>
            </p:cNvPicPr>
            <p:nvPr/>
          </p:nvPicPr>
          <p:blipFill>
            <a:blip r:embed="rId3">
              <a:extLst>
                <a:ext uri="{28A0092B-C50C-407E-A947-70E740481C1C}">
                  <a14:useLocalDpi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5" name="文本框 4"/>
            <p:cNvSpPr txBox="1"/>
            <p:nvPr/>
          </p:nvSpPr>
          <p:spPr>
            <a:xfrm>
              <a:off x="2773924" y="2767281"/>
              <a:ext cx="1313180" cy="13106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8000" u="none">
                  <a:ln>
                    <a:noFill/>
                  </a:ln>
                  <a:solidFill>
                    <a:srgbClr val="427A9D"/>
                  </a:solidFill>
                  <a:effectLst/>
                  <a:uLnTx/>
                  <a:uFillTx/>
                  <a:latin typeface="Arial"/>
                  <a:ea typeface="微软雅黑"/>
                  <a:cs typeface="+mn-cs"/>
                </a:rPr>
                <a:t>02</a:t>
              </a: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grpSp>
      <p:sp>
        <p:nvSpPr>
          <p:cNvPr id="7" name="文本框 6"/>
          <p:cNvSpPr txBox="1"/>
          <p:nvPr/>
        </p:nvSpPr>
        <p:spPr>
          <a:xfrm>
            <a:off x="5523698" y="3003979"/>
            <a:ext cx="3434080" cy="57912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200" u="none">
                <a:ln>
                  <a:noFill/>
                </a:ln>
                <a:gradFill>
                  <a:gsLst>
                    <a:gs pos="0">
                      <a:srgbClr val="427A9D"/>
                    </a:gs>
                    <a:gs pos="100000">
                      <a:srgbClr val="274A6D"/>
                    </a:gs>
                  </a:gsLst>
                  <a:lin ang="5400000" scaled="1"/>
                </a:gradFill>
                <a:effectLst/>
                <a:uLnTx/>
                <a:uFillTx/>
                <a:latin typeface="Arial"/>
                <a:ea typeface="微软雅黑"/>
                <a:cs typeface="+mn-cs"/>
              </a:rPr>
              <a:t>标题文字添加此处</a:t>
            </a:r>
          </a:p>
        </p:txBody>
      </p:sp>
      <p:sp>
        <p:nvSpPr>
          <p:cNvPr id="8" name="文本框 7"/>
          <p:cNvSpPr txBox="1"/>
          <p:nvPr/>
        </p:nvSpPr>
        <p:spPr>
          <a:xfrm>
            <a:off x="5536398" y="3577374"/>
            <a:ext cx="4191802" cy="694944"/>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0000"/>
              </a:lnSpc>
              <a:spcBef>
                <a:spcPct val="0"/>
              </a:spcBef>
              <a:spcAft>
                <a:spcPct val="0"/>
              </a:spcAft>
              <a:buClrTx/>
              <a:buSzTx/>
              <a:buFontTx/>
              <a:buNone/>
              <a:defRPr/>
            </a:pPr>
            <a:r>
              <a:rPr altLang="zh-CN" b="0" baseline="0" cap="none" i="0" kern="1200" kumimoji="0" lang="en-US" noProof="0" normalizeH="0" spc="0" strike="noStrike" sz="1200" u="none">
                <a:ln>
                  <a:noFill/>
                </a:ln>
                <a:solidFill>
                  <a:prstClr val="white">
                    <a:lumMod val="65000"/>
                  </a:prstClr>
                </a:solidFill>
                <a:effectLst/>
                <a:uLnTx/>
                <a:uFillTx/>
                <a:latin typeface="Arial"/>
                <a:ea typeface="微软雅黑"/>
                <a:cs typeface="+mn-cs"/>
              </a:rPr>
              <a:t>The user can demonstrate on a projector or computer, or print the presentation and make it into a film to be used in a wider field</a:t>
            </a:r>
          </a:p>
        </p:txBody>
      </p:sp>
    </p:spTree>
    <p:extLst>
      <p:ext uri="{BB962C8B-B14F-4D97-AF65-F5344CB8AC3E}">
        <p14:creationId val="29509906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childTnLst>
                                </p:cTn>
                              </p:par>
                            </p:childTnLst>
                          </p:cTn>
                        </p:par>
                        <p:par>
                          <p:cTn fill="hold" id="9" nodeType="afterGroup">
                            <p:stCondLst>
                              <p:cond delay="1000"/>
                            </p:stCondLst>
                            <p:childTnLst>
                              <p:par>
                                <p:cTn fill="hold" grpId="0" id="10" nodeType="afterEffect" presetClass="entr" presetID="2" presetSubtype="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1000" fill="hold" id="12"/>
                                        <p:tgtEl>
                                          <p:spTgt spid="7"/>
                                        </p:tgtEl>
                                        <p:attrNameLst>
                                          <p:attrName>ppt_x</p:attrName>
                                        </p:attrNameLst>
                                      </p:cBhvr>
                                      <p:tavLst>
                                        <p:tav tm="0">
                                          <p:val>
                                            <p:strVal val="1+#ppt_w/2"/>
                                          </p:val>
                                        </p:tav>
                                        <p:tav tm="100000">
                                          <p:val>
                                            <p:strVal val="#ppt_x"/>
                                          </p:val>
                                        </p:tav>
                                      </p:tavLst>
                                    </p:anim>
                                    <p:anim calcmode="lin" valueType="num">
                                      <p:cBhvr additive="base">
                                        <p:cTn dur="1000" fill="hold" id="13"/>
                                        <p:tgtEl>
                                          <p:spTgt spid="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22" presetSubtype="8">
                                  <p:stCondLst>
                                    <p:cond delay="0"/>
                                  </p:stCondLst>
                                  <p:childTnLst>
                                    <p:set>
                                      <p:cBhvr>
                                        <p:cTn dur="1" fill="hold" id="16">
                                          <p:stCondLst>
                                            <p:cond delay="0"/>
                                          </p:stCondLst>
                                        </p:cTn>
                                        <p:tgtEl>
                                          <p:spTgt spid="8"/>
                                        </p:tgtEl>
                                        <p:attrNameLst>
                                          <p:attrName>style.visibility</p:attrName>
                                        </p:attrNameLst>
                                      </p:cBhvr>
                                      <p:to>
                                        <p:strVal val="visible"/>
                                      </p:to>
                                    </p:set>
                                    <p:animEffect filter="wipe(left)" transition="in">
                                      <p:cBhvr>
                                        <p:cTn dur="500" id="1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201</Paragraphs>
  <Slides>25</Slides>
  <Notes>25</Notes>
  <TotalTime>164</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25</vt:i4>
      </vt:variant>
    </vt:vector>
  </HeadingPairs>
  <TitlesOfParts>
    <vt:vector baseType="lpstr" size="34">
      <vt:lpstr>Arial</vt:lpstr>
      <vt:lpstr>微软雅黑</vt:lpstr>
      <vt:lpstr>Calibri Light</vt:lpstr>
      <vt:lpstr>Calibri</vt:lpstr>
      <vt:lpstr>等线 Light</vt:lpstr>
      <vt:lpstr>等线</vt:lpstr>
      <vt:lpstr>Wingdings</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2017-06-15T04:30:31Z</dcterms:created>
  <cp:lastModifiedBy>优品PPT</cp:lastModifiedBy>
  <dcterms:modified xsi:type="dcterms:W3CDTF">2021-08-20T11:02:53Z</dcterms:modified>
  <cp:revision>45</cp:revision>
  <dc:title>PowerPoint 演示文稿</dc:title>
</cp:coreProperties>
</file>