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8" r:id="rId5"/>
    <p:sldId id="262" r:id="rId6"/>
    <p:sldId id="263" r:id="rId7"/>
    <p:sldId id="267" r:id="rId8"/>
    <p:sldId id="270" r:id="rId9"/>
    <p:sldId id="269" r:id="rId10"/>
    <p:sldId id="271" r:id="rId11"/>
    <p:sldId id="265" r:id="rId12"/>
    <p:sldId id="268" r:id="rId13"/>
    <p:sldId id="275" r:id="rId14"/>
    <p:sldId id="274" r:id="rId15"/>
    <p:sldId id="273" r:id="rId16"/>
    <p:sldId id="266" r:id="rId17"/>
    <p:sldId id="272" r:id="rId18"/>
    <p:sldId id="278" r:id="rId19"/>
    <p:sldId id="277" r:id="rId20"/>
    <p:sldId id="276" r:id="rId21"/>
    <p:sldId id="264" r:id="rId22"/>
    <p:sldId id="279" r:id="rId23"/>
    <p:sldId id="282" r:id="rId24"/>
    <p:sldId id="281" r:id="rId25"/>
    <p:sldId id="283" r:id="rId26"/>
    <p:sldId id="280" r:id="rId27"/>
    <p:sldId id="259" r:id="rId28"/>
    <p:sldId id="285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DB58-421F-8262-FFCDA4AAF991}"/>
              </c:ext>
            </c:extLst>
          </c:dPt>
          <c:dPt>
            <c:idx val="1"/>
            <c:invertIfNegative val="1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3-DB58-421F-8262-FFCDA4AAF991}"/>
              </c:ext>
            </c:extLst>
          </c:dPt>
          <c:dPt>
            <c:idx val="2"/>
            <c:invertIfNegative val="1"/>
            <c:spPr>
              <a:solidFill>
                <a:srgbClr val="B9D51F"/>
              </a:solidFill>
            </c:spPr>
            <c:extLst>
              <c:ext xmlns:c16="http://schemas.microsoft.com/office/drawing/2014/chart" uri="{C3380CC4-5D6E-409C-BE32-E72D297353CC}">
                <c16:uniqueId val="{00000005-DB58-421F-8262-FFCDA4AAF991}"/>
              </c:ext>
            </c:extLst>
          </c:dPt>
          <c:dPt>
            <c:idx val="3"/>
            <c:invertIfNegative val="1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7-DB58-421F-8262-FFCDA4AAF991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58-421F-8262-FFCDA4AA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0E00-4DCD-B299-8C8A28363DCB}"/>
              </c:ext>
            </c:extLst>
          </c:dPt>
          <c:dPt>
            <c:idx val="1"/>
            <c:invertIfNegative val="1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3-0E00-4DCD-B299-8C8A28363DCB}"/>
              </c:ext>
            </c:extLst>
          </c:dPt>
          <c:dPt>
            <c:idx val="2"/>
            <c:invertIfNegative val="1"/>
            <c:spPr>
              <a:solidFill>
                <a:srgbClr val="B9D51F"/>
              </a:solidFill>
            </c:spPr>
            <c:extLst>
              <c:ext xmlns:c16="http://schemas.microsoft.com/office/drawing/2014/chart" uri="{C3380CC4-5D6E-409C-BE32-E72D297353CC}">
                <c16:uniqueId val="{00000005-0E00-4DCD-B299-8C8A28363DCB}"/>
              </c:ext>
            </c:extLst>
          </c:dPt>
          <c:dPt>
            <c:idx val="3"/>
            <c:invertIfNegative val="1"/>
            <c:spPr>
              <a:solidFill>
                <a:srgbClr val="45C1A4"/>
              </a:solidFill>
            </c:spPr>
            <c:extLst>
              <c:ext xmlns:c16="http://schemas.microsoft.com/office/drawing/2014/chart" uri="{C3380CC4-5D6E-409C-BE32-E72D297353CC}">
                <c16:uniqueId val="{00000007-0E00-4DCD-B299-8C8A28363DCB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0-4DCD-B299-8C8A28363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rgbClr val="CBCBCD"/>
              </a:solidFill>
            </c:spPr>
            <c:extLst>
              <c:ext xmlns:c16="http://schemas.microsoft.com/office/drawing/2014/chart" uri="{C3380CC4-5D6E-409C-BE32-E72D297353CC}">
                <c16:uniqueId val="{00000001-C1F2-420C-A53F-11C6FD179970}"/>
              </c:ext>
            </c:extLst>
          </c:dPt>
          <c:dPt>
            <c:idx val="1"/>
            <c:invertIfNegative val="1"/>
            <c:spPr>
              <a:solidFill>
                <a:srgbClr val="234777"/>
              </a:solidFill>
            </c:spPr>
            <c:extLst>
              <c:ext xmlns:c16="http://schemas.microsoft.com/office/drawing/2014/chart" uri="{C3380CC4-5D6E-409C-BE32-E72D297353CC}">
                <c16:uniqueId val="{00000002-C1F2-420C-A53F-11C6FD179970}"/>
              </c:ext>
            </c:extLst>
          </c:dPt>
          <c:dPt>
            <c:idx val="2"/>
            <c:invertIfNegative val="1"/>
            <c:extLst>
              <c:ext xmlns:c16="http://schemas.microsoft.com/office/drawing/2014/chart" uri="{C3380CC4-5D6E-409C-BE32-E72D297353CC}">
                <c16:uniqueId val="{00000003-C1F2-420C-A53F-11C6FD179970}"/>
              </c:ext>
            </c:extLst>
          </c:dPt>
          <c:dPt>
            <c:idx val="3"/>
            <c:invertIfNegative val="1"/>
            <c:extLst>
              <c:ext xmlns:c16="http://schemas.microsoft.com/office/drawing/2014/chart" uri="{C3380CC4-5D6E-409C-BE32-E72D297353CC}">
                <c16:uniqueId val="{00000004-C1F2-420C-A53F-11C6FD17997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F2-420C-A53F-11C6FD179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234777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8-4763-91AA-AB533D3558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rgbClr val="CBCBCD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8-4763-91AA-AB533D35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7415888"/>
        <c:axId val="247416448"/>
      </c:area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flat">
              <a:solidFill>
                <a:srgbClr val="091A36">
                  <a:alpha val="50000"/>
                </a:srgb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pPr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B8-4763-91AA-AB533D355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7415888"/>
        <c:axId val="247416448"/>
      </c:lineChart>
      <c:catAx>
        <c:axId val="24741588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47416448"/>
        <c:auto val="0"/>
        <c:lblAlgn val="ctr"/>
        <c:lblOffset/>
        <c:noMultiLvlLbl val="0"/>
      </c:catAx>
      <c:valAx>
        <c:axId val="2474164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47415888"/>
        <c:crossBetween val="between"/>
      </c:valAx>
      <c:spPr>
        <a:noFill/>
        <a:ln w="25400"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8D492-C5AF-4748-AE24-BBD3D818BFA1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3E1C-7163-4E1C-B6CF-E5C89AFEF8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134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323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089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56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318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5044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866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8169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8292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448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7822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499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7912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658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2418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736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9930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05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919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127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096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524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900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853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81902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305430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40374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36511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58244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1359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50625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78335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06123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978403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77786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74962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663139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872795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679342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468075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259351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688150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645674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100992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325052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181351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87335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413176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590804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218908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180163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45175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94566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810328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61514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97803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29132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410943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1DA9-F0FF-44B5-BF2C-AABD5EDDCC84}" type="datetimeFigureOut">
              <a:rPr lang="zh-CN" altLang="en-US" smtClean="0"/>
              <a:t>2018/7/24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5D04-C6F2-4CC0-AD4B-B544DEF88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73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89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http://www.rapidesign.cn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493"/>
            <a:ext cx="481584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rgbClr val="234777"/>
                </a:solidFill>
                <a:latin charset="0" panose="020b0503020202020204" pitchFamily="34" typeface="Agency FB"/>
                <a:ea charset="-122" panose="02010604000000000000" pitchFamily="2" typeface="锐字云字库细黑体1.0"/>
              </a:rPr>
              <a:t>BUSINESS REPORT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600" sz="6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述职报告模板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76420" y="3823145"/>
            <a:ext cx="34391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Designed by 优页PPT</a:t>
            </a: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338623" y="3824088"/>
            <a:ext cx="19789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2018年X月X日</a:t>
            </a:r>
          </a:p>
        </p:txBody>
      </p:sp>
    </p:spTree>
    <p:extLst>
      <p:ext uri="{BB962C8B-B14F-4D97-AF65-F5344CB8AC3E}">
        <p14:creationId val="711961958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 /Self-evaluation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7" name="Chart 3"/>
          <p:cNvGraphicFramePr/>
          <p:nvPr>
            <p:extLst>
              <p:ext uri="{D42A27DB-BD31-4B8C-83A1-F6EECF244321}">
                <p14:modId val="3007308595"/>
              </p:ext>
            </p:extLst>
          </p:nvPr>
        </p:nvGraphicFramePr>
        <p:xfrm>
          <a:off x="1802298" y="1786559"/>
          <a:ext cx="2133600" cy="179121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Rounded Rectangle 6"/>
          <p:cNvSpPr/>
          <p:nvPr/>
        </p:nvSpPr>
        <p:spPr>
          <a:xfrm>
            <a:off x="1802298" y="3615359"/>
            <a:ext cx="2209800" cy="2705928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2335698" y="2396159"/>
            <a:ext cx="1104899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mtClean="0" sz="3200">
                <a:solidFill>
                  <a:srgbClr val="234777"/>
                </a:solidFill>
                <a:latin charset="0" panose="020b0503020202020204" pitchFamily="34" typeface="Agency FB"/>
                <a:ea charset="0" pitchFamily="34" typeface="Open Sans"/>
                <a:cs charset="0" pitchFamily="34" typeface="Open Sans"/>
              </a:rPr>
              <a:t>80%</a:t>
            </a:r>
          </a:p>
        </p:txBody>
      </p:sp>
      <p:graphicFrame>
        <p:nvGraphicFramePr>
          <p:cNvPr id="10" name="Chart 11"/>
          <p:cNvGraphicFramePr/>
          <p:nvPr>
            <p:extLst>
              <p:ext uri="{D42A27DB-BD31-4B8C-83A1-F6EECF244321}">
                <p14:modId val="2819395506"/>
              </p:ext>
            </p:extLst>
          </p:nvPr>
        </p:nvGraphicFramePr>
        <p:xfrm>
          <a:off x="8266045" y="1786559"/>
          <a:ext cx="2133600" cy="179121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Rounded Rectangle 12"/>
          <p:cNvSpPr/>
          <p:nvPr/>
        </p:nvSpPr>
        <p:spPr>
          <a:xfrm>
            <a:off x="8266045" y="3615359"/>
            <a:ext cx="2209800" cy="2705928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8799445" y="2396159"/>
            <a:ext cx="1104899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mtClean="0" sz="3200">
                <a:solidFill>
                  <a:srgbClr val="234777"/>
                </a:solidFill>
                <a:latin charset="0" panose="020b0503020202020204" pitchFamily="34" typeface="Agency FB"/>
                <a:ea charset="0" pitchFamily="34" typeface="Open Sans"/>
                <a:cs charset="0" pitchFamily="34" typeface="Open Sans"/>
              </a:rPr>
              <a:t>75%</a:t>
            </a:r>
          </a:p>
        </p:txBody>
      </p:sp>
      <p:graphicFrame>
        <p:nvGraphicFramePr>
          <p:cNvPr id="13" name="Chart 14"/>
          <p:cNvGraphicFramePr/>
          <p:nvPr>
            <p:extLst>
              <p:ext uri="{D42A27DB-BD31-4B8C-83A1-F6EECF244321}">
                <p14:modId val="794895297"/>
              </p:ext>
            </p:extLst>
          </p:nvPr>
        </p:nvGraphicFramePr>
        <p:xfrm>
          <a:off x="5029200" y="1786559"/>
          <a:ext cx="2133600" cy="179121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4" name="Rounded Rectangle 15"/>
          <p:cNvSpPr/>
          <p:nvPr/>
        </p:nvSpPr>
        <p:spPr>
          <a:xfrm>
            <a:off x="5029200" y="3615359"/>
            <a:ext cx="2209800" cy="2705928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5562600" y="2396159"/>
            <a:ext cx="1104899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mtClean="0" sz="3200">
                <a:solidFill>
                  <a:srgbClr val="234777"/>
                </a:solidFill>
                <a:latin charset="0" panose="020b0503020202020204" pitchFamily="34" typeface="Agency FB"/>
                <a:ea charset="0" pitchFamily="34" typeface="Open Sans"/>
                <a:cs charset="0" pitchFamily="34" typeface="Open Sans"/>
              </a:rPr>
              <a:t>60%</a:t>
            </a:r>
          </a:p>
        </p:txBody>
      </p:sp>
      <p:sp>
        <p:nvSpPr>
          <p:cNvPr id="16" name="矩形 15"/>
          <p:cNvSpPr/>
          <p:nvPr/>
        </p:nvSpPr>
        <p:spPr>
          <a:xfrm>
            <a:off x="1946478" y="3835096"/>
            <a:ext cx="1845239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5211480" y="3835096"/>
            <a:ext cx="1845239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8410224" y="3835096"/>
            <a:ext cx="1845239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</p:spTree>
    <p:extLst>
      <p:ext uri="{BB962C8B-B14F-4D97-AF65-F5344CB8AC3E}">
        <p14:creationId val="31173484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5"/>
      <p:bldP grpId="0" spid="16"/>
      <p:bldP grpId="0" spid="17"/>
      <p:bldP grpId="0" spid="18"/>
      <p:bldGraphic grpId="0" spid="7">
        <p:bldAsOne/>
      </p:bldGraphic>
      <p:bldGraphic grpId="0" spid="10">
        <p:bldAsOne/>
      </p:bldGraphic>
      <p:bldGraphic grpId="0" spid="13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 /Self-evaluation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Rectangle 3"/>
          <p:cNvSpPr/>
          <p:nvPr/>
        </p:nvSpPr>
        <p:spPr>
          <a:xfrm>
            <a:off x="876242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516571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164188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840903" y="1960849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1326449" y="2366614"/>
            <a:ext cx="1574437" cy="1521619"/>
          </a:xfrm>
          <a:prstGeom prst="roundRect">
            <a:avLst>
              <a:gd fmla="val 7442" name="adj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4"/>
          <p:cNvSpPr/>
          <p:nvPr/>
        </p:nvSpPr>
        <p:spPr>
          <a:xfrm>
            <a:off x="3966779" y="2366614"/>
            <a:ext cx="1574437" cy="1521619"/>
          </a:xfrm>
          <a:prstGeom prst="roundRect">
            <a:avLst>
              <a:gd fmla="val 7442" name="adj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6614395" y="2366614"/>
            <a:ext cx="1574437" cy="1521619"/>
          </a:xfrm>
          <a:prstGeom prst="roundRect">
            <a:avLst>
              <a:gd fmla="val 7442" name="adj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6"/>
          <p:cNvSpPr/>
          <p:nvPr/>
        </p:nvSpPr>
        <p:spPr>
          <a:xfrm>
            <a:off x="9291110" y="2366614"/>
            <a:ext cx="1574437" cy="1521619"/>
          </a:xfrm>
          <a:prstGeom prst="roundRect">
            <a:avLst>
              <a:gd fmla="val 7442" name="adj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340605" y="5263607"/>
            <a:ext cx="1574437" cy="495370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  <a:cs charset="0" pitchFamily="34" typeface="Open Sans"/>
              </a:rPr>
              <a:t>标 题</a:t>
            </a:r>
          </a:p>
        </p:txBody>
      </p:sp>
      <p:sp>
        <p:nvSpPr>
          <p:cNvPr id="17" name="Rounded Rectangle 21"/>
          <p:cNvSpPr/>
          <p:nvPr/>
        </p:nvSpPr>
        <p:spPr>
          <a:xfrm>
            <a:off x="3966779" y="5263607"/>
            <a:ext cx="1574437" cy="495370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  <a:cs charset="0" pitchFamily="34" typeface="Open Sans"/>
              </a:rPr>
              <a:t>标 题</a:t>
            </a:r>
          </a:p>
        </p:txBody>
      </p:sp>
      <p:sp>
        <p:nvSpPr>
          <p:cNvPr id="18" name="Rounded Rectangle 23"/>
          <p:cNvSpPr/>
          <p:nvPr/>
        </p:nvSpPr>
        <p:spPr>
          <a:xfrm>
            <a:off x="6614395" y="5263607"/>
            <a:ext cx="1574437" cy="495370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  <a:cs charset="0" pitchFamily="34" typeface="Open Sans"/>
              </a:rPr>
              <a:t>标 题</a:t>
            </a:r>
          </a:p>
        </p:txBody>
      </p:sp>
      <p:sp>
        <p:nvSpPr>
          <p:cNvPr id="19" name="Rounded Rectangle 25"/>
          <p:cNvSpPr/>
          <p:nvPr/>
        </p:nvSpPr>
        <p:spPr>
          <a:xfrm>
            <a:off x="9126793" y="5263607"/>
            <a:ext cx="1903072" cy="495370"/>
          </a:xfrm>
          <a:prstGeom prst="roundRect">
            <a:avLst>
              <a:gd fmla="val 7442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  <a:cs charset="0" pitchFamily="34" typeface="Open Sans"/>
              </a:rPr>
              <a:t>标 题</a:t>
            </a:r>
          </a:p>
        </p:txBody>
      </p:sp>
      <p:grpSp>
        <p:nvGrpSpPr>
          <p:cNvPr id="20" name="Group 26"/>
          <p:cNvGrpSpPr/>
          <p:nvPr/>
        </p:nvGrpSpPr>
        <p:grpSpPr>
          <a:xfrm>
            <a:off x="6868840" y="2868487"/>
            <a:ext cx="1065548" cy="580421"/>
            <a:chOff x="6750050" y="3321051"/>
            <a:chExt cx="195263" cy="106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gdLst>
                <a:gd fmla="*/ 26 w 87" name="T0"/>
                <a:gd fmla="*/ 23 h 65" name="T1"/>
                <a:gd fmla="*/ 26 w 87" name="T2"/>
                <a:gd fmla="*/ 33 h 65" name="T3"/>
                <a:gd fmla="*/ 8 w 87" name="T4"/>
                <a:gd fmla="*/ 17 h 65" name="T5"/>
                <a:gd fmla="*/ 8 w 87" name="T6"/>
                <a:gd fmla="*/ 0 h 65" name="T7"/>
                <a:gd fmla="*/ 0 w 87" name="T8"/>
                <a:gd fmla="*/ 0 h 65" name="T9"/>
                <a:gd fmla="*/ 0 w 87" name="T10"/>
                <a:gd fmla="*/ 17 h 65" name="T11"/>
                <a:gd fmla="*/ 26 w 87" name="T12"/>
                <a:gd fmla="*/ 42 h 65" name="T13"/>
                <a:gd fmla="*/ 26 w 87" name="T14"/>
                <a:gd fmla="*/ 42 h 65" name="T15"/>
                <a:gd fmla="*/ 26 w 87" name="T16"/>
                <a:gd fmla="*/ 49 h 65" name="T17"/>
                <a:gd fmla="*/ 41 w 87" name="T18"/>
                <a:gd fmla="*/ 65 h 65" name="T19"/>
                <a:gd fmla="*/ 87 w 87" name="T20"/>
                <a:gd fmla="*/ 65 h 65" name="T21"/>
                <a:gd fmla="*/ 87 w 87" name="T22"/>
                <a:gd fmla="*/ 9 h 65" name="T23"/>
                <a:gd fmla="*/ 41 w 87" name="T24"/>
                <a:gd fmla="*/ 9 h 65" name="T25"/>
                <a:gd fmla="*/ 26 w 87" name="T26"/>
                <a:gd fmla="*/ 23 h 65" name="T27"/>
                <a:gd fmla="*/ 73 w 87" name="T28"/>
                <a:gd fmla="*/ 19 h 65" name="T29"/>
                <a:gd fmla="*/ 80 w 87" name="T30"/>
                <a:gd fmla="*/ 19 h 65" name="T31"/>
                <a:gd fmla="*/ 80 w 87" name="T32"/>
                <a:gd fmla="*/ 56 h 65" name="T33"/>
                <a:gd fmla="*/ 73 w 87" name="T34"/>
                <a:gd fmla="*/ 56 h 65" name="T35"/>
                <a:gd fmla="*/ 73 w 87" name="T36"/>
                <a:gd fmla="*/ 19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87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gdLst>
                <a:gd fmla="*/ 0 w 29" name="T0"/>
                <a:gd fmla="*/ 10 h 10" name="T1"/>
                <a:gd fmla="*/ 29 w 29" name="T2"/>
                <a:gd fmla="*/ 10 h 10" name="T3"/>
                <a:gd fmla="*/ 29 w 29" name="T4"/>
                <a:gd fmla="*/ 0 h 10" name="T5"/>
                <a:gd fmla="*/ 0 w 29" name="T6"/>
                <a:gd fmla="*/ 0 h 10" name="T7"/>
                <a:gd fmla="*/ 0 w 29" name="T8"/>
                <a:gd fmla="*/ 10 h 10" name="T9"/>
                <a:gd fmla="*/ 24 w 29" name="T10"/>
                <a:gd fmla="*/ 2 h 10" name="T11"/>
                <a:gd fmla="*/ 27 w 29" name="T12"/>
                <a:gd fmla="*/ 5 h 10" name="T13"/>
                <a:gd fmla="*/ 24 w 29" name="T14"/>
                <a:gd fmla="*/ 8 h 10" name="T15"/>
                <a:gd fmla="*/ 21 w 29" name="T16"/>
                <a:gd fmla="*/ 5 h 10" name="T17"/>
                <a:gd fmla="*/ 24 w 29" name="T18"/>
                <a:gd fmla="*/ 2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28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gdLst>
                <a:gd fmla="*/ 0 w 29" name="T0"/>
                <a:gd fmla="*/ 0 h 10" name="T1"/>
                <a:gd fmla="*/ 0 w 29" name="T2"/>
                <a:gd fmla="*/ 10 h 10" name="T3"/>
                <a:gd fmla="*/ 29 w 29" name="T4"/>
                <a:gd fmla="*/ 10 h 10" name="T5"/>
                <a:gd fmla="*/ 29 w 29" name="T6"/>
                <a:gd fmla="*/ 0 h 10" name="T7"/>
                <a:gd fmla="*/ 0 w 29" name="T8"/>
                <a:gd fmla="*/ 0 h 10" name="T9"/>
                <a:gd fmla="*/ 24 w 29" name="T10"/>
                <a:gd fmla="*/ 8 h 10" name="T11"/>
                <a:gd fmla="*/ 21 w 29" name="T12"/>
                <a:gd fmla="*/ 5 h 10" name="T13"/>
                <a:gd fmla="*/ 24 w 29" name="T14"/>
                <a:gd fmla="*/ 2 h 10" name="T15"/>
                <a:gd fmla="*/ 27 w 29" name="T16"/>
                <a:gd fmla="*/ 5 h 10" name="T17"/>
                <a:gd fmla="*/ 24 w 29" name="T18"/>
                <a:gd fmla="*/ 8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28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4289395" y="2700646"/>
            <a:ext cx="929203" cy="923286"/>
            <a:chOff x="744538" y="3198813"/>
            <a:chExt cx="249237" cy="24765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gdLst>
                <a:gd fmla="*/ 19 w 42" name="T0"/>
                <a:gd fmla="*/ 1 h 42" name="T1"/>
                <a:gd fmla="*/ 0 w 42" name="T2"/>
                <a:gd fmla="*/ 42 h 42" name="T3"/>
                <a:gd fmla="*/ 42 w 42" name="T4"/>
                <a:gd fmla="*/ 24 h 42" name="T5"/>
                <a:gd fmla="*/ 42 w 42" name="T6"/>
                <a:gd fmla="*/ 24 h 42" name="T7"/>
                <a:gd fmla="*/ 19 w 42" name="T8"/>
                <a:gd fmla="*/ 0 h 42" name="T9"/>
                <a:gd fmla="*/ 19 w 42" name="T10"/>
                <a:gd fmla="*/ 1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gdLst>
                <a:gd fmla="*/ 94 w 104" name="T0"/>
                <a:gd fmla="*/ 0 h 106" name="T1"/>
                <a:gd fmla="*/ 0 w 104" name="T2"/>
                <a:gd fmla="*/ 96 h 106" name="T3"/>
                <a:gd fmla="*/ 9 w 104" name="T4"/>
                <a:gd fmla="*/ 106 h 106" name="T5"/>
                <a:gd fmla="*/ 104 w 104" name="T6"/>
                <a:gd fmla="*/ 10 h 106" name="T7"/>
                <a:gd fmla="*/ 94 w 104" name="T8"/>
                <a:gd fmla="*/ 0 h 1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04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gdLst>
                <a:gd fmla="*/ 95 w 104" name="T0"/>
                <a:gd fmla="*/ 0 h 104" name="T1"/>
                <a:gd fmla="*/ 0 w 104" name="T2"/>
                <a:gd fmla="*/ 94 h 104" name="T3"/>
                <a:gd fmla="*/ 10 w 104" name="T4"/>
                <a:gd fmla="*/ 104 h 104" name="T5"/>
                <a:gd fmla="*/ 104 w 104" name="T6"/>
                <a:gd fmla="*/ 9 h 104" name="T7"/>
                <a:gd fmla="*/ 95 w 104" name="T8"/>
                <a:gd fmla="*/ 0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gdLst>
                <a:gd fmla="*/ 17 w 26" name="T0"/>
                <a:gd fmla="*/ 8 h 26" name="T1"/>
                <a:gd fmla="*/ 0 w 26" name="T2"/>
                <a:gd fmla="*/ 7 h 26" name="T3"/>
                <a:gd fmla="*/ 19 w 26" name="T4"/>
                <a:gd fmla="*/ 26 h 26" name="T5"/>
                <a:gd fmla="*/ 17 w 26" name="T6"/>
                <a:gd fmla="*/ 8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1681616" y="2698330"/>
            <a:ext cx="864104" cy="858186"/>
            <a:chOff x="1979613" y="3067051"/>
            <a:chExt cx="231775" cy="2301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gdLst>
                <a:gd fmla="*/ 61 w 122" name="T0"/>
                <a:gd fmla="*/ 0 h 122" name="T1"/>
                <a:gd fmla="*/ 0 w 122" name="T2"/>
                <a:gd fmla="*/ 61 h 122" name="T3"/>
                <a:gd fmla="*/ 61 w 122" name="T4"/>
                <a:gd fmla="*/ 122 h 122" name="T5"/>
                <a:gd fmla="*/ 122 w 122" name="T6"/>
                <a:gd fmla="*/ 61 h 122" name="T7"/>
                <a:gd fmla="*/ 61 w 122" name="T8"/>
                <a:gd fmla="*/ 0 h 122" name="T9"/>
                <a:gd fmla="*/ 64 w 122" name="T10"/>
                <a:gd fmla="*/ 109 h 122" name="T11"/>
                <a:gd fmla="*/ 64 w 122" name="T12"/>
                <a:gd fmla="*/ 102 h 122" name="T13"/>
                <a:gd fmla="*/ 57 w 122" name="T14"/>
                <a:gd fmla="*/ 102 h 122" name="T15"/>
                <a:gd fmla="*/ 57 w 122" name="T16"/>
                <a:gd fmla="*/ 109 h 122" name="T17"/>
                <a:gd fmla="*/ 29 w 122" name="T18"/>
                <a:gd fmla="*/ 97 h 122" name="T19"/>
                <a:gd fmla="*/ 28 w 122" name="T20"/>
                <a:gd fmla="*/ 97 h 122" name="T21"/>
                <a:gd fmla="*/ 27 w 122" name="T22"/>
                <a:gd fmla="*/ 95 h 122" name="T23"/>
                <a:gd fmla="*/ 25 w 122" name="T24"/>
                <a:gd fmla="*/ 93 h 122" name="T25"/>
                <a:gd fmla="*/ 24 w 122" name="T26"/>
                <a:gd fmla="*/ 93 h 122" name="T27"/>
                <a:gd fmla="*/ 13 w 122" name="T28"/>
                <a:gd fmla="*/ 65 h 122" name="T29"/>
                <a:gd fmla="*/ 20 w 122" name="T30"/>
                <a:gd fmla="*/ 65 h 122" name="T31"/>
                <a:gd fmla="*/ 20 w 122" name="T32"/>
                <a:gd fmla="*/ 58 h 122" name="T33"/>
                <a:gd fmla="*/ 13 w 122" name="T34"/>
                <a:gd fmla="*/ 58 h 122" name="T35"/>
                <a:gd fmla="*/ 57 w 122" name="T36"/>
                <a:gd fmla="*/ 13 h 122" name="T37"/>
                <a:gd fmla="*/ 57 w 122" name="T38"/>
                <a:gd fmla="*/ 20 h 122" name="T39"/>
                <a:gd fmla="*/ 64 w 122" name="T40"/>
                <a:gd fmla="*/ 20 h 122" name="T41"/>
                <a:gd fmla="*/ 64 w 122" name="T42"/>
                <a:gd fmla="*/ 13 h 122" name="T43"/>
                <a:gd fmla="*/ 83 w 122" name="T44"/>
                <a:gd fmla="*/ 18 h 122" name="T45"/>
                <a:gd fmla="*/ 83 w 122" name="T46"/>
                <a:gd fmla="*/ 19 h 122" name="T47"/>
                <a:gd fmla="*/ 86 w 122" name="T48"/>
                <a:gd fmla="*/ 21 h 122" name="T49"/>
                <a:gd fmla="*/ 87 w 122" name="T50"/>
                <a:gd fmla="*/ 21 h 122" name="T51"/>
                <a:gd fmla="*/ 90 w 122" name="T52"/>
                <a:gd fmla="*/ 23 h 122" name="T53"/>
                <a:gd fmla="*/ 91 w 122" name="T54"/>
                <a:gd fmla="*/ 24 h 122" name="T55"/>
                <a:gd fmla="*/ 93 w 122" name="T56"/>
                <a:gd fmla="*/ 26 h 122" name="T57"/>
                <a:gd fmla="*/ 94 w 122" name="T58"/>
                <a:gd fmla="*/ 27 h 122" name="T59"/>
                <a:gd fmla="*/ 96 w 122" name="T60"/>
                <a:gd fmla="*/ 29 h 122" name="T61"/>
                <a:gd fmla="*/ 98 w 122" name="T62"/>
                <a:gd fmla="*/ 31 h 122" name="T63"/>
                <a:gd fmla="*/ 99 w 122" name="T64"/>
                <a:gd fmla="*/ 32 h 122" name="T65"/>
                <a:gd fmla="*/ 101 w 122" name="T66"/>
                <a:gd fmla="*/ 35 h 122" name="T67"/>
                <a:gd fmla="*/ 101 w 122" name="T68"/>
                <a:gd fmla="*/ 36 h 122" name="T69"/>
                <a:gd fmla="*/ 103 w 122" name="T70"/>
                <a:gd fmla="*/ 39 h 122" name="T71"/>
                <a:gd fmla="*/ 103 w 122" name="T72"/>
                <a:gd fmla="*/ 39 h 122" name="T73"/>
                <a:gd fmla="*/ 108 w 122" name="T74"/>
                <a:gd fmla="*/ 58 h 122" name="T75"/>
                <a:gd fmla="*/ 102 w 122" name="T76"/>
                <a:gd fmla="*/ 58 h 122" name="T77"/>
                <a:gd fmla="*/ 102 w 122" name="T78"/>
                <a:gd fmla="*/ 65 h 122" name="T79"/>
                <a:gd fmla="*/ 108 w 122" name="T80"/>
                <a:gd fmla="*/ 65 h 122" name="T81"/>
                <a:gd fmla="*/ 64 w 122" name="T82"/>
                <a:gd fmla="*/ 109 h 12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2" w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gdLst>
                <a:gd fmla="*/ 9 w 36" name="T0"/>
                <a:gd fmla="*/ 29 h 52" name="T1"/>
                <a:gd fmla="*/ 9 w 36" name="T2"/>
                <a:gd fmla="*/ 29 h 52" name="T3"/>
                <a:gd fmla="*/ 0 w 36" name="T4"/>
                <a:gd fmla="*/ 52 h 52" name="T5"/>
                <a:gd fmla="*/ 20 w 36" name="T6"/>
                <a:gd fmla="*/ 36 h 52" name="T7"/>
                <a:gd fmla="*/ 20 w 36" name="T8"/>
                <a:gd fmla="*/ 36 h 52" name="T9"/>
                <a:gd fmla="*/ 22 w 36" name="T10"/>
                <a:gd fmla="*/ 32 h 52" name="T11"/>
                <a:gd fmla="*/ 36 w 36" name="T12"/>
                <a:gd fmla="*/ 0 h 52" name="T13"/>
                <a:gd fmla="*/ 11 w 36" name="T14"/>
                <a:gd fmla="*/ 25 h 52" name="T15"/>
                <a:gd fmla="*/ 9 w 36" name="T16"/>
                <a:gd fmla="*/ 29 h 52" name="T17"/>
                <a:gd fmla="*/ 16 w 36" name="T18"/>
                <a:gd fmla="*/ 27 h 52" name="T19"/>
                <a:gd fmla="*/ 19 w 36" name="T20"/>
                <a:gd fmla="*/ 30 h 52" name="T21"/>
                <a:gd fmla="*/ 16 w 36" name="T22"/>
                <a:gd fmla="*/ 33 h 52" name="T23"/>
                <a:gd fmla="*/ 13 w 36" name="T24"/>
                <a:gd fmla="*/ 30 h 52" name="T25"/>
                <a:gd fmla="*/ 16 w 36" name="T26"/>
                <a:gd fmla="*/ 27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36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9672909" y="2747362"/>
            <a:ext cx="810842" cy="822670"/>
            <a:chOff x="2360613" y="2686051"/>
            <a:chExt cx="217488" cy="2206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gdLst>
                <a:gd fmla="*/ 65 w 79" name="T0"/>
                <a:gd fmla="*/ 14 h 79" name="T1"/>
                <a:gd fmla="*/ 14 w 79" name="T2"/>
                <a:gd fmla="*/ 14 h 79" name="T3"/>
                <a:gd fmla="*/ 12 w 79" name="T4"/>
                <a:gd fmla="*/ 63 h 79" name="T5"/>
                <a:gd fmla="*/ 12 w 79" name="T6"/>
                <a:gd fmla="*/ 63 h 79" name="T7"/>
                <a:gd fmla="*/ 17 w 79" name="T8"/>
                <a:gd fmla="*/ 68 h 79" name="T9"/>
                <a:gd fmla="*/ 65 w 79" name="T10"/>
                <a:gd fmla="*/ 65 h 79" name="T11"/>
                <a:gd fmla="*/ 65 w 79" name="T12"/>
                <a:gd fmla="*/ 14 h 79" name="T13"/>
                <a:gd fmla="*/ 58 w 79" name="T14"/>
                <a:gd fmla="*/ 59 h 79" name="T15"/>
                <a:gd fmla="*/ 20 w 79" name="T16"/>
                <a:gd fmla="*/ 59 h 79" name="T17"/>
                <a:gd fmla="*/ 20 w 79" name="T18"/>
                <a:gd fmla="*/ 21 h 79" name="T19"/>
                <a:gd fmla="*/ 59 w 79" name="T20"/>
                <a:gd fmla="*/ 21 h 79" name="T21"/>
                <a:gd fmla="*/ 58 w 79" name="T22"/>
                <a:gd fmla="*/ 5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gdLst>
                <a:gd fmla="*/ 0 w 58" name="T0"/>
                <a:gd fmla="*/ 46 h 58" name="T1"/>
                <a:gd fmla="*/ 11 w 58" name="T2"/>
                <a:gd fmla="*/ 58 h 58" name="T3"/>
                <a:gd fmla="*/ 58 w 58" name="T4"/>
                <a:gd fmla="*/ 7 h 58" name="T5"/>
                <a:gd fmla="*/ 50 w 58" name="T6"/>
                <a:gd fmla="*/ 0 h 58" name="T7"/>
                <a:gd fmla="*/ 0 w 58" name="T8"/>
                <a:gd fmla="*/ 4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7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gdLst>
                <a:gd fmla="*/ 16 w 30" name="T0"/>
                <a:gd fmla="*/ 0 h 36" name="T1"/>
                <a:gd fmla="*/ 0 w 30" name="T2"/>
                <a:gd fmla="*/ 34 h 36" name="T3"/>
                <a:gd fmla="*/ 6 w 30" name="T4"/>
                <a:gd fmla="*/ 36 h 36" name="T5"/>
                <a:gd fmla="*/ 16 w 30" name="T6"/>
                <a:gd fmla="*/ 0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30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157504" y="4054187"/>
            <a:ext cx="1940638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38" name="矩形 37"/>
          <p:cNvSpPr/>
          <p:nvPr/>
        </p:nvSpPr>
        <p:spPr>
          <a:xfrm>
            <a:off x="3768692" y="4054187"/>
            <a:ext cx="1940638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6427526" y="4054187"/>
            <a:ext cx="1940638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40" name="矩形 39"/>
          <p:cNvSpPr/>
          <p:nvPr/>
        </p:nvSpPr>
        <p:spPr>
          <a:xfrm>
            <a:off x="9126793" y="4054187"/>
            <a:ext cx="1940638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</p:spTree>
    <p:extLst>
      <p:ext uri="{BB962C8B-B14F-4D97-AF65-F5344CB8AC3E}">
        <p14:creationId val="8481600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37"/>
      <p:bldP grpId="0" spid="38"/>
      <p:bldP grpId="0" spid="39"/>
      <p:bldP grpId="0" spid="4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 /Self-evaluation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Rounded Rectangle 27"/>
          <p:cNvSpPr/>
          <p:nvPr/>
        </p:nvSpPr>
        <p:spPr>
          <a:xfrm>
            <a:off x="6892234" y="1495034"/>
            <a:ext cx="1154294" cy="1115571"/>
          </a:xfrm>
          <a:prstGeom prst="roundRect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6892234" y="2810662"/>
            <a:ext cx="1154294" cy="1115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6892234" y="4120758"/>
            <a:ext cx="1154294" cy="1115571"/>
          </a:xfrm>
          <a:prstGeom prst="round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6892234" y="5433984"/>
            <a:ext cx="1154294" cy="1115571"/>
          </a:xfrm>
          <a:prstGeom prst="roundRect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7075" y="2139528"/>
            <a:ext cx="5257792" cy="3852241"/>
            <a:chOff x="762000" y="1733550"/>
            <a:chExt cx="3848103" cy="28194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762000" y="1733550"/>
              <a:ext cx="655181" cy="704850"/>
            </a:xfrm>
            <a:custGeom>
              <a:gdLst>
                <a:gd fmla="*/ 0 w 379" name="T0"/>
                <a:gd fmla="*/ 194 h 314" name="T1"/>
                <a:gd fmla="*/ 379 w 379" name="T2"/>
                <a:gd fmla="*/ 0 h 314" name="T3"/>
                <a:gd fmla="*/ 379 w 379" name="T4"/>
                <a:gd fmla="*/ 314 h 314" name="T5"/>
                <a:gd fmla="*/ 0 w 379" name="T6"/>
                <a:gd fmla="*/ 314 h 314" name="T7"/>
                <a:gd fmla="*/ 0 w 379" name="T8"/>
                <a:gd fmla="*/ 194 h 3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4" w="379">
                  <a:moveTo>
                    <a:pt x="0" y="194"/>
                  </a:moveTo>
                  <a:lnTo>
                    <a:pt x="379" y="0"/>
                  </a:lnTo>
                  <a:lnTo>
                    <a:pt x="379" y="314"/>
                  </a:lnTo>
                  <a:lnTo>
                    <a:pt x="0" y="31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234777">
                <a:alpha val="4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62000" y="3143250"/>
              <a:ext cx="655181" cy="704850"/>
            </a:xfrm>
            <a:prstGeom prst="rect">
              <a:avLst/>
            </a:prstGeom>
            <a:solidFill>
              <a:srgbClr val="234777">
                <a:alpha val="7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62000" y="2438400"/>
              <a:ext cx="655181" cy="704850"/>
            </a:xfrm>
            <a:prstGeom prst="rect">
              <a:avLst/>
            </a:prstGeom>
            <a:solidFill>
              <a:srgbClr val="234777">
                <a:alpha val="5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62000" y="3848100"/>
              <a:ext cx="655181" cy="704850"/>
            </a:xfrm>
            <a:custGeom>
              <a:gdLst>
                <a:gd fmla="*/ 0 w 379" name="T0"/>
                <a:gd fmla="*/ 120 h 314" name="T1"/>
                <a:gd fmla="*/ 379 w 379" name="T2"/>
                <a:gd fmla="*/ 314 h 314" name="T3"/>
                <a:gd fmla="*/ 379 w 379" name="T4"/>
                <a:gd fmla="*/ 0 h 314" name="T5"/>
                <a:gd fmla="*/ 0 w 379" name="T6"/>
                <a:gd fmla="*/ 0 h 314" name="T7"/>
                <a:gd fmla="*/ 0 w 379" name="T8"/>
                <a:gd fmla="*/ 120 h 3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4" w="379">
                  <a:moveTo>
                    <a:pt x="0" y="120"/>
                  </a:moveTo>
                  <a:lnTo>
                    <a:pt x="379" y="314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6"/>
            <p:cNvSpPr/>
            <p:nvPr/>
          </p:nvSpPr>
          <p:spPr>
            <a:xfrm>
              <a:off x="1417181" y="1733550"/>
              <a:ext cx="3192922" cy="704850"/>
            </a:xfrm>
            <a:prstGeom prst="rect">
              <a:avLst/>
            </a:prstGeom>
            <a:solidFill>
              <a:srgbClr val="2347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  <p:sp>
          <p:nvSpPr>
            <p:cNvPr id="17" name="Rectangle 47"/>
            <p:cNvSpPr/>
            <p:nvPr/>
          </p:nvSpPr>
          <p:spPr>
            <a:xfrm>
              <a:off x="1417181" y="2438400"/>
              <a:ext cx="3192922" cy="704850"/>
            </a:xfrm>
            <a:prstGeom prst="rect">
              <a:avLst/>
            </a:prstGeom>
            <a:solidFill>
              <a:srgbClr val="234777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  <p:sp>
          <p:nvSpPr>
            <p:cNvPr id="18" name="Rectangle 48"/>
            <p:cNvSpPr/>
            <p:nvPr/>
          </p:nvSpPr>
          <p:spPr>
            <a:xfrm>
              <a:off x="1417181" y="3143250"/>
              <a:ext cx="3192922" cy="704850"/>
            </a:xfrm>
            <a:prstGeom prst="rect">
              <a:avLst/>
            </a:prstGeom>
            <a:solidFill>
              <a:srgbClr val="23477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  <p:sp>
          <p:nvSpPr>
            <p:cNvPr id="19" name="Rectangle 49"/>
            <p:cNvSpPr/>
            <p:nvPr/>
          </p:nvSpPr>
          <p:spPr>
            <a:xfrm>
              <a:off x="1417181" y="3848100"/>
              <a:ext cx="3192922" cy="704850"/>
            </a:xfrm>
            <a:prstGeom prst="rect">
              <a:avLst/>
            </a:prstGeom>
            <a:solidFill>
              <a:srgbClr val="234777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8308442" y="1634126"/>
            <a:ext cx="3573186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点击此处更换文本编辑文字点击此处更换文本编辑文字 ，点击此处更换文本编辑文字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8308442" y="2929286"/>
            <a:ext cx="3573186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点击此处更换文本编辑文字点击此处更换文本编辑文字 ，点击此处更换文本编辑文字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8308442" y="4263044"/>
            <a:ext cx="3573186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点击此处更换文本编辑文字点击此处更换文本编辑文字 ，点击此处更换文本编辑文字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8308442" y="5607525"/>
            <a:ext cx="3573186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点击此处更换文本编辑文字点击此处更换文本编辑文字 ，点击此处更换文本编辑文字</a:t>
            </a:r>
          </a:p>
        </p:txBody>
      </p:sp>
      <p:grpSp>
        <p:nvGrpSpPr>
          <p:cNvPr id="24" name="Group 65"/>
          <p:cNvGrpSpPr/>
          <p:nvPr/>
        </p:nvGrpSpPr>
        <p:grpSpPr>
          <a:xfrm>
            <a:off x="7082456" y="2987278"/>
            <a:ext cx="767594" cy="76233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gdLst>
                <a:gd fmla="*/ 61 w 122" name="T0"/>
                <a:gd fmla="*/ 0 h 122" name="T1"/>
                <a:gd fmla="*/ 0 w 122" name="T2"/>
                <a:gd fmla="*/ 61 h 122" name="T3"/>
                <a:gd fmla="*/ 61 w 122" name="T4"/>
                <a:gd fmla="*/ 122 h 122" name="T5"/>
                <a:gd fmla="*/ 122 w 122" name="T6"/>
                <a:gd fmla="*/ 61 h 122" name="T7"/>
                <a:gd fmla="*/ 61 w 122" name="T8"/>
                <a:gd fmla="*/ 0 h 122" name="T9"/>
                <a:gd fmla="*/ 64 w 122" name="T10"/>
                <a:gd fmla="*/ 109 h 122" name="T11"/>
                <a:gd fmla="*/ 64 w 122" name="T12"/>
                <a:gd fmla="*/ 102 h 122" name="T13"/>
                <a:gd fmla="*/ 57 w 122" name="T14"/>
                <a:gd fmla="*/ 102 h 122" name="T15"/>
                <a:gd fmla="*/ 57 w 122" name="T16"/>
                <a:gd fmla="*/ 109 h 122" name="T17"/>
                <a:gd fmla="*/ 29 w 122" name="T18"/>
                <a:gd fmla="*/ 97 h 122" name="T19"/>
                <a:gd fmla="*/ 28 w 122" name="T20"/>
                <a:gd fmla="*/ 97 h 122" name="T21"/>
                <a:gd fmla="*/ 27 w 122" name="T22"/>
                <a:gd fmla="*/ 95 h 122" name="T23"/>
                <a:gd fmla="*/ 25 w 122" name="T24"/>
                <a:gd fmla="*/ 93 h 122" name="T25"/>
                <a:gd fmla="*/ 24 w 122" name="T26"/>
                <a:gd fmla="*/ 93 h 122" name="T27"/>
                <a:gd fmla="*/ 13 w 122" name="T28"/>
                <a:gd fmla="*/ 65 h 122" name="T29"/>
                <a:gd fmla="*/ 20 w 122" name="T30"/>
                <a:gd fmla="*/ 65 h 122" name="T31"/>
                <a:gd fmla="*/ 20 w 122" name="T32"/>
                <a:gd fmla="*/ 58 h 122" name="T33"/>
                <a:gd fmla="*/ 13 w 122" name="T34"/>
                <a:gd fmla="*/ 58 h 122" name="T35"/>
                <a:gd fmla="*/ 57 w 122" name="T36"/>
                <a:gd fmla="*/ 13 h 122" name="T37"/>
                <a:gd fmla="*/ 57 w 122" name="T38"/>
                <a:gd fmla="*/ 20 h 122" name="T39"/>
                <a:gd fmla="*/ 64 w 122" name="T40"/>
                <a:gd fmla="*/ 20 h 122" name="T41"/>
                <a:gd fmla="*/ 64 w 122" name="T42"/>
                <a:gd fmla="*/ 13 h 122" name="T43"/>
                <a:gd fmla="*/ 83 w 122" name="T44"/>
                <a:gd fmla="*/ 18 h 122" name="T45"/>
                <a:gd fmla="*/ 83 w 122" name="T46"/>
                <a:gd fmla="*/ 19 h 122" name="T47"/>
                <a:gd fmla="*/ 86 w 122" name="T48"/>
                <a:gd fmla="*/ 21 h 122" name="T49"/>
                <a:gd fmla="*/ 87 w 122" name="T50"/>
                <a:gd fmla="*/ 21 h 122" name="T51"/>
                <a:gd fmla="*/ 90 w 122" name="T52"/>
                <a:gd fmla="*/ 23 h 122" name="T53"/>
                <a:gd fmla="*/ 91 w 122" name="T54"/>
                <a:gd fmla="*/ 24 h 122" name="T55"/>
                <a:gd fmla="*/ 93 w 122" name="T56"/>
                <a:gd fmla="*/ 26 h 122" name="T57"/>
                <a:gd fmla="*/ 94 w 122" name="T58"/>
                <a:gd fmla="*/ 27 h 122" name="T59"/>
                <a:gd fmla="*/ 96 w 122" name="T60"/>
                <a:gd fmla="*/ 29 h 122" name="T61"/>
                <a:gd fmla="*/ 98 w 122" name="T62"/>
                <a:gd fmla="*/ 31 h 122" name="T63"/>
                <a:gd fmla="*/ 99 w 122" name="T64"/>
                <a:gd fmla="*/ 32 h 122" name="T65"/>
                <a:gd fmla="*/ 101 w 122" name="T66"/>
                <a:gd fmla="*/ 35 h 122" name="T67"/>
                <a:gd fmla="*/ 101 w 122" name="T68"/>
                <a:gd fmla="*/ 36 h 122" name="T69"/>
                <a:gd fmla="*/ 103 w 122" name="T70"/>
                <a:gd fmla="*/ 39 h 122" name="T71"/>
                <a:gd fmla="*/ 103 w 122" name="T72"/>
                <a:gd fmla="*/ 39 h 122" name="T73"/>
                <a:gd fmla="*/ 108 w 122" name="T74"/>
                <a:gd fmla="*/ 58 h 122" name="T75"/>
                <a:gd fmla="*/ 102 w 122" name="T76"/>
                <a:gd fmla="*/ 58 h 122" name="T77"/>
                <a:gd fmla="*/ 102 w 122" name="T78"/>
                <a:gd fmla="*/ 65 h 122" name="T79"/>
                <a:gd fmla="*/ 108 w 122" name="T80"/>
                <a:gd fmla="*/ 65 h 122" name="T81"/>
                <a:gd fmla="*/ 64 w 122" name="T82"/>
                <a:gd fmla="*/ 109 h 12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2" w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gdLst>
                <a:gd fmla="*/ 9 w 36" name="T0"/>
                <a:gd fmla="*/ 29 h 52" name="T1"/>
                <a:gd fmla="*/ 9 w 36" name="T2"/>
                <a:gd fmla="*/ 29 h 52" name="T3"/>
                <a:gd fmla="*/ 0 w 36" name="T4"/>
                <a:gd fmla="*/ 52 h 52" name="T5"/>
                <a:gd fmla="*/ 20 w 36" name="T6"/>
                <a:gd fmla="*/ 36 h 52" name="T7"/>
                <a:gd fmla="*/ 20 w 36" name="T8"/>
                <a:gd fmla="*/ 36 h 52" name="T9"/>
                <a:gd fmla="*/ 22 w 36" name="T10"/>
                <a:gd fmla="*/ 32 h 52" name="T11"/>
                <a:gd fmla="*/ 36 w 36" name="T12"/>
                <a:gd fmla="*/ 0 h 52" name="T13"/>
                <a:gd fmla="*/ 11 w 36" name="T14"/>
                <a:gd fmla="*/ 25 h 52" name="T15"/>
                <a:gd fmla="*/ 9 w 36" name="T16"/>
                <a:gd fmla="*/ 29 h 52" name="T17"/>
                <a:gd fmla="*/ 16 w 36" name="T18"/>
                <a:gd fmla="*/ 27 h 52" name="T19"/>
                <a:gd fmla="*/ 19 w 36" name="T20"/>
                <a:gd fmla="*/ 30 h 52" name="T21"/>
                <a:gd fmla="*/ 16 w 36" name="T22"/>
                <a:gd fmla="*/ 33 h 52" name="T23"/>
                <a:gd fmla="*/ 13 w 36" name="T24"/>
                <a:gd fmla="*/ 30 h 52" name="T25"/>
                <a:gd fmla="*/ 16 w 36" name="T26"/>
                <a:gd fmla="*/ 27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36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69"/>
          <p:cNvGrpSpPr/>
          <p:nvPr/>
        </p:nvGrpSpPr>
        <p:grpSpPr>
          <a:xfrm>
            <a:off x="7144625" y="4373804"/>
            <a:ext cx="632741" cy="609478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gdLst>
                <a:gd fmla="*/ 124 w 133" name="T0"/>
                <a:gd fmla="*/ 0 h 127" name="T1"/>
                <a:gd fmla="*/ 9 w 133" name="T2"/>
                <a:gd fmla="*/ 0 h 127" name="T3"/>
                <a:gd fmla="*/ 0 w 133" name="T4"/>
                <a:gd fmla="*/ 9 h 127" name="T5"/>
                <a:gd fmla="*/ 0 w 133" name="T6"/>
                <a:gd fmla="*/ 91 h 127" name="T7"/>
                <a:gd fmla="*/ 9 w 133" name="T8"/>
                <a:gd fmla="*/ 100 h 127" name="T9"/>
                <a:gd fmla="*/ 53 w 133" name="T10"/>
                <a:gd fmla="*/ 100 h 127" name="T11"/>
                <a:gd fmla="*/ 39 w 133" name="T12"/>
                <a:gd fmla="*/ 118 h 127" name="T13"/>
                <a:gd fmla="*/ 39 w 133" name="T14"/>
                <a:gd fmla="*/ 127 h 127" name="T15"/>
                <a:gd fmla="*/ 53 w 133" name="T16"/>
                <a:gd fmla="*/ 127 h 127" name="T17"/>
                <a:gd fmla="*/ 80 w 133" name="T18"/>
                <a:gd fmla="*/ 127 h 127" name="T19"/>
                <a:gd fmla="*/ 93 w 133" name="T20"/>
                <a:gd fmla="*/ 127 h 127" name="T21"/>
                <a:gd fmla="*/ 93 w 133" name="T22"/>
                <a:gd fmla="*/ 118 h 127" name="T23"/>
                <a:gd fmla="*/ 80 w 133" name="T24"/>
                <a:gd fmla="*/ 100 h 127" name="T25"/>
                <a:gd fmla="*/ 124 w 133" name="T26"/>
                <a:gd fmla="*/ 100 h 127" name="T27"/>
                <a:gd fmla="*/ 133 w 133" name="T28"/>
                <a:gd fmla="*/ 91 h 127" name="T29"/>
                <a:gd fmla="*/ 133 w 133" name="T30"/>
                <a:gd fmla="*/ 9 h 127" name="T31"/>
                <a:gd fmla="*/ 124 w 133" name="T32"/>
                <a:gd fmla="*/ 0 h 127" name="T33"/>
                <a:gd fmla="*/ 59 w 133" name="T34"/>
                <a:gd fmla="*/ 89 h 127" name="T35"/>
                <a:gd fmla="*/ 67 w 133" name="T36"/>
                <a:gd fmla="*/ 82 h 127" name="T37"/>
                <a:gd fmla="*/ 75 w 133" name="T38"/>
                <a:gd fmla="*/ 89 h 127" name="T39"/>
                <a:gd fmla="*/ 67 w 133" name="T40"/>
                <a:gd fmla="*/ 97 h 127" name="T41"/>
                <a:gd fmla="*/ 59 w 133" name="T42"/>
                <a:gd fmla="*/ 89 h 127" name="T43"/>
                <a:gd fmla="*/ 123 w 133" name="T44"/>
                <a:gd fmla="*/ 79 h 127" name="T45"/>
                <a:gd fmla="*/ 9 w 133" name="T46"/>
                <a:gd fmla="*/ 79 h 127" name="T47"/>
                <a:gd fmla="*/ 9 w 133" name="T48"/>
                <a:gd fmla="*/ 10 h 127" name="T49"/>
                <a:gd fmla="*/ 123 w 133" name="T50"/>
                <a:gd fmla="*/ 10 h 127" name="T51"/>
                <a:gd fmla="*/ 123 w 133" name="T52"/>
                <a:gd fmla="*/ 79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133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7034077" y="1772776"/>
            <a:ext cx="815973" cy="55855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3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gdLst>
                <a:gd fmla="*/ 86 w 99" name="T0"/>
                <a:gd fmla="*/ 60 h 97" name="T1"/>
                <a:gd fmla="*/ 99 w 99" name="T2"/>
                <a:gd fmla="*/ 54 h 97" name="T3"/>
                <a:gd fmla="*/ 99 w 99" name="T4"/>
                <a:gd fmla="*/ 43 h 97" name="T5"/>
                <a:gd fmla="*/ 86 w 99" name="T6"/>
                <a:gd fmla="*/ 37 h 97" name="T7"/>
                <a:gd fmla="*/ 83 w 99" name="T8"/>
                <a:gd fmla="*/ 31 h 97" name="T9"/>
                <a:gd fmla="*/ 88 w 99" name="T10"/>
                <a:gd fmla="*/ 18 h 97" name="T11"/>
                <a:gd fmla="*/ 81 w 99" name="T12"/>
                <a:gd fmla="*/ 10 h 97" name="T13"/>
                <a:gd fmla="*/ 67 w 99" name="T14"/>
                <a:gd fmla="*/ 16 h 97" name="T15"/>
                <a:gd fmla="*/ 61 w 99" name="T16"/>
                <a:gd fmla="*/ 13 h 97" name="T17"/>
                <a:gd fmla="*/ 55 w 99" name="T18"/>
                <a:gd fmla="*/ 0 h 97" name="T19"/>
                <a:gd fmla="*/ 44 w 99" name="T20"/>
                <a:gd fmla="*/ 0 h 97" name="T21"/>
                <a:gd fmla="*/ 38 w 99" name="T22"/>
                <a:gd fmla="*/ 13 h 97" name="T23"/>
                <a:gd fmla="*/ 32 w 99" name="T24"/>
                <a:gd fmla="*/ 16 h 97" name="T25"/>
                <a:gd fmla="*/ 18 w 99" name="T26"/>
                <a:gd fmla="*/ 11 h 97" name="T27"/>
                <a:gd fmla="*/ 11 w 99" name="T28"/>
                <a:gd fmla="*/ 18 h 97" name="T29"/>
                <a:gd fmla="*/ 16 w 99" name="T30"/>
                <a:gd fmla="*/ 32 h 97" name="T31"/>
                <a:gd fmla="*/ 14 w 99" name="T32"/>
                <a:gd fmla="*/ 37 h 97" name="T33"/>
                <a:gd fmla="*/ 0 w 99" name="T34"/>
                <a:gd fmla="*/ 43 h 97" name="T35"/>
                <a:gd fmla="*/ 0 w 99" name="T36"/>
                <a:gd fmla="*/ 54 h 97" name="T37"/>
                <a:gd fmla="*/ 14 w 99" name="T38"/>
                <a:gd fmla="*/ 60 h 97" name="T39"/>
                <a:gd fmla="*/ 16 w 99" name="T40"/>
                <a:gd fmla="*/ 66 h 97" name="T41"/>
                <a:gd fmla="*/ 11 w 99" name="T42"/>
                <a:gd fmla="*/ 79 h 97" name="T43"/>
                <a:gd fmla="*/ 19 w 99" name="T44"/>
                <a:gd fmla="*/ 87 h 97" name="T45"/>
                <a:gd fmla="*/ 32 w 99" name="T46"/>
                <a:gd fmla="*/ 81 h 97" name="T47"/>
                <a:gd fmla="*/ 38 w 99" name="T48"/>
                <a:gd fmla="*/ 84 h 97" name="T49"/>
                <a:gd fmla="*/ 45 w 99" name="T50"/>
                <a:gd fmla="*/ 97 h 97" name="T51"/>
                <a:gd fmla="*/ 55 w 99" name="T52"/>
                <a:gd fmla="*/ 97 h 97" name="T53"/>
                <a:gd fmla="*/ 61 w 99" name="T54"/>
                <a:gd fmla="*/ 84 h 97" name="T55"/>
                <a:gd fmla="*/ 67 w 99" name="T56"/>
                <a:gd fmla="*/ 81 h 97" name="T57"/>
                <a:gd fmla="*/ 81 w 99" name="T58"/>
                <a:gd fmla="*/ 86 h 97" name="T59"/>
                <a:gd fmla="*/ 89 w 99" name="T60"/>
                <a:gd fmla="*/ 79 h 97" name="T61"/>
                <a:gd fmla="*/ 83 w 99" name="T62"/>
                <a:gd fmla="*/ 66 h 97" name="T63"/>
                <a:gd fmla="*/ 86 w 99" name="T64"/>
                <a:gd fmla="*/ 60 h 97" name="T65"/>
                <a:gd fmla="*/ 50 w 99" name="T66"/>
                <a:gd fmla="*/ 64 h 97" name="T67"/>
                <a:gd fmla="*/ 34 w 99" name="T68"/>
                <a:gd fmla="*/ 49 h 97" name="T69"/>
                <a:gd fmla="*/ 50 w 99" name="T70"/>
                <a:gd fmla="*/ 33 h 97" name="T71"/>
                <a:gd fmla="*/ 66 w 99" name="T72"/>
                <a:gd fmla="*/ 49 h 97" name="T73"/>
                <a:gd fmla="*/ 50 w 99" name="T74"/>
                <a:gd fmla="*/ 64 h 9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7" w="99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gdLst>
                <a:gd fmla="*/ 41 w 47" name="T0"/>
                <a:gd fmla="*/ 23 h 48" name="T1"/>
                <a:gd fmla="*/ 41 w 47" name="T2"/>
                <a:gd fmla="*/ 20 h 48" name="T3"/>
                <a:gd fmla="*/ 45 w 47" name="T4"/>
                <a:gd fmla="*/ 14 h 48" name="T5"/>
                <a:gd fmla="*/ 42 w 47" name="T6"/>
                <a:gd fmla="*/ 9 h 48" name="T7"/>
                <a:gd fmla="*/ 35 w 47" name="T8"/>
                <a:gd fmla="*/ 11 h 48" name="T9"/>
                <a:gd fmla="*/ 33 w 47" name="T10"/>
                <a:gd fmla="*/ 9 h 48" name="T11"/>
                <a:gd fmla="*/ 31 w 47" name="T12"/>
                <a:gd fmla="*/ 2 h 48" name="T13"/>
                <a:gd fmla="*/ 26 w 47" name="T14"/>
                <a:gd fmla="*/ 1 h 48" name="T15"/>
                <a:gd fmla="*/ 22 w 47" name="T16"/>
                <a:gd fmla="*/ 6 h 48" name="T17"/>
                <a:gd fmla="*/ 19 w 47" name="T18"/>
                <a:gd fmla="*/ 7 h 48" name="T19"/>
                <a:gd fmla="*/ 14 w 47" name="T20"/>
                <a:gd fmla="*/ 3 h 48" name="T21"/>
                <a:gd fmla="*/ 9 w 47" name="T22"/>
                <a:gd fmla="*/ 5 h 48" name="T23"/>
                <a:gd fmla="*/ 10 w 47" name="T24"/>
                <a:gd fmla="*/ 12 h 48" name="T25"/>
                <a:gd fmla="*/ 8 w 47" name="T26"/>
                <a:gd fmla="*/ 15 h 48" name="T27"/>
                <a:gd fmla="*/ 1 w 47" name="T28"/>
                <a:gd fmla="*/ 16 h 48" name="T29"/>
                <a:gd fmla="*/ 0 w 47" name="T30"/>
                <a:gd fmla="*/ 21 h 48" name="T31"/>
                <a:gd fmla="*/ 6 w 47" name="T32"/>
                <a:gd fmla="*/ 25 h 48" name="T33"/>
                <a:gd fmla="*/ 6 w 47" name="T34"/>
                <a:gd fmla="*/ 28 h 48" name="T35"/>
                <a:gd fmla="*/ 2 w 47" name="T36"/>
                <a:gd fmla="*/ 34 h 48" name="T37"/>
                <a:gd fmla="*/ 5 w 47" name="T38"/>
                <a:gd fmla="*/ 39 h 48" name="T39"/>
                <a:gd fmla="*/ 12 w 47" name="T40"/>
                <a:gd fmla="*/ 38 h 48" name="T41"/>
                <a:gd fmla="*/ 14 w 47" name="T42"/>
                <a:gd fmla="*/ 39 h 48" name="T43"/>
                <a:gd fmla="*/ 15 w 47" name="T44"/>
                <a:gd fmla="*/ 46 h 48" name="T45"/>
                <a:gd fmla="*/ 20 w 47" name="T46"/>
                <a:gd fmla="*/ 48 h 48" name="T47"/>
                <a:gd fmla="*/ 24 w 47" name="T48"/>
                <a:gd fmla="*/ 42 h 48" name="T49"/>
                <a:gd fmla="*/ 27 w 47" name="T50"/>
                <a:gd fmla="*/ 42 h 48" name="T51"/>
                <a:gd fmla="*/ 33 w 47" name="T52"/>
                <a:gd fmla="*/ 46 h 48" name="T53"/>
                <a:gd fmla="*/ 38 w 47" name="T54"/>
                <a:gd fmla="*/ 43 h 48" name="T55"/>
                <a:gd fmla="*/ 37 w 47" name="T56"/>
                <a:gd fmla="*/ 36 h 48" name="T57"/>
                <a:gd fmla="*/ 38 w 47" name="T58"/>
                <a:gd fmla="*/ 33 h 48" name="T59"/>
                <a:gd fmla="*/ 45 w 47" name="T60"/>
                <a:gd fmla="*/ 32 h 48" name="T61"/>
                <a:gd fmla="*/ 46 w 47" name="T62"/>
                <a:gd fmla="*/ 27 h 48" name="T63"/>
                <a:gd fmla="*/ 41 w 47" name="T64"/>
                <a:gd fmla="*/ 23 h 48" name="T65"/>
                <a:gd fmla="*/ 31 w 47" name="T66"/>
                <a:gd fmla="*/ 26 h 48" name="T67"/>
                <a:gd fmla="*/ 22 w 47" name="T68"/>
                <a:gd fmla="*/ 31 h 48" name="T69"/>
                <a:gd fmla="*/ 16 w 47" name="T70"/>
                <a:gd fmla="*/ 22 h 48" name="T71"/>
                <a:gd fmla="*/ 25 w 47" name="T72"/>
                <a:gd fmla="*/ 17 h 48" name="T73"/>
                <a:gd fmla="*/ 31 w 47" name="T74"/>
                <a:gd fmla="*/ 26 h 4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8" w="47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75"/>
          <p:cNvGrpSpPr/>
          <p:nvPr/>
        </p:nvGrpSpPr>
        <p:grpSpPr>
          <a:xfrm>
            <a:off x="7047401" y="5679190"/>
            <a:ext cx="843960" cy="625157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35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gdLst>
                <a:gd fmla="*/ 36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6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7 w 88" name="T14"/>
                <a:gd fmla="*/ 26 h 39" name="T15"/>
                <a:gd fmla="*/ 87 w 88" name="T16"/>
                <a:gd fmla="*/ 26 h 39" name="T17"/>
                <a:gd fmla="*/ 87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3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val="3237607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20"/>
      <p:bldP grpId="0" spid="21"/>
      <p:bldP grpId="0" spid="22"/>
      <p:bldP grpId="0" spid="2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600">
                <a:solidFill>
                  <a:schemeClr val="accent1">
                    <a:lumMod val="50000"/>
                  </a:schemeClr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体 会</a:t>
            </a:r>
          </a:p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Working Experience</a:t>
            </a: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pc="300">
                <a:latin charset="0" panose="020b0503020202020204" pitchFamily="34" typeface="Agency FB"/>
              </a:rPr>
              <a:t>PART THREE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gdLst>
              <a:gd fmla="*/ 805180 w 1610360" name="connsiteX0"/>
              <a:gd fmla="*/ 0 h 1610360" name="connsiteY0"/>
              <a:gd fmla="*/ 1610360 w 1610360" name="connsiteX1"/>
              <a:gd fmla="*/ 805180 h 1610360" name="connsiteY1"/>
              <a:gd fmla="*/ 805180 w 1610360" name="connsiteX2"/>
              <a:gd fmla="*/ 1610360 h 1610360" name="connsiteY2"/>
              <a:gd fmla="*/ 0 w 1610360" name="connsiteX3"/>
              <a:gd fmla="*/ 805180 h 1610360" name="connsiteY3"/>
              <a:gd fmla="*/ 805180 w 1610360" name="connsiteX4"/>
              <a:gd fmla="*/ 0 h 1610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10360" w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latin charset="0" panose="020b0503020202020204" pitchFamily="34" typeface="Agency FB"/>
              </a:rPr>
              <a:t>03</a:t>
            </a:r>
          </a:p>
        </p:txBody>
      </p:sp>
    </p:spTree>
    <p:extLst>
      <p:ext uri="{BB962C8B-B14F-4D97-AF65-F5344CB8AC3E}">
        <p14:creationId val="375064880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 /Working Experience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7" name="图表 6"/>
          <p:cNvGraphicFramePr/>
          <p:nvPr>
            <p:extLst>
              <p:ext uri="{D42A27DB-BD31-4B8C-83A1-F6EECF244321}">
                <p14:modId val="615485645"/>
              </p:ext>
            </p:extLst>
          </p:nvPr>
        </p:nvGraphicFramePr>
        <p:xfrm>
          <a:off x="75753" y="2114560"/>
          <a:ext cx="6020247" cy="42672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6106021" y="3635754"/>
            <a:ext cx="4676918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6106021" y="5212690"/>
            <a:ext cx="4676918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6106021" y="2058821"/>
            <a:ext cx="4676918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46280" y="2130218"/>
            <a:ext cx="741680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latin charset="0" panose="020b0503020202020204" pitchFamily="34" typeface="Agency FB"/>
                <a:ea charset="-122" panose="02010604000000000000" pitchFamily="2" typeface="锐字云字库细黑体1.0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46280" y="3707151"/>
            <a:ext cx="741680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latin charset="0" panose="020b0503020202020204" pitchFamily="34" typeface="Agency FB"/>
                <a:ea charset="-122" panose="02010604000000000000" pitchFamily="2" typeface="锐字云字库细黑体1.0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46280" y="5284085"/>
            <a:ext cx="741680" cy="6400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latin charset="0" panose="020b0503020202020204" pitchFamily="34" typeface="Agency FB"/>
                <a:ea charset="-122" panose="02010604000000000000" pitchFamily="2" typeface="锐字云字库细黑体1.0"/>
              </a:rPr>
              <a:t>03</a:t>
            </a:r>
          </a:p>
        </p:txBody>
      </p:sp>
    </p:spTree>
    <p:extLst>
      <p:ext uri="{BB962C8B-B14F-4D97-AF65-F5344CB8AC3E}">
        <p14:creationId val="42824632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Graphic grpId="0" spid="7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 /Working Experience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15080" y="1921173"/>
            <a:ext cx="4577080" cy="4556740"/>
            <a:chOff x="2971800" y="1453813"/>
            <a:chExt cx="3152683" cy="3138673"/>
          </a:xfrm>
          <a:solidFill>
            <a:srgbClr val="2A558E"/>
          </a:solidFill>
        </p:grpSpPr>
        <p:sp>
          <p:nvSpPr>
            <p:cNvPr id="13" name="Freeform 9"/>
            <p:cNvSpPr/>
            <p:nvPr/>
          </p:nvSpPr>
          <p:spPr bwMode="auto">
            <a:xfrm>
              <a:off x="4358978" y="1584591"/>
              <a:ext cx="976165" cy="957483"/>
            </a:xfrm>
            <a:custGeom>
              <a:gdLst>
                <a:gd fmla="*/ 12 w 88" name="T0"/>
                <a:gd fmla="*/ 86 h 86" name="T1"/>
                <a:gd fmla="*/ 11 w 88" name="T2"/>
                <a:gd fmla="*/ 32 h 86" name="T3"/>
                <a:gd fmla="*/ 88 w 88" name="T4"/>
                <a:gd fmla="*/ 0 h 86" name="T5"/>
                <a:gd fmla="*/ 84 w 88" name="T6"/>
                <a:gd fmla="*/ 55 h 86" name="T7"/>
                <a:gd fmla="*/ 12 w 88" name="T8"/>
                <a:gd fmla="*/ 8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88">
                  <a:moveTo>
                    <a:pt x="12" y="86"/>
                  </a:moveTo>
                  <a:cubicBezTo>
                    <a:pt x="12" y="86"/>
                    <a:pt x="0" y="63"/>
                    <a:pt x="11" y="32"/>
                  </a:cubicBezTo>
                  <a:cubicBezTo>
                    <a:pt x="43" y="15"/>
                    <a:pt x="69" y="4"/>
                    <a:pt x="88" y="0"/>
                  </a:cubicBezTo>
                  <a:cubicBezTo>
                    <a:pt x="78" y="19"/>
                    <a:pt x="76" y="36"/>
                    <a:pt x="84" y="55"/>
                  </a:cubicBezTo>
                  <a:cubicBezTo>
                    <a:pt x="52" y="64"/>
                    <a:pt x="33" y="73"/>
                    <a:pt x="12" y="8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761137" y="3518236"/>
              <a:ext cx="976165" cy="938800"/>
            </a:xfrm>
            <a:custGeom>
              <a:gdLst>
                <a:gd fmla="*/ 76 w 88" name="T0"/>
                <a:gd fmla="*/ 0 h 85" name="T1"/>
                <a:gd fmla="*/ 77 w 88" name="T2"/>
                <a:gd fmla="*/ 54 h 85" name="T3"/>
                <a:gd fmla="*/ 0 w 88" name="T4"/>
                <a:gd fmla="*/ 85 h 85" name="T5"/>
                <a:gd fmla="*/ 4 w 88" name="T6"/>
                <a:gd fmla="*/ 31 h 85" name="T7"/>
                <a:gd fmla="*/ 76 w 88" name="T8"/>
                <a:gd fmla="*/ 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88">
                  <a:moveTo>
                    <a:pt x="76" y="0"/>
                  </a:moveTo>
                  <a:cubicBezTo>
                    <a:pt x="76" y="0"/>
                    <a:pt x="88" y="23"/>
                    <a:pt x="77" y="54"/>
                  </a:cubicBezTo>
                  <a:cubicBezTo>
                    <a:pt x="45" y="70"/>
                    <a:pt x="18" y="81"/>
                    <a:pt x="0" y="85"/>
                  </a:cubicBezTo>
                  <a:cubicBezTo>
                    <a:pt x="10" y="66"/>
                    <a:pt x="12" y="49"/>
                    <a:pt x="4" y="31"/>
                  </a:cubicBezTo>
                  <a:cubicBezTo>
                    <a:pt x="36" y="21"/>
                    <a:pt x="54" y="12"/>
                    <a:pt x="76" y="0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858738" y="2205788"/>
              <a:ext cx="1265745" cy="756644"/>
            </a:xfrm>
            <a:custGeom>
              <a:gdLst>
                <a:gd fmla="*/ 0 w 114" name="T0"/>
                <a:gd fmla="*/ 39 h 68" name="T1"/>
                <a:gd fmla="*/ 37 w 114" name="T2"/>
                <a:gd fmla="*/ 0 h 68" name="T3"/>
                <a:gd fmla="*/ 114 w 114" name="T4"/>
                <a:gd fmla="*/ 33 h 68" name="T5"/>
                <a:gd fmla="*/ 72 w 114" name="T6"/>
                <a:gd fmla="*/ 68 h 68" name="T7"/>
                <a:gd fmla="*/ 0 w 114" name="T8"/>
                <a:gd fmla="*/ 39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14">
                  <a:moveTo>
                    <a:pt x="0" y="39"/>
                  </a:moveTo>
                  <a:cubicBezTo>
                    <a:pt x="0" y="39"/>
                    <a:pt x="7" y="14"/>
                    <a:pt x="37" y="0"/>
                  </a:cubicBezTo>
                  <a:cubicBezTo>
                    <a:pt x="71" y="11"/>
                    <a:pt x="98" y="22"/>
                    <a:pt x="114" y="33"/>
                  </a:cubicBezTo>
                  <a:cubicBezTo>
                    <a:pt x="94" y="39"/>
                    <a:pt x="80" y="49"/>
                    <a:pt x="72" y="68"/>
                  </a:cubicBezTo>
                  <a:cubicBezTo>
                    <a:pt x="43" y="52"/>
                    <a:pt x="23" y="46"/>
                    <a:pt x="0" y="39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971800" y="3093209"/>
              <a:ext cx="1265745" cy="742633"/>
            </a:xfrm>
            <a:custGeom>
              <a:gdLst>
                <a:gd fmla="*/ 114 w 114" name="T0"/>
                <a:gd fmla="*/ 28 h 67" name="T1"/>
                <a:gd fmla="*/ 77 w 114" name="T2"/>
                <a:gd fmla="*/ 67 h 67" name="T3"/>
                <a:gd fmla="*/ 0 w 114" name="T4"/>
                <a:gd fmla="*/ 35 h 67" name="T5"/>
                <a:gd fmla="*/ 42 w 114" name="T6"/>
                <a:gd fmla="*/ 0 h 67" name="T7"/>
                <a:gd fmla="*/ 114 w 114" name="T8"/>
                <a:gd fmla="*/ 28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114">
                  <a:moveTo>
                    <a:pt x="114" y="28"/>
                  </a:moveTo>
                  <a:cubicBezTo>
                    <a:pt x="114" y="28"/>
                    <a:pt x="107" y="53"/>
                    <a:pt x="77" y="67"/>
                  </a:cubicBezTo>
                  <a:cubicBezTo>
                    <a:pt x="43" y="57"/>
                    <a:pt x="16" y="45"/>
                    <a:pt x="0" y="35"/>
                  </a:cubicBezTo>
                  <a:cubicBezTo>
                    <a:pt x="20" y="29"/>
                    <a:pt x="34" y="18"/>
                    <a:pt x="42" y="0"/>
                  </a:cubicBezTo>
                  <a:cubicBezTo>
                    <a:pt x="71" y="16"/>
                    <a:pt x="91" y="22"/>
                    <a:pt x="114" y="28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116588" y="2229139"/>
              <a:ext cx="943469" cy="985507"/>
            </a:xfrm>
            <a:custGeom>
              <a:gdLst>
                <a:gd fmla="*/ 85 w 85" name="T0"/>
                <a:gd fmla="*/ 76 h 89" name="T1"/>
                <a:gd fmla="*/ 31 w 85" name="T2"/>
                <a:gd fmla="*/ 77 h 89" name="T3"/>
                <a:gd fmla="*/ 0 w 85" name="T4"/>
                <a:gd fmla="*/ 0 h 89" name="T5"/>
                <a:gd fmla="*/ 54 w 85" name="T6"/>
                <a:gd fmla="*/ 5 h 89" name="T7"/>
                <a:gd fmla="*/ 85 w 85" name="T8"/>
                <a:gd fmla="*/ 76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85">
                  <a:moveTo>
                    <a:pt x="85" y="76"/>
                  </a:moveTo>
                  <a:cubicBezTo>
                    <a:pt x="85" y="76"/>
                    <a:pt x="62" y="89"/>
                    <a:pt x="31" y="77"/>
                  </a:cubicBezTo>
                  <a:cubicBezTo>
                    <a:pt x="14" y="46"/>
                    <a:pt x="3" y="19"/>
                    <a:pt x="0" y="0"/>
                  </a:cubicBezTo>
                  <a:cubicBezTo>
                    <a:pt x="18" y="10"/>
                    <a:pt x="35" y="13"/>
                    <a:pt x="54" y="5"/>
                  </a:cubicBezTo>
                  <a:cubicBezTo>
                    <a:pt x="63" y="37"/>
                    <a:pt x="73" y="55"/>
                    <a:pt x="85" y="7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036223" y="2826981"/>
              <a:ext cx="943469" cy="990176"/>
            </a:xfrm>
            <a:custGeom>
              <a:gdLst>
                <a:gd fmla="*/ 0 w 85" name="T0"/>
                <a:gd fmla="*/ 13 h 89" name="T1"/>
                <a:gd fmla="*/ 54 w 85" name="T2"/>
                <a:gd fmla="*/ 12 h 89" name="T3"/>
                <a:gd fmla="*/ 85 w 85" name="T4"/>
                <a:gd fmla="*/ 89 h 89" name="T5"/>
                <a:gd fmla="*/ 31 w 85" name="T6"/>
                <a:gd fmla="*/ 84 h 89" name="T7"/>
                <a:gd fmla="*/ 0 w 85" name="T8"/>
                <a:gd fmla="*/ 13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85">
                  <a:moveTo>
                    <a:pt x="0" y="13"/>
                  </a:moveTo>
                  <a:cubicBezTo>
                    <a:pt x="0" y="13"/>
                    <a:pt x="23" y="0"/>
                    <a:pt x="54" y="12"/>
                  </a:cubicBezTo>
                  <a:cubicBezTo>
                    <a:pt x="71" y="43"/>
                    <a:pt x="81" y="70"/>
                    <a:pt x="85" y="89"/>
                  </a:cubicBezTo>
                  <a:cubicBezTo>
                    <a:pt x="67" y="79"/>
                    <a:pt x="49" y="76"/>
                    <a:pt x="31" y="84"/>
                  </a:cubicBezTo>
                  <a:cubicBezTo>
                    <a:pt x="22" y="52"/>
                    <a:pt x="12" y="34"/>
                    <a:pt x="0" y="13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737785" y="1453813"/>
              <a:ext cx="742633" cy="1265745"/>
            </a:xfrm>
            <a:custGeom>
              <a:gdLst>
                <a:gd fmla="*/ 39 w 67" name="T0"/>
                <a:gd fmla="*/ 114 h 114" name="T1"/>
                <a:gd fmla="*/ 0 w 67" name="T2"/>
                <a:gd fmla="*/ 76 h 114" name="T3"/>
                <a:gd fmla="*/ 32 w 67" name="T4"/>
                <a:gd fmla="*/ 0 h 114" name="T5"/>
                <a:gd fmla="*/ 67 w 67" name="T6"/>
                <a:gd fmla="*/ 41 h 114" name="T7"/>
                <a:gd fmla="*/ 39 w 67" name="T8"/>
                <a:gd fmla="*/ 114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67">
                  <a:moveTo>
                    <a:pt x="39" y="114"/>
                  </a:moveTo>
                  <a:cubicBezTo>
                    <a:pt x="39" y="114"/>
                    <a:pt x="13" y="106"/>
                    <a:pt x="0" y="76"/>
                  </a:cubicBezTo>
                  <a:cubicBezTo>
                    <a:pt x="10" y="42"/>
                    <a:pt x="21" y="16"/>
                    <a:pt x="32" y="0"/>
                  </a:cubicBezTo>
                  <a:cubicBezTo>
                    <a:pt x="38" y="20"/>
                    <a:pt x="48" y="34"/>
                    <a:pt x="67" y="41"/>
                  </a:cubicBezTo>
                  <a:cubicBezTo>
                    <a:pt x="51" y="71"/>
                    <a:pt x="45" y="90"/>
                    <a:pt x="39" y="114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15865" y="3326741"/>
              <a:ext cx="742633" cy="1265745"/>
            </a:xfrm>
            <a:custGeom>
              <a:gdLst>
                <a:gd fmla="*/ 28 w 67" name="T0"/>
                <a:gd fmla="*/ 0 h 114" name="T1"/>
                <a:gd fmla="*/ 67 w 67" name="T2"/>
                <a:gd fmla="*/ 38 h 114" name="T3"/>
                <a:gd fmla="*/ 35 w 67" name="T4"/>
                <a:gd fmla="*/ 114 h 114" name="T5"/>
                <a:gd fmla="*/ 0 w 67" name="T6"/>
                <a:gd fmla="*/ 73 h 114" name="T7"/>
                <a:gd fmla="*/ 28 w 67" name="T8"/>
                <a:gd fmla="*/ 0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67">
                  <a:moveTo>
                    <a:pt x="28" y="0"/>
                  </a:moveTo>
                  <a:cubicBezTo>
                    <a:pt x="28" y="0"/>
                    <a:pt x="53" y="8"/>
                    <a:pt x="67" y="38"/>
                  </a:cubicBezTo>
                  <a:cubicBezTo>
                    <a:pt x="57" y="72"/>
                    <a:pt x="46" y="98"/>
                    <a:pt x="35" y="114"/>
                  </a:cubicBezTo>
                  <a:cubicBezTo>
                    <a:pt x="29" y="94"/>
                    <a:pt x="19" y="80"/>
                    <a:pt x="0" y="73"/>
                  </a:cubicBezTo>
                  <a:cubicBezTo>
                    <a:pt x="16" y="44"/>
                    <a:pt x="22" y="24"/>
                    <a:pt x="28" y="0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cxnSp>
        <p:nvCxnSpPr>
          <p:cNvPr id="9" name="Straight Connector 97"/>
          <p:cNvCxnSpPr/>
          <p:nvPr/>
        </p:nvCxnSpPr>
        <p:spPr>
          <a:xfrm flipH="1" flipV="1">
            <a:off x="1783467" y="2693798"/>
            <a:ext cx="2259186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8"/>
          <p:cNvCxnSpPr/>
          <p:nvPr/>
        </p:nvCxnSpPr>
        <p:spPr>
          <a:xfrm flipH="1">
            <a:off x="4030352" y="270770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7"/>
          <p:cNvCxnSpPr/>
          <p:nvPr/>
        </p:nvCxnSpPr>
        <p:spPr>
          <a:xfrm flipV="1">
            <a:off x="8307942" y="3191638"/>
            <a:ext cx="2261401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8"/>
          <p:cNvCxnSpPr/>
          <p:nvPr/>
        </p:nvCxnSpPr>
        <p:spPr>
          <a:xfrm flipH="1">
            <a:off x="8320255" y="320554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7"/>
          <p:cNvCxnSpPr/>
          <p:nvPr/>
        </p:nvCxnSpPr>
        <p:spPr>
          <a:xfrm flipV="1">
            <a:off x="8155542" y="497979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08"/>
          <p:cNvCxnSpPr/>
          <p:nvPr/>
        </p:nvCxnSpPr>
        <p:spPr>
          <a:xfrm flipH="1">
            <a:off x="8167855" y="499370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7"/>
          <p:cNvCxnSpPr/>
          <p:nvPr/>
        </p:nvCxnSpPr>
        <p:spPr>
          <a:xfrm flipV="1">
            <a:off x="7190342" y="174891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8"/>
          <p:cNvCxnSpPr/>
          <p:nvPr/>
        </p:nvCxnSpPr>
        <p:spPr>
          <a:xfrm flipH="1">
            <a:off x="7202655" y="176282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7"/>
          <p:cNvCxnSpPr/>
          <p:nvPr/>
        </p:nvCxnSpPr>
        <p:spPr>
          <a:xfrm flipH="1" flipV="1">
            <a:off x="1580267" y="4502278"/>
            <a:ext cx="2259186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8"/>
          <p:cNvCxnSpPr/>
          <p:nvPr/>
        </p:nvCxnSpPr>
        <p:spPr>
          <a:xfrm flipH="1">
            <a:off x="3827152" y="451618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05937" y="3012505"/>
            <a:ext cx="3474695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211548" y="4852853"/>
            <a:ext cx="3474695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7280100" y="1836975"/>
            <a:ext cx="3474695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</a:t>
            </a:r>
          </a:p>
        </p:txBody>
      </p:sp>
      <p:sp>
        <p:nvSpPr>
          <p:cNvPr id="30" name="矩形 29"/>
          <p:cNvSpPr/>
          <p:nvPr/>
        </p:nvSpPr>
        <p:spPr>
          <a:xfrm>
            <a:off x="8420521" y="3361904"/>
            <a:ext cx="3474695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8392161" y="5164542"/>
            <a:ext cx="3474695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</a:t>
            </a:r>
          </a:p>
        </p:txBody>
      </p:sp>
    </p:spTree>
    <p:extLst>
      <p:ext uri="{BB962C8B-B14F-4D97-AF65-F5344CB8AC3E}">
        <p14:creationId val="10705842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 /Working Experience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584" y="1899614"/>
            <a:ext cx="5497980" cy="3942161"/>
            <a:chOff x="923744" y="2234894"/>
            <a:chExt cx="4591177" cy="329196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8" name="Group 1"/>
            <p:cNvGrpSpPr/>
            <p:nvPr/>
          </p:nvGrpSpPr>
          <p:grpSpPr>
            <a:xfrm>
              <a:off x="934720" y="5157788"/>
              <a:ext cx="4551755" cy="369072"/>
              <a:chOff x="1330960" y="5147628"/>
              <a:chExt cx="4551755" cy="369072"/>
            </a:xfrm>
            <a:grpFill/>
          </p:grpSpPr>
          <p:cxnSp>
            <p:nvCxnSpPr>
              <p:cNvPr id="108" name="Straight Connector 37"/>
              <p:cNvCxnSpPr/>
              <p:nvPr/>
            </p:nvCxnSpPr>
            <p:spPr>
              <a:xfrm>
                <a:off x="1330960" y="5186479"/>
                <a:ext cx="4551755" cy="0"/>
              </a:xfrm>
              <a:prstGeom prst="line">
                <a:avLst/>
              </a:prstGeom>
              <a:grpFill/>
              <a:ln w="15875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38"/>
              <p:cNvSpPr/>
              <p:nvPr/>
            </p:nvSpPr>
            <p:spPr>
              <a:xfrm>
                <a:off x="149429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0" name="Oval 39"/>
              <p:cNvSpPr/>
              <p:nvPr/>
            </p:nvSpPr>
            <p:spPr>
              <a:xfrm>
                <a:off x="2093309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1" name="Oval 40"/>
              <p:cNvSpPr/>
              <p:nvPr/>
            </p:nvSpPr>
            <p:spPr>
              <a:xfrm>
                <a:off x="26923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2" name="Oval 41"/>
              <p:cNvSpPr/>
              <p:nvPr/>
            </p:nvSpPr>
            <p:spPr>
              <a:xfrm>
                <a:off x="3274585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3" name="Oval 42"/>
              <p:cNvSpPr/>
              <p:nvPr/>
            </p:nvSpPr>
            <p:spPr>
              <a:xfrm>
                <a:off x="386306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4" name="Oval 43"/>
              <p:cNvSpPr/>
              <p:nvPr/>
            </p:nvSpPr>
            <p:spPr>
              <a:xfrm>
                <a:off x="44544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5" name="Oval 44"/>
              <p:cNvSpPr/>
              <p:nvPr/>
            </p:nvSpPr>
            <p:spPr>
              <a:xfrm>
                <a:off x="5045780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6" name="Oval 45"/>
              <p:cNvSpPr/>
              <p:nvPr/>
            </p:nvSpPr>
            <p:spPr>
              <a:xfrm>
                <a:off x="5628041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2800">
                  <a:solidFill>
                    <a:schemeClr val="tx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17" name="TextBox 54"/>
              <p:cNvSpPr txBox="1"/>
              <p:nvPr/>
            </p:nvSpPr>
            <p:spPr>
              <a:xfrm>
                <a:off x="5483078" y="5233984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2017</a:t>
                </a:r>
              </a:p>
            </p:txBody>
          </p:sp>
          <p:sp>
            <p:nvSpPr>
              <p:cNvPr id="118" name="TextBox 55"/>
              <p:cNvSpPr txBox="1"/>
              <p:nvPr/>
            </p:nvSpPr>
            <p:spPr>
              <a:xfrm>
                <a:off x="4887963" y="5233984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2016</a:t>
                </a:r>
              </a:p>
            </p:txBody>
          </p:sp>
          <p:sp>
            <p:nvSpPr>
              <p:cNvPr id="119" name="TextBox 56"/>
              <p:cNvSpPr txBox="1"/>
              <p:nvPr/>
            </p:nvSpPr>
            <p:spPr>
              <a:xfrm>
                <a:off x="4313863" y="5233984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2015</a:t>
                </a:r>
              </a:p>
            </p:txBody>
          </p:sp>
          <p:sp>
            <p:nvSpPr>
              <p:cNvPr id="120" name="TextBox 57"/>
              <p:cNvSpPr txBox="1"/>
              <p:nvPr/>
            </p:nvSpPr>
            <p:spPr>
              <a:xfrm>
                <a:off x="3721850" y="5233984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2014</a:t>
                </a:r>
              </a:p>
            </p:txBody>
          </p:sp>
          <p:sp>
            <p:nvSpPr>
              <p:cNvPr id="121" name="TextBox 58"/>
              <p:cNvSpPr txBox="1"/>
              <p:nvPr/>
            </p:nvSpPr>
            <p:spPr>
              <a:xfrm>
                <a:off x="3129834" y="5233984"/>
                <a:ext cx="497390" cy="279981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2013</a:t>
                </a:r>
              </a:p>
            </p:txBody>
          </p:sp>
          <p:sp>
            <p:nvSpPr>
              <p:cNvPr id="122" name="TextBox 59"/>
              <p:cNvSpPr txBox="1"/>
              <p:nvPr/>
            </p:nvSpPr>
            <p:spPr>
              <a:xfrm>
                <a:off x="2545830" y="5233986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2012</a:t>
                </a:r>
              </a:p>
            </p:txBody>
          </p:sp>
          <p:sp>
            <p:nvSpPr>
              <p:cNvPr id="123" name="TextBox 60"/>
              <p:cNvSpPr txBox="1"/>
              <p:nvPr/>
            </p:nvSpPr>
            <p:spPr>
              <a:xfrm>
                <a:off x="1956163" y="5233977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2011</a:t>
                </a:r>
              </a:p>
            </p:txBody>
          </p:sp>
          <p:sp>
            <p:nvSpPr>
              <p:cNvPr id="124" name="TextBox 61"/>
              <p:cNvSpPr txBox="1"/>
              <p:nvPr/>
            </p:nvSpPr>
            <p:spPr>
              <a:xfrm>
                <a:off x="1360836" y="5233974"/>
                <a:ext cx="497390" cy="2799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r>
                  <a:rPr lang="id-ID" smtClean="0" sz="1600">
                    <a:latin charset="0" panose="020b0503020202020204" pitchFamily="34" typeface="Agency FB"/>
                    <a:ea charset="-122" panose="02010604000000000000" pitchFamily="2" typeface="锐字云字库细黑体1.0"/>
                  </a:rPr>
                  <a:t>2010</a:t>
                </a:r>
              </a:p>
            </p:txBody>
          </p:sp>
        </p:grpSp>
        <p:grpSp>
          <p:nvGrpSpPr>
            <p:cNvPr id="9" name="Group 177"/>
            <p:cNvGrpSpPr/>
            <p:nvPr/>
          </p:nvGrpSpPr>
          <p:grpSpPr>
            <a:xfrm>
              <a:off x="1526420" y="2244068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104" name="Rectangle 17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5" name="Rectangle 17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6" name="Freeform 18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7" name="Freeform 18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0" name="Group 182"/>
            <p:cNvGrpSpPr/>
            <p:nvPr/>
          </p:nvGrpSpPr>
          <p:grpSpPr>
            <a:xfrm>
              <a:off x="938614" y="2250220"/>
              <a:ext cx="418011" cy="2558333"/>
              <a:chOff x="2192160" y="2210578"/>
              <a:chExt cx="509757" cy="3119848"/>
            </a:xfrm>
            <a:grpFill/>
          </p:grpSpPr>
          <p:sp>
            <p:nvSpPr>
              <p:cNvPr id="100" name="Rectangle 18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1" name="Rectangle 18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2" name="Freeform 18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03" name="Freeform 18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1" name="Group 187"/>
            <p:cNvGrpSpPr/>
            <p:nvPr/>
          </p:nvGrpSpPr>
          <p:grpSpPr>
            <a:xfrm>
              <a:off x="2121308" y="2243652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6" name="Rectangle 18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7" name="Rectangle 18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8" name="Freeform 19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9" name="Freeform 19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2" name="Group 192"/>
            <p:cNvGrpSpPr/>
            <p:nvPr/>
          </p:nvGrpSpPr>
          <p:grpSpPr>
            <a:xfrm>
              <a:off x="2709899" y="223801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2" name="Rectangle 19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3" name="Rectangle 19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4" name="Freeform 19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5" name="Freeform 19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3" name="Group 197"/>
            <p:cNvGrpSpPr/>
            <p:nvPr/>
          </p:nvGrpSpPr>
          <p:grpSpPr>
            <a:xfrm>
              <a:off x="3303690" y="2234894"/>
              <a:ext cx="424800" cy="2558333"/>
              <a:chOff x="2192160" y="2210578"/>
              <a:chExt cx="509757" cy="3119848"/>
            </a:xfrm>
            <a:grpFill/>
          </p:grpSpPr>
          <p:sp>
            <p:nvSpPr>
              <p:cNvPr id="88" name="Rectangle 19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9" name="Rectangle 19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0" name="Freeform 20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91" name="Freeform 20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4" name="Group 202"/>
            <p:cNvGrpSpPr/>
            <p:nvPr/>
          </p:nvGrpSpPr>
          <p:grpSpPr>
            <a:xfrm>
              <a:off x="3898833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4" name="Rectangle 20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5" name="Rectangle 20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6" name="Freeform 20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7" name="Freeform 20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5" name="Group 207"/>
            <p:cNvGrpSpPr/>
            <p:nvPr/>
          </p:nvGrpSpPr>
          <p:grpSpPr>
            <a:xfrm>
              <a:off x="4493976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0" name="Rectangle 20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1" name="Rectangle 20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2" name="Freeform 21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83" name="Freeform 21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6" name="Group 212"/>
            <p:cNvGrpSpPr/>
            <p:nvPr/>
          </p:nvGrpSpPr>
          <p:grpSpPr>
            <a:xfrm>
              <a:off x="5073883" y="2234894"/>
              <a:ext cx="421201" cy="2558333"/>
              <a:chOff x="2192160" y="2210578"/>
              <a:chExt cx="509758" cy="3119848"/>
            </a:xfrm>
            <a:grpFill/>
          </p:grpSpPr>
          <p:sp>
            <p:nvSpPr>
              <p:cNvPr id="76" name="Rectangle 213"/>
              <p:cNvSpPr>
                <a:spLocks noChangeArrowheads="1"/>
              </p:cNvSpPr>
              <p:nvPr/>
            </p:nvSpPr>
            <p:spPr bwMode="auto">
              <a:xfrm>
                <a:off x="2192160" y="3773131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77" name="Rectangle 214"/>
              <p:cNvSpPr>
                <a:spLocks noChangeArrowheads="1"/>
              </p:cNvSpPr>
              <p:nvPr/>
            </p:nvSpPr>
            <p:spPr bwMode="auto">
              <a:xfrm>
                <a:off x="2192161" y="2974336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78" name="Freeform 21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gdLst>
                  <a:gd fmla="*/ 0 w 120" name="T0"/>
                  <a:gd fmla="*/ 0 h 202" name="T1"/>
                  <a:gd fmla="*/ 0 w 120" name="T2"/>
                  <a:gd fmla="*/ 142 h 202" name="T3"/>
                  <a:gd fmla="*/ 60 w 120" name="T4"/>
                  <a:gd fmla="*/ 202 h 202" name="T5"/>
                  <a:gd fmla="*/ 120 w 120" name="T6"/>
                  <a:gd fmla="*/ 142 h 202" name="T7"/>
                  <a:gd fmla="*/ 120 w 120" name="T8"/>
                  <a:gd fmla="*/ 0 h 202" name="T9"/>
                  <a:gd fmla="*/ 0 w 120" name="T10"/>
                  <a:gd fmla="*/ 0 h 2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120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79" name="Freeform 216"/>
              <p:cNvSpPr/>
              <p:nvPr/>
            </p:nvSpPr>
            <p:spPr bwMode="auto">
              <a:xfrm>
                <a:off x="2192160" y="2210578"/>
                <a:ext cx="509757" cy="747990"/>
              </a:xfrm>
              <a:custGeom>
                <a:gdLst>
                  <a:gd fmla="*/ 120 w 120" name="T0"/>
                  <a:gd fmla="*/ 180 h 180" name="T1"/>
                  <a:gd fmla="*/ 120 w 120" name="T2"/>
                  <a:gd fmla="*/ 60 h 180" name="T3"/>
                  <a:gd fmla="*/ 60 w 120" name="T4"/>
                  <a:gd fmla="*/ 0 h 180" name="T5"/>
                  <a:gd fmla="*/ 0 w 120" name="T6"/>
                  <a:gd fmla="*/ 60 h 180" name="T7"/>
                  <a:gd fmla="*/ 0 w 120" name="T8"/>
                  <a:gd fmla="*/ 180 h 180" name="T9"/>
                  <a:gd fmla="*/ 120 w 120" name="T10"/>
                  <a:gd fmla="*/ 18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2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7" name="Group 217"/>
            <p:cNvGrpSpPr/>
            <p:nvPr/>
          </p:nvGrpSpPr>
          <p:grpSpPr>
            <a:xfrm>
              <a:off x="937113" y="3993382"/>
              <a:ext cx="522634" cy="946626"/>
              <a:chOff x="806257" y="3985529"/>
              <a:chExt cx="637344" cy="1154395"/>
            </a:xfrm>
            <a:grpFill/>
          </p:grpSpPr>
          <p:grpSp>
            <p:nvGrpSpPr>
              <p:cNvPr id="71" name="Group 218"/>
              <p:cNvGrpSpPr/>
              <p:nvPr/>
            </p:nvGrpSpPr>
            <p:grpSpPr>
              <a:xfrm>
                <a:off x="808009" y="4819356"/>
                <a:ext cx="635592" cy="320568"/>
                <a:chOff x="5311610" y="4117494"/>
                <a:chExt cx="576000" cy="290513"/>
              </a:xfrm>
              <a:grpFill/>
            </p:grpSpPr>
            <p:sp>
              <p:nvSpPr>
                <p:cNvPr id="74" name="Freeform 221"/>
                <p:cNvSpPr/>
                <p:nvPr/>
              </p:nvSpPr>
              <p:spPr bwMode="auto">
                <a:xfrm>
                  <a:off x="5538360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75" name="Freeform 222"/>
                <p:cNvSpPr/>
                <p:nvPr/>
              </p:nvSpPr>
              <p:spPr bwMode="auto">
                <a:xfrm>
                  <a:off x="5311610" y="4134957"/>
                  <a:ext cx="460375" cy="273050"/>
                </a:xfrm>
                <a:custGeom>
                  <a:gdLst>
                    <a:gd fmla="*/ 0 w 120" name="T0"/>
                    <a:gd fmla="*/ 0 h 70" name="T1"/>
                    <a:gd fmla="*/ 0 w 120" name="T2"/>
                    <a:gd fmla="*/ 10 h 70" name="T3"/>
                    <a:gd fmla="*/ 60 w 120" name="T4"/>
                    <a:gd fmla="*/ 70 h 70" name="T5"/>
                    <a:gd fmla="*/ 120 w 120" name="T6"/>
                    <a:gd fmla="*/ 10 h 70" name="T7"/>
                    <a:gd fmla="*/ 120 w 120" name="T8"/>
                    <a:gd fmla="*/ 0 h 70" name="T9"/>
                    <a:gd fmla="*/ 0 w 120" name="T10"/>
                    <a:gd fmla="*/ 0 h 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0" w="12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  <p:sp>
            <p:nvSpPr>
              <p:cNvPr id="72" name="Rectangle 219"/>
              <p:cNvSpPr>
                <a:spLocks noChangeArrowheads="1"/>
              </p:cNvSpPr>
              <p:nvPr/>
            </p:nvSpPr>
            <p:spPr bwMode="auto">
              <a:xfrm>
                <a:off x="806257" y="4283326"/>
                <a:ext cx="509757" cy="58615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73" name="Freeform 220"/>
              <p:cNvSpPr/>
              <p:nvPr/>
            </p:nvSpPr>
            <p:spPr bwMode="auto">
              <a:xfrm>
                <a:off x="806258" y="3985529"/>
                <a:ext cx="509755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  <a:effectLst/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</p:grpSp>
        <p:grpSp>
          <p:nvGrpSpPr>
            <p:cNvPr id="18" name="Group 223"/>
            <p:cNvGrpSpPr/>
            <p:nvPr/>
          </p:nvGrpSpPr>
          <p:grpSpPr>
            <a:xfrm>
              <a:off x="1431501" y="3732010"/>
              <a:ext cx="627258" cy="1207996"/>
              <a:chOff x="1409156" y="3666793"/>
              <a:chExt cx="764932" cy="1473131"/>
            </a:xfrm>
            <a:grpFill/>
          </p:grpSpPr>
          <p:sp>
            <p:nvSpPr>
              <p:cNvPr id="66" name="Rectangle 224"/>
              <p:cNvSpPr>
                <a:spLocks noChangeArrowheads="1"/>
              </p:cNvSpPr>
              <p:nvPr/>
            </p:nvSpPr>
            <p:spPr bwMode="auto">
              <a:xfrm>
                <a:off x="1536745" y="3965229"/>
                <a:ext cx="509757" cy="904250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67" name="Freeform 225"/>
              <p:cNvSpPr/>
              <p:nvPr/>
            </p:nvSpPr>
            <p:spPr bwMode="auto">
              <a:xfrm>
                <a:off x="1536746" y="3666793"/>
                <a:ext cx="509756" cy="297795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68" name="Group 226"/>
              <p:cNvGrpSpPr/>
              <p:nvPr/>
            </p:nvGrpSpPr>
            <p:grpSpPr>
              <a:xfrm>
                <a:off x="1409156" y="4819356"/>
                <a:ext cx="764932" cy="320568"/>
                <a:chOff x="5856396" y="4117494"/>
                <a:chExt cx="693213" cy="290513"/>
              </a:xfrm>
              <a:grpFill/>
            </p:grpSpPr>
            <p:sp>
              <p:nvSpPr>
                <p:cNvPr id="69" name="Freeform 227"/>
                <p:cNvSpPr/>
                <p:nvPr/>
              </p:nvSpPr>
              <p:spPr bwMode="auto">
                <a:xfrm>
                  <a:off x="6200359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70" name="Freeform 229"/>
                <p:cNvSpPr/>
                <p:nvPr/>
              </p:nvSpPr>
              <p:spPr bwMode="auto">
                <a:xfrm flipH="1">
                  <a:off x="5856396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19" name="Group 230"/>
            <p:cNvGrpSpPr/>
            <p:nvPr/>
          </p:nvGrpSpPr>
          <p:grpSpPr>
            <a:xfrm>
              <a:off x="2022858" y="3501099"/>
              <a:ext cx="627258" cy="1438886"/>
              <a:chOff x="2130307" y="3385220"/>
              <a:chExt cx="764932" cy="1754704"/>
            </a:xfrm>
            <a:grpFill/>
          </p:grpSpPr>
          <p:sp>
            <p:nvSpPr>
              <p:cNvPr id="60" name="Rectangle 231"/>
              <p:cNvSpPr>
                <a:spLocks noChangeArrowheads="1"/>
              </p:cNvSpPr>
              <p:nvPr/>
            </p:nvSpPr>
            <p:spPr bwMode="auto">
              <a:xfrm>
                <a:off x="2257894" y="3683016"/>
                <a:ext cx="509757" cy="1186473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10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61" name="Freeform 232"/>
              <p:cNvSpPr/>
              <p:nvPr/>
            </p:nvSpPr>
            <p:spPr bwMode="auto">
              <a:xfrm>
                <a:off x="2257894" y="3385220"/>
                <a:ext cx="509756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10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62" name="Group 233"/>
              <p:cNvGrpSpPr/>
              <p:nvPr/>
            </p:nvGrpSpPr>
            <p:grpSpPr>
              <a:xfrm>
                <a:off x="2130307" y="4819356"/>
                <a:ext cx="764932" cy="320568"/>
                <a:chOff x="6509932" y="4117494"/>
                <a:chExt cx="693213" cy="290513"/>
              </a:xfrm>
              <a:grpFill/>
            </p:grpSpPr>
            <p:sp>
              <p:nvSpPr>
                <p:cNvPr id="63" name="Freeform 234"/>
                <p:cNvSpPr/>
                <p:nvPr/>
              </p:nvSpPr>
              <p:spPr bwMode="auto">
                <a:xfrm>
                  <a:off x="6853895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10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64" name="Freeform 235"/>
                <p:cNvSpPr/>
                <p:nvPr/>
              </p:nvSpPr>
              <p:spPr bwMode="auto">
                <a:xfrm>
                  <a:off x="6627145" y="4134957"/>
                  <a:ext cx="460375" cy="273050"/>
                </a:xfrm>
                <a:custGeom>
                  <a:gdLst>
                    <a:gd fmla="*/ 0 w 120" name="T0"/>
                    <a:gd fmla="*/ 0 h 70" name="T1"/>
                    <a:gd fmla="*/ 0 w 120" name="T2"/>
                    <a:gd fmla="*/ 10 h 70" name="T3"/>
                    <a:gd fmla="*/ 60 w 120" name="T4"/>
                    <a:gd fmla="*/ 70 h 70" name="T5"/>
                    <a:gd fmla="*/ 120 w 120" name="T6"/>
                    <a:gd fmla="*/ 10 h 70" name="T7"/>
                    <a:gd fmla="*/ 120 w 120" name="T8"/>
                    <a:gd fmla="*/ 0 h 70" name="T9"/>
                    <a:gd fmla="*/ 0 w 120" name="T10"/>
                    <a:gd fmla="*/ 0 h 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0" w="12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10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65" name="Freeform 236"/>
                <p:cNvSpPr/>
                <p:nvPr/>
              </p:nvSpPr>
              <p:spPr bwMode="auto">
                <a:xfrm flipH="1">
                  <a:off x="6509932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10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20" name="Group 237"/>
            <p:cNvGrpSpPr/>
            <p:nvPr/>
          </p:nvGrpSpPr>
          <p:grpSpPr>
            <a:xfrm>
              <a:off x="2612774" y="3055460"/>
              <a:ext cx="627257" cy="1884549"/>
              <a:chOff x="2849704" y="2841749"/>
              <a:chExt cx="764932" cy="2298175"/>
            </a:xfrm>
            <a:grpFill/>
          </p:grpSpPr>
          <p:sp>
            <p:nvSpPr>
              <p:cNvPr id="55" name="Rectangle 238"/>
              <p:cNvSpPr>
                <a:spLocks noChangeArrowheads="1"/>
              </p:cNvSpPr>
              <p:nvPr/>
            </p:nvSpPr>
            <p:spPr bwMode="auto">
              <a:xfrm>
                <a:off x="2966945" y="3125917"/>
                <a:ext cx="509757" cy="168148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56" name="Freeform 239"/>
              <p:cNvSpPr/>
              <p:nvPr/>
            </p:nvSpPr>
            <p:spPr bwMode="auto">
              <a:xfrm>
                <a:off x="2966947" y="2841749"/>
                <a:ext cx="509756" cy="297795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57" name="Group 240"/>
              <p:cNvGrpSpPr/>
              <p:nvPr/>
            </p:nvGrpSpPr>
            <p:grpSpPr>
              <a:xfrm>
                <a:off x="2849704" y="4819356"/>
                <a:ext cx="764932" cy="320568"/>
                <a:chOff x="7161880" y="4117494"/>
                <a:chExt cx="693213" cy="290513"/>
              </a:xfrm>
              <a:grpFill/>
            </p:grpSpPr>
            <p:sp>
              <p:nvSpPr>
                <p:cNvPr id="58" name="Freeform 241"/>
                <p:cNvSpPr/>
                <p:nvPr/>
              </p:nvSpPr>
              <p:spPr bwMode="auto">
                <a:xfrm>
                  <a:off x="7505843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59" name="Freeform 243"/>
                <p:cNvSpPr/>
                <p:nvPr/>
              </p:nvSpPr>
              <p:spPr bwMode="auto">
                <a:xfrm flipH="1">
                  <a:off x="7161880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21" name="Group 244"/>
            <p:cNvGrpSpPr/>
            <p:nvPr/>
          </p:nvGrpSpPr>
          <p:grpSpPr>
            <a:xfrm>
              <a:off x="3201259" y="2860643"/>
              <a:ext cx="627258" cy="2079360"/>
              <a:chOff x="4221011" y="2794677"/>
              <a:chExt cx="764932" cy="2535747"/>
            </a:xfrm>
            <a:grpFill/>
          </p:grpSpPr>
          <p:sp>
            <p:nvSpPr>
              <p:cNvPr id="49" name="Rectangle 245"/>
              <p:cNvSpPr>
                <a:spLocks noChangeArrowheads="1"/>
              </p:cNvSpPr>
              <p:nvPr/>
            </p:nvSpPr>
            <p:spPr bwMode="auto">
              <a:xfrm>
                <a:off x="4348600" y="3091775"/>
                <a:ext cx="509757" cy="1968205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50" name="Freeform 246"/>
              <p:cNvSpPr/>
              <p:nvPr/>
            </p:nvSpPr>
            <p:spPr bwMode="auto">
              <a:xfrm>
                <a:off x="4348601" y="2794677"/>
                <a:ext cx="509756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51" name="Group 247"/>
              <p:cNvGrpSpPr/>
              <p:nvPr/>
            </p:nvGrpSpPr>
            <p:grpSpPr>
              <a:xfrm>
                <a:off x="4221011" y="5009856"/>
                <a:ext cx="764932" cy="320568"/>
                <a:chOff x="7812240" y="4117494"/>
                <a:chExt cx="693213" cy="290513"/>
              </a:xfrm>
              <a:grpFill/>
            </p:grpSpPr>
            <p:sp>
              <p:nvSpPr>
                <p:cNvPr id="52" name="Freeform 248"/>
                <p:cNvSpPr/>
                <p:nvPr/>
              </p:nvSpPr>
              <p:spPr bwMode="auto">
                <a:xfrm>
                  <a:off x="8156203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53" name="Freeform 249"/>
                <p:cNvSpPr/>
                <p:nvPr/>
              </p:nvSpPr>
              <p:spPr bwMode="auto">
                <a:xfrm>
                  <a:off x="7929453" y="4134957"/>
                  <a:ext cx="460375" cy="273050"/>
                </a:xfrm>
                <a:custGeom>
                  <a:gdLst>
                    <a:gd fmla="*/ 0 w 120" name="T0"/>
                    <a:gd fmla="*/ 0 h 70" name="T1"/>
                    <a:gd fmla="*/ 0 w 120" name="T2"/>
                    <a:gd fmla="*/ 10 h 70" name="T3"/>
                    <a:gd fmla="*/ 60 w 120" name="T4"/>
                    <a:gd fmla="*/ 70 h 70" name="T5"/>
                    <a:gd fmla="*/ 120 w 120" name="T6"/>
                    <a:gd fmla="*/ 10 h 70" name="T7"/>
                    <a:gd fmla="*/ 120 w 120" name="T8"/>
                    <a:gd fmla="*/ 0 h 70" name="T9"/>
                    <a:gd fmla="*/ 0 w 120" name="T10"/>
                    <a:gd fmla="*/ 0 h 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0" w="12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54" name="Freeform 250"/>
                <p:cNvSpPr/>
                <p:nvPr/>
              </p:nvSpPr>
              <p:spPr bwMode="auto">
                <a:xfrm flipH="1">
                  <a:off x="7812240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22" name="Group 251"/>
            <p:cNvGrpSpPr/>
            <p:nvPr/>
          </p:nvGrpSpPr>
          <p:grpSpPr>
            <a:xfrm>
              <a:off x="3792622" y="2576133"/>
              <a:ext cx="627259" cy="2363865"/>
              <a:chOff x="4288499" y="2257226"/>
              <a:chExt cx="764932" cy="2882698"/>
            </a:xfrm>
            <a:grpFill/>
          </p:grpSpPr>
          <p:sp>
            <p:nvSpPr>
              <p:cNvPr id="44" name="Rectangle 252"/>
              <p:cNvSpPr>
                <a:spLocks noChangeArrowheads="1"/>
              </p:cNvSpPr>
              <p:nvPr/>
            </p:nvSpPr>
            <p:spPr bwMode="auto">
              <a:xfrm>
                <a:off x="4416086" y="2552181"/>
                <a:ext cx="509757" cy="2317298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45" name="Freeform 253"/>
              <p:cNvSpPr/>
              <p:nvPr/>
            </p:nvSpPr>
            <p:spPr bwMode="auto">
              <a:xfrm>
                <a:off x="4416086" y="2257226"/>
                <a:ext cx="509756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46" name="Group 254"/>
              <p:cNvGrpSpPr/>
              <p:nvPr/>
            </p:nvGrpSpPr>
            <p:grpSpPr>
              <a:xfrm>
                <a:off x="4288499" y="4819356"/>
                <a:ext cx="764932" cy="320568"/>
                <a:chOff x="8465776" y="4117494"/>
                <a:chExt cx="693213" cy="290513"/>
              </a:xfrm>
              <a:grpFill/>
            </p:grpSpPr>
            <p:sp>
              <p:nvSpPr>
                <p:cNvPr id="47" name="Freeform 255"/>
                <p:cNvSpPr/>
                <p:nvPr/>
              </p:nvSpPr>
              <p:spPr bwMode="auto">
                <a:xfrm>
                  <a:off x="8809739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48" name="Freeform 257"/>
                <p:cNvSpPr/>
                <p:nvPr/>
              </p:nvSpPr>
              <p:spPr bwMode="auto">
                <a:xfrm flipH="1">
                  <a:off x="8465776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23" name="Group 258"/>
            <p:cNvGrpSpPr/>
            <p:nvPr/>
          </p:nvGrpSpPr>
          <p:grpSpPr>
            <a:xfrm>
              <a:off x="4382535" y="2772117"/>
              <a:ext cx="627258" cy="2167887"/>
              <a:chOff x="5007896" y="2496220"/>
              <a:chExt cx="764932" cy="2643704"/>
            </a:xfrm>
            <a:grpFill/>
          </p:grpSpPr>
          <p:sp>
            <p:nvSpPr>
              <p:cNvPr id="38" name="Rectangle 259"/>
              <p:cNvSpPr>
                <a:spLocks noChangeArrowheads="1"/>
              </p:cNvSpPr>
              <p:nvPr/>
            </p:nvSpPr>
            <p:spPr bwMode="auto">
              <a:xfrm>
                <a:off x="5135484" y="2768069"/>
                <a:ext cx="509757" cy="2101409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9" name="Freeform 260"/>
              <p:cNvSpPr/>
              <p:nvPr/>
            </p:nvSpPr>
            <p:spPr bwMode="auto">
              <a:xfrm>
                <a:off x="5135485" y="2496220"/>
                <a:ext cx="509756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40" name="Group 261"/>
              <p:cNvGrpSpPr/>
              <p:nvPr/>
            </p:nvGrpSpPr>
            <p:grpSpPr>
              <a:xfrm>
                <a:off x="5007896" y="4819356"/>
                <a:ext cx="764932" cy="320568"/>
                <a:chOff x="9117724" y="4117494"/>
                <a:chExt cx="693213" cy="290513"/>
              </a:xfrm>
              <a:grpFill/>
            </p:grpSpPr>
            <p:sp>
              <p:nvSpPr>
                <p:cNvPr id="41" name="Freeform 262"/>
                <p:cNvSpPr/>
                <p:nvPr/>
              </p:nvSpPr>
              <p:spPr bwMode="auto">
                <a:xfrm>
                  <a:off x="9461687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42" name="Freeform 263"/>
                <p:cNvSpPr/>
                <p:nvPr/>
              </p:nvSpPr>
              <p:spPr bwMode="auto">
                <a:xfrm>
                  <a:off x="9234937" y="4134957"/>
                  <a:ext cx="460375" cy="273050"/>
                </a:xfrm>
                <a:custGeom>
                  <a:gdLst>
                    <a:gd fmla="*/ 0 w 120" name="T0"/>
                    <a:gd fmla="*/ 0 h 70" name="T1"/>
                    <a:gd fmla="*/ 0 w 120" name="T2"/>
                    <a:gd fmla="*/ 10 h 70" name="T3"/>
                    <a:gd fmla="*/ 60 w 120" name="T4"/>
                    <a:gd fmla="*/ 70 h 70" name="T5"/>
                    <a:gd fmla="*/ 120 w 120" name="T6"/>
                    <a:gd fmla="*/ 10 h 70" name="T7"/>
                    <a:gd fmla="*/ 120 w 120" name="T8"/>
                    <a:gd fmla="*/ 0 h 70" name="T9"/>
                    <a:gd fmla="*/ 0 w 120" name="T10"/>
                    <a:gd fmla="*/ 0 h 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0" w="12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43" name="Freeform 264"/>
                <p:cNvSpPr/>
                <p:nvPr/>
              </p:nvSpPr>
              <p:spPr bwMode="auto">
                <a:xfrm flipH="1">
                  <a:off x="9117724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grpSp>
          <p:nvGrpSpPr>
            <p:cNvPr id="24" name="Group 265"/>
            <p:cNvGrpSpPr/>
            <p:nvPr/>
          </p:nvGrpSpPr>
          <p:grpSpPr>
            <a:xfrm>
              <a:off x="4966248" y="2832302"/>
              <a:ext cx="522635" cy="2107698"/>
              <a:chOff x="5719724" y="2569618"/>
              <a:chExt cx="637345" cy="2570306"/>
            </a:xfrm>
            <a:grpFill/>
          </p:grpSpPr>
          <p:sp>
            <p:nvSpPr>
              <p:cNvPr id="33" name="Rectangle 266"/>
              <p:cNvSpPr>
                <a:spLocks noChangeArrowheads="1"/>
              </p:cNvSpPr>
              <p:nvPr/>
            </p:nvSpPr>
            <p:spPr bwMode="auto">
              <a:xfrm>
                <a:off x="5847296" y="2854666"/>
                <a:ext cx="509756" cy="2014816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4" name="Freeform 267"/>
              <p:cNvSpPr/>
              <p:nvPr/>
            </p:nvSpPr>
            <p:spPr bwMode="auto">
              <a:xfrm>
                <a:off x="5847296" y="2569618"/>
                <a:ext cx="509756" cy="297796"/>
              </a:xfrm>
              <a:custGeom>
                <a:gdLst>
                  <a:gd fmla="*/ 120 w 120" name="T0"/>
                  <a:gd fmla="*/ 60 h 69" name="T1"/>
                  <a:gd fmla="*/ 60 w 120" name="T2"/>
                  <a:gd fmla="*/ 0 h 69" name="T3"/>
                  <a:gd fmla="*/ 0 w 120" name="T4"/>
                  <a:gd fmla="*/ 60 h 69" name="T5"/>
                  <a:gd fmla="*/ 0 w 120" name="T6"/>
                  <a:gd fmla="*/ 69 h 69" name="T7"/>
                  <a:gd fmla="*/ 120 w 120" name="T8"/>
                  <a:gd fmla="*/ 69 h 69" name="T9"/>
                  <a:gd fmla="*/ 120 w 120" name="T10"/>
                  <a:gd fmla="*/ 60 h 6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" w="120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>
                <a:prstTxWarp prst="textNoShape">
                  <a:avLst/>
                </a:prstTxWarp>
              </a:bodyPr>
              <a:lstStyle/>
              <a:p>
                <a:endParaRPr lang="id-ID" sz="1350">
                  <a:latin charset="0" panose="020b0503020202020204" pitchFamily="34" typeface="Agency FB"/>
                  <a:ea charset="-122" panose="02010604000000000000" pitchFamily="2" typeface="锐字云字库细黑体1.0"/>
                </a:endParaRPr>
              </a:p>
            </p:txBody>
          </p:sp>
          <p:grpSp>
            <p:nvGrpSpPr>
              <p:cNvPr id="35" name="Group 268"/>
              <p:cNvGrpSpPr/>
              <p:nvPr/>
            </p:nvGrpSpPr>
            <p:grpSpPr>
              <a:xfrm>
                <a:off x="5719724" y="4819356"/>
                <a:ext cx="637345" cy="320568"/>
                <a:chOff x="9762797" y="4117494"/>
                <a:chExt cx="577588" cy="290513"/>
              </a:xfrm>
              <a:grpFill/>
            </p:grpSpPr>
            <p:sp>
              <p:nvSpPr>
                <p:cNvPr id="36" name="Freeform 314"/>
                <p:cNvSpPr/>
                <p:nvPr/>
              </p:nvSpPr>
              <p:spPr bwMode="auto">
                <a:xfrm>
                  <a:off x="9880010" y="4134957"/>
                  <a:ext cx="460375" cy="273050"/>
                </a:xfrm>
                <a:custGeom>
                  <a:gdLst>
                    <a:gd fmla="*/ 0 w 120" name="T0"/>
                    <a:gd fmla="*/ 0 h 70" name="T1"/>
                    <a:gd fmla="*/ 0 w 120" name="T2"/>
                    <a:gd fmla="*/ 10 h 70" name="T3"/>
                    <a:gd fmla="*/ 60 w 120" name="T4"/>
                    <a:gd fmla="*/ 70 h 70" name="T5"/>
                    <a:gd fmla="*/ 120 w 120" name="T6"/>
                    <a:gd fmla="*/ 10 h 70" name="T7"/>
                    <a:gd fmla="*/ 120 w 120" name="T8"/>
                    <a:gd fmla="*/ 0 h 70" name="T9"/>
                    <a:gd fmla="*/ 0 w 120" name="T10"/>
                    <a:gd fmla="*/ 0 h 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0" w="12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  <p:sp>
              <p:nvSpPr>
                <p:cNvPr id="37" name="Freeform 316"/>
                <p:cNvSpPr/>
                <p:nvPr/>
              </p:nvSpPr>
              <p:spPr bwMode="auto">
                <a:xfrm flipH="1">
                  <a:off x="9762797" y="4117494"/>
                  <a:ext cx="349250" cy="290513"/>
                </a:xfrm>
                <a:custGeom>
                  <a:gdLst>
                    <a:gd fmla="*/ 60 w 90" name="T0"/>
                    <a:gd fmla="*/ 45 h 75" name="T1"/>
                    <a:gd fmla="*/ 60 w 90" name="T2"/>
                    <a:gd fmla="*/ 0 h 75" name="T3"/>
                    <a:gd fmla="*/ 0 w 90" name="T4"/>
                    <a:gd fmla="*/ 0 h 75" name="T5"/>
                    <a:gd fmla="*/ 0 w 90" name="T6"/>
                    <a:gd fmla="*/ 75 h 75" name="T7"/>
                    <a:gd fmla="*/ 90 w 90" name="T8"/>
                    <a:gd fmla="*/ 75 h 75" name="T9"/>
                    <a:gd fmla="*/ 60 w 90" name="T10"/>
                    <a:gd fmla="*/ 45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90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  <a:extLst/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charset="0" panose="020b0503020202020204" pitchFamily="34" typeface="Agency FB"/>
                    <a:ea charset="-122" panose="02010604000000000000" pitchFamily="2" typeface="锐字云字库细黑体1.0"/>
                  </a:endParaRPr>
                </a:p>
              </p:txBody>
            </p:sp>
          </p:grpSp>
        </p:grpSp>
        <p:sp>
          <p:nvSpPr>
            <p:cNvPr id="25" name="TextBox 317"/>
            <p:cNvSpPr txBox="1"/>
            <p:nvPr/>
          </p:nvSpPr>
          <p:spPr>
            <a:xfrm>
              <a:off x="923744" y="4221710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30 %</a:t>
              </a:r>
            </a:p>
          </p:txBody>
        </p:sp>
        <p:sp>
          <p:nvSpPr>
            <p:cNvPr id="26" name="TextBox 318"/>
            <p:cNvSpPr txBox="1"/>
            <p:nvPr/>
          </p:nvSpPr>
          <p:spPr>
            <a:xfrm>
              <a:off x="1510471" y="4041686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40 %</a:t>
              </a:r>
            </a:p>
          </p:txBody>
        </p:sp>
        <p:sp>
          <p:nvSpPr>
            <p:cNvPr id="27" name="TextBox 319"/>
            <p:cNvSpPr txBox="1"/>
            <p:nvPr/>
          </p:nvSpPr>
          <p:spPr>
            <a:xfrm>
              <a:off x="2110559" y="3750356"/>
              <a:ext cx="435503" cy="25452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50%</a:t>
              </a:r>
            </a:p>
          </p:txBody>
        </p:sp>
        <p:sp>
          <p:nvSpPr>
            <p:cNvPr id="28" name="TextBox 320"/>
            <p:cNvSpPr txBox="1"/>
            <p:nvPr/>
          </p:nvSpPr>
          <p:spPr>
            <a:xfrm>
              <a:off x="2704366" y="3371457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63 %</a:t>
              </a:r>
            </a:p>
          </p:txBody>
        </p:sp>
        <p:sp>
          <p:nvSpPr>
            <p:cNvPr id="29" name="TextBox 321"/>
            <p:cNvSpPr txBox="1"/>
            <p:nvPr/>
          </p:nvSpPr>
          <p:spPr>
            <a:xfrm>
              <a:off x="3296981" y="3127459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75 %</a:t>
              </a:r>
            </a:p>
          </p:txBody>
        </p:sp>
        <p:sp>
          <p:nvSpPr>
            <p:cNvPr id="30" name="TextBox 322"/>
            <p:cNvSpPr txBox="1"/>
            <p:nvPr/>
          </p:nvSpPr>
          <p:spPr>
            <a:xfrm>
              <a:off x="3880656" y="2850423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83 %</a:t>
              </a:r>
            </a:p>
          </p:txBody>
        </p:sp>
        <p:sp>
          <p:nvSpPr>
            <p:cNvPr id="31" name="TextBox 323"/>
            <p:cNvSpPr txBox="1"/>
            <p:nvPr/>
          </p:nvSpPr>
          <p:spPr>
            <a:xfrm>
              <a:off x="4487564" y="3023322"/>
              <a:ext cx="435503" cy="4326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78 %</a:t>
              </a:r>
            </a:p>
          </p:txBody>
        </p:sp>
        <p:sp>
          <p:nvSpPr>
            <p:cNvPr id="32" name="TextBox 324"/>
            <p:cNvSpPr txBox="1"/>
            <p:nvPr/>
          </p:nvSpPr>
          <p:spPr>
            <a:xfrm>
              <a:off x="5079418" y="3096872"/>
              <a:ext cx="435503" cy="25452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id-ID" smtClean="0" sz="1400">
                  <a:solidFill>
                    <a:schemeClr val="bg1"/>
                  </a:solidFill>
                  <a:latin charset="0" panose="020b0503020202020204" pitchFamily="34" typeface="Agency FB"/>
                  <a:ea charset="-122" panose="02010604000000000000" pitchFamily="2" typeface="锐字云字库细黑体1.0"/>
                </a:rPr>
                <a:t>75%</a:t>
              </a:r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6461759" y="2338010"/>
            <a:ext cx="2569698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输入你的文本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6476671" y="2880313"/>
            <a:ext cx="2554787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6476671" y="3853504"/>
            <a:ext cx="2893003" cy="1371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1.点击此处更换文本编辑文字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2.点击此处更换文本编辑文字 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3.点击此处更换文本编辑文字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4.点击此处更换文本编辑文字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9369675" y="2338010"/>
            <a:ext cx="2569698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输入你的文本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9384585" y="2880313"/>
            <a:ext cx="2554787" cy="8229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点击此处更换文本编辑文字，点击此处更换文本编辑文字。</a:t>
            </a:r>
          </a:p>
        </p:txBody>
      </p:sp>
      <p:sp>
        <p:nvSpPr>
          <p:cNvPr id="130" name="矩形 129"/>
          <p:cNvSpPr/>
          <p:nvPr/>
        </p:nvSpPr>
        <p:spPr>
          <a:xfrm>
            <a:off x="9384585" y="3853504"/>
            <a:ext cx="2893003" cy="1371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1.点击此处更换文本编辑文字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2.点击此处更换文本编辑文字 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3.点击此处更换文本编辑文字</a:t>
            </a:r>
          </a:p>
          <a:p>
            <a:pPr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4.点击此处更换文本编辑文字</a:t>
            </a:r>
          </a:p>
        </p:txBody>
      </p:sp>
    </p:spTree>
    <p:extLst>
      <p:ext uri="{BB962C8B-B14F-4D97-AF65-F5344CB8AC3E}">
        <p14:creationId val="15143666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5"/>
      <p:bldP grpId="0" spid="126"/>
      <p:bldP grpId="0" spid="127"/>
      <p:bldP grpId="0" spid="128"/>
      <p:bldP grpId="0" spid="129"/>
      <p:bldP grpId="0" spid="13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 /Working Experience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62982" y="1936115"/>
            <a:ext cx="3866036" cy="3859530"/>
            <a:chOff x="2819400" y="1200150"/>
            <a:chExt cx="3505200" cy="3499301"/>
          </a:xfrm>
          <a:solidFill>
            <a:srgbClr val="2A558E"/>
          </a:solidFill>
        </p:grpSpPr>
        <p:sp>
          <p:nvSpPr>
            <p:cNvPr id="8" name="Freeform 179"/>
            <p:cNvSpPr>
              <a:spLocks noEditPoints="1"/>
            </p:cNvSpPr>
            <p:nvPr/>
          </p:nvSpPr>
          <p:spPr bwMode="auto">
            <a:xfrm>
              <a:off x="2819400" y="2321342"/>
              <a:ext cx="3505200" cy="1274618"/>
            </a:xfrm>
            <a:custGeom>
              <a:gdLst>
                <a:gd fmla="*/ 0 w 250" name="T0"/>
                <a:gd fmla="*/ 47 h 91" name="T1"/>
                <a:gd fmla="*/ 125 w 250" name="T2"/>
                <a:gd fmla="*/ 90 h 91" name="T3"/>
                <a:gd fmla="*/ 250 w 250" name="T4"/>
                <a:gd fmla="*/ 44 h 91" name="T5"/>
                <a:gd fmla="*/ 125 w 250" name="T6"/>
                <a:gd fmla="*/ 0 h 91" name="T7"/>
                <a:gd fmla="*/ 0 w 250" name="T8"/>
                <a:gd fmla="*/ 47 h 91" name="T9"/>
                <a:gd fmla="*/ 220 w 250" name="T10"/>
                <a:gd fmla="*/ 53 h 91" name="T11"/>
                <a:gd fmla="*/ 123 w 250" name="T12"/>
                <a:gd fmla="*/ 89 h 91" name="T13"/>
                <a:gd fmla="*/ 26 w 250" name="T14"/>
                <a:gd fmla="*/ 55 h 91" name="T15"/>
                <a:gd fmla="*/ 123 w 250" name="T16"/>
                <a:gd fmla="*/ 19 h 91" name="T17"/>
                <a:gd fmla="*/ 220 w 250" name="T18"/>
                <a:gd fmla="*/ 53 h 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1" w="250">
                  <a:moveTo>
                    <a:pt x="0" y="47"/>
                  </a:moveTo>
                  <a:cubicBezTo>
                    <a:pt x="1" y="71"/>
                    <a:pt x="57" y="91"/>
                    <a:pt x="125" y="90"/>
                  </a:cubicBezTo>
                  <a:cubicBezTo>
                    <a:pt x="194" y="90"/>
                    <a:pt x="250" y="69"/>
                    <a:pt x="250" y="44"/>
                  </a:cubicBezTo>
                  <a:cubicBezTo>
                    <a:pt x="250" y="19"/>
                    <a:pt x="194" y="0"/>
                    <a:pt x="125" y="0"/>
                  </a:cubicBezTo>
                  <a:cubicBezTo>
                    <a:pt x="56" y="1"/>
                    <a:pt x="0" y="22"/>
                    <a:pt x="0" y="47"/>
                  </a:cubicBezTo>
                  <a:close/>
                  <a:moveTo>
                    <a:pt x="220" y="53"/>
                  </a:moveTo>
                  <a:cubicBezTo>
                    <a:pt x="220" y="72"/>
                    <a:pt x="177" y="89"/>
                    <a:pt x="123" y="89"/>
                  </a:cubicBezTo>
                  <a:cubicBezTo>
                    <a:pt x="70" y="90"/>
                    <a:pt x="26" y="74"/>
                    <a:pt x="26" y="55"/>
                  </a:cubicBezTo>
                  <a:cubicBezTo>
                    <a:pt x="26" y="35"/>
                    <a:pt x="69" y="19"/>
                    <a:pt x="123" y="19"/>
                  </a:cubicBezTo>
                  <a:cubicBezTo>
                    <a:pt x="176" y="18"/>
                    <a:pt x="220" y="34"/>
                    <a:pt x="220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" name="Freeform 180"/>
            <p:cNvSpPr>
              <a:spLocks noEditPoints="1"/>
            </p:cNvSpPr>
            <p:nvPr/>
          </p:nvSpPr>
          <p:spPr bwMode="auto">
            <a:xfrm>
              <a:off x="3928790" y="1200150"/>
              <a:ext cx="1292323" cy="3499301"/>
            </a:xfrm>
            <a:custGeom>
              <a:gdLst>
                <a:gd fmla="*/ 45 w 92" name="T0"/>
                <a:gd fmla="*/ 1 h 250" name="T1"/>
                <a:gd fmla="*/ 1 w 92" name="T2"/>
                <a:gd fmla="*/ 126 h 250" name="T3"/>
                <a:gd fmla="*/ 47 w 92" name="T4"/>
                <a:gd fmla="*/ 250 h 250" name="T5"/>
                <a:gd fmla="*/ 91 w 92" name="T6"/>
                <a:gd fmla="*/ 125 h 250" name="T7"/>
                <a:gd fmla="*/ 45 w 92" name="T8"/>
                <a:gd fmla="*/ 1 h 250" name="T9"/>
                <a:gd fmla="*/ 38 w 92" name="T10"/>
                <a:gd fmla="*/ 220 h 250" name="T11"/>
                <a:gd fmla="*/ 2 w 92" name="T12"/>
                <a:gd fmla="*/ 124 h 250" name="T13"/>
                <a:gd fmla="*/ 37 w 92" name="T14"/>
                <a:gd fmla="*/ 26 h 250" name="T15"/>
                <a:gd fmla="*/ 73 w 92" name="T16"/>
                <a:gd fmla="*/ 123 h 250" name="T17"/>
                <a:gd fmla="*/ 38 w 92" name="T18"/>
                <a:gd fmla="*/ 220 h 2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0" w="92">
                  <a:moveTo>
                    <a:pt x="45" y="1"/>
                  </a:moveTo>
                  <a:cubicBezTo>
                    <a:pt x="20" y="1"/>
                    <a:pt x="0" y="57"/>
                    <a:pt x="1" y="126"/>
                  </a:cubicBezTo>
                  <a:cubicBezTo>
                    <a:pt x="2" y="195"/>
                    <a:pt x="22" y="250"/>
                    <a:pt x="47" y="250"/>
                  </a:cubicBezTo>
                  <a:cubicBezTo>
                    <a:pt x="72" y="250"/>
                    <a:pt x="92" y="194"/>
                    <a:pt x="91" y="125"/>
                  </a:cubicBezTo>
                  <a:cubicBezTo>
                    <a:pt x="90" y="56"/>
                    <a:pt x="70" y="0"/>
                    <a:pt x="45" y="1"/>
                  </a:cubicBezTo>
                  <a:close/>
                  <a:moveTo>
                    <a:pt x="38" y="220"/>
                  </a:moveTo>
                  <a:cubicBezTo>
                    <a:pt x="19" y="221"/>
                    <a:pt x="3" y="177"/>
                    <a:pt x="2" y="124"/>
                  </a:cubicBezTo>
                  <a:cubicBezTo>
                    <a:pt x="2" y="70"/>
                    <a:pt x="17" y="26"/>
                    <a:pt x="37" y="26"/>
                  </a:cubicBezTo>
                  <a:cubicBezTo>
                    <a:pt x="56" y="26"/>
                    <a:pt x="72" y="69"/>
                    <a:pt x="73" y="123"/>
                  </a:cubicBezTo>
                  <a:cubicBezTo>
                    <a:pt x="73" y="177"/>
                    <a:pt x="58" y="220"/>
                    <a:pt x="38" y="220"/>
                  </a:cubicBezTo>
                  <a:close/>
                </a:path>
              </a:pathLst>
            </a:custGeom>
            <a:solidFill>
              <a:srgbClr val="2A558E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" name="Freeform 181"/>
            <p:cNvSpPr>
              <a:spLocks noEditPoints="1"/>
            </p:cNvSpPr>
            <p:nvPr/>
          </p:nvSpPr>
          <p:spPr bwMode="auto">
            <a:xfrm>
              <a:off x="3090846" y="1477496"/>
              <a:ext cx="2968210" cy="2956408"/>
            </a:xfrm>
            <a:custGeom>
              <a:gdLst>
                <a:gd fmla="*/ 17 w 212" name="T0"/>
                <a:gd fmla="*/ 18 h 211" name="T1"/>
                <a:gd fmla="*/ 74 w 212" name="T2"/>
                <a:gd fmla="*/ 137 h 211" name="T3"/>
                <a:gd fmla="*/ 195 w 212" name="T4"/>
                <a:gd fmla="*/ 193 h 211" name="T5"/>
                <a:gd fmla="*/ 138 w 212" name="T6"/>
                <a:gd fmla="*/ 73 h 211" name="T7"/>
                <a:gd fmla="*/ 17 w 212" name="T8"/>
                <a:gd fmla="*/ 18 h 211" name="T9"/>
                <a:gd fmla="*/ 168 w 212" name="T10"/>
                <a:gd fmla="*/ 178 h 211" name="T11"/>
                <a:gd fmla="*/ 74 w 212" name="T12"/>
                <a:gd fmla="*/ 135 h 211" name="T13"/>
                <a:gd fmla="*/ 29 w 212" name="T14"/>
                <a:gd fmla="*/ 42 h 211" name="T15"/>
                <a:gd fmla="*/ 123 w 212" name="T16"/>
                <a:gd fmla="*/ 85 h 211" name="T17"/>
                <a:gd fmla="*/ 168 w 212" name="T18"/>
                <a:gd fmla="*/ 178 h 2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7" y="18"/>
                  </a:moveTo>
                  <a:cubicBezTo>
                    <a:pt x="0" y="36"/>
                    <a:pt x="25" y="89"/>
                    <a:pt x="74" y="137"/>
                  </a:cubicBezTo>
                  <a:cubicBezTo>
                    <a:pt x="124" y="186"/>
                    <a:pt x="178" y="211"/>
                    <a:pt x="195" y="193"/>
                  </a:cubicBezTo>
                  <a:cubicBezTo>
                    <a:pt x="212" y="175"/>
                    <a:pt x="187" y="122"/>
                    <a:pt x="138" y="73"/>
                  </a:cubicBezTo>
                  <a:cubicBezTo>
                    <a:pt x="88" y="25"/>
                    <a:pt x="34" y="0"/>
                    <a:pt x="17" y="18"/>
                  </a:cubicBezTo>
                  <a:close/>
                  <a:moveTo>
                    <a:pt x="168" y="178"/>
                  </a:moveTo>
                  <a:cubicBezTo>
                    <a:pt x="154" y="192"/>
                    <a:pt x="112" y="173"/>
                    <a:pt x="74" y="135"/>
                  </a:cubicBezTo>
                  <a:cubicBezTo>
                    <a:pt x="36" y="97"/>
                    <a:pt x="16" y="56"/>
                    <a:pt x="29" y="42"/>
                  </a:cubicBezTo>
                  <a:cubicBezTo>
                    <a:pt x="43" y="28"/>
                    <a:pt x="85" y="47"/>
                    <a:pt x="123" y="85"/>
                  </a:cubicBezTo>
                  <a:cubicBezTo>
                    <a:pt x="161" y="123"/>
                    <a:pt x="181" y="164"/>
                    <a:pt x="168" y="178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" name="Freeform 182"/>
            <p:cNvSpPr>
              <a:spLocks noEditPoints="1"/>
            </p:cNvSpPr>
            <p:nvPr/>
          </p:nvSpPr>
          <p:spPr bwMode="auto">
            <a:xfrm>
              <a:off x="3114451" y="1312267"/>
              <a:ext cx="2802982" cy="3109834"/>
            </a:xfrm>
            <a:custGeom>
              <a:gdLst>
                <a:gd fmla="*/ 181 w 200" name="T0"/>
                <a:gd fmla="*/ 16 h 222" name="T1"/>
                <a:gd fmla="*/ 66 w 200" name="T2"/>
                <a:gd fmla="*/ 81 h 222" name="T3"/>
                <a:gd fmla="*/ 19 w 200" name="T4"/>
                <a:gd fmla="*/ 205 h 222" name="T5"/>
                <a:gd fmla="*/ 134 w 200" name="T6"/>
                <a:gd fmla="*/ 140 h 222" name="T7"/>
                <a:gd fmla="*/ 181 w 200" name="T8"/>
                <a:gd fmla="*/ 16 h 222" name="T9"/>
                <a:gd fmla="*/ 32 w 200" name="T10"/>
                <a:gd fmla="*/ 177 h 222" name="T11"/>
                <a:gd fmla="*/ 68 w 200" name="T12"/>
                <a:gd fmla="*/ 80 h 222" name="T13"/>
                <a:gd fmla="*/ 158 w 200" name="T14"/>
                <a:gd fmla="*/ 29 h 222" name="T15"/>
                <a:gd fmla="*/ 122 w 200" name="T16"/>
                <a:gd fmla="*/ 126 h 222" name="T17"/>
                <a:gd fmla="*/ 32 w 200" name="T18"/>
                <a:gd fmla="*/ 177 h 2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1" w="200">
                  <a:moveTo>
                    <a:pt x="181" y="16"/>
                  </a:moveTo>
                  <a:cubicBezTo>
                    <a:pt x="162" y="0"/>
                    <a:pt x="111" y="29"/>
                    <a:pt x="66" y="81"/>
                  </a:cubicBezTo>
                  <a:cubicBezTo>
                    <a:pt x="21" y="134"/>
                    <a:pt x="0" y="189"/>
                    <a:pt x="19" y="205"/>
                  </a:cubicBezTo>
                  <a:cubicBezTo>
                    <a:pt x="38" y="222"/>
                    <a:pt x="90" y="192"/>
                    <a:pt x="134" y="140"/>
                  </a:cubicBezTo>
                  <a:cubicBezTo>
                    <a:pt x="179" y="87"/>
                    <a:pt x="200" y="32"/>
                    <a:pt x="181" y="16"/>
                  </a:cubicBezTo>
                  <a:close/>
                  <a:moveTo>
                    <a:pt x="32" y="177"/>
                  </a:moveTo>
                  <a:cubicBezTo>
                    <a:pt x="17" y="165"/>
                    <a:pt x="34" y="121"/>
                    <a:pt x="68" y="80"/>
                  </a:cubicBezTo>
                  <a:cubicBezTo>
                    <a:pt x="103" y="40"/>
                    <a:pt x="144" y="17"/>
                    <a:pt x="158" y="29"/>
                  </a:cubicBezTo>
                  <a:cubicBezTo>
                    <a:pt x="173" y="42"/>
                    <a:pt x="157" y="85"/>
                    <a:pt x="122" y="126"/>
                  </a:cubicBezTo>
                  <a:cubicBezTo>
                    <a:pt x="87" y="167"/>
                    <a:pt x="47" y="190"/>
                    <a:pt x="32" y="177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cxnSp>
        <p:nvCxnSpPr>
          <p:cNvPr id="12" name="Straight Connector 76"/>
          <p:cNvCxnSpPr/>
          <p:nvPr/>
        </p:nvCxnSpPr>
        <p:spPr>
          <a:xfrm flipV="1">
            <a:off x="7330692" y="2257257"/>
            <a:ext cx="1017096" cy="4283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0"/>
          <p:cNvCxnSpPr/>
          <p:nvPr/>
        </p:nvCxnSpPr>
        <p:spPr>
          <a:xfrm flipH="1">
            <a:off x="2859185" y="5011964"/>
            <a:ext cx="1703002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4"/>
          <p:cNvCxnSpPr/>
          <p:nvPr/>
        </p:nvCxnSpPr>
        <p:spPr>
          <a:xfrm flipH="1" flipV="1" rot="16200000">
            <a:off x="3917591" y="815849"/>
            <a:ext cx="8336" cy="2601135"/>
          </a:xfrm>
          <a:prstGeom prst="line">
            <a:avLst/>
          </a:prstGeom>
          <a:ln w="19050">
            <a:solidFill>
              <a:srgbClr val="2A5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5"/>
          <p:cNvCxnSpPr/>
          <p:nvPr/>
        </p:nvCxnSpPr>
        <p:spPr>
          <a:xfrm flipH="1" flipV="1" rot="16200000">
            <a:off x="2201640" y="2540137"/>
            <a:ext cx="839103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826298" y="3648623"/>
            <a:ext cx="539404" cy="447528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A558E"/>
          </a:solidFill>
          <a:ln w="9525">
            <a:solidFill>
              <a:srgbClr val="2A558E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277" y="2794729"/>
            <a:ext cx="2133460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8478105" y="1972397"/>
            <a:ext cx="2880774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550866" y="4812114"/>
            <a:ext cx="2133460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</a:t>
            </a:r>
          </a:p>
        </p:txBody>
      </p:sp>
    </p:spTree>
    <p:extLst>
      <p:ext uri="{BB962C8B-B14F-4D97-AF65-F5344CB8AC3E}">
        <p14:creationId val="127107408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600">
                <a:solidFill>
                  <a:schemeClr val="accent1">
                    <a:lumMod val="50000"/>
                  </a:schemeClr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sp>
        <p:nvSpPr>
          <p:cNvPr id="8" name="文本框 38"/>
          <p:cNvSpPr txBox="1"/>
          <p:nvPr/>
        </p:nvSpPr>
        <p:spPr>
          <a:xfrm>
            <a:off x="2711628" y="4498525"/>
            <a:ext cx="677781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规 划 和 展 望</a:t>
            </a:r>
          </a:p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Plan&amp;Outlook</a:t>
            </a: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pc="300">
                <a:latin charset="0" panose="020b0503020202020204" pitchFamily="34" typeface="Agency FB"/>
              </a:rPr>
              <a:t>PART FOUR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gdLst>
              <a:gd fmla="*/ 805180 w 1610360" name="connsiteX0"/>
              <a:gd fmla="*/ 0 h 1610360" name="connsiteY0"/>
              <a:gd fmla="*/ 1610360 w 1610360" name="connsiteX1"/>
              <a:gd fmla="*/ 805180 h 1610360" name="connsiteY1"/>
              <a:gd fmla="*/ 805180 w 1610360" name="connsiteX2"/>
              <a:gd fmla="*/ 1610360 h 1610360" name="connsiteY2"/>
              <a:gd fmla="*/ 0 w 1610360" name="connsiteX3"/>
              <a:gd fmla="*/ 805180 h 1610360" name="connsiteY3"/>
              <a:gd fmla="*/ 805180 w 1610360" name="connsiteX4"/>
              <a:gd fmla="*/ 0 h 1610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10360" w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latin charset="0" panose="020b0503020202020204" pitchFamily="34" typeface="Agency FB"/>
              </a:rPr>
              <a:t>04</a:t>
            </a:r>
          </a:p>
        </p:txBody>
      </p:sp>
    </p:spTree>
    <p:extLst>
      <p:ext uri="{BB962C8B-B14F-4D97-AF65-F5344CB8AC3E}">
        <p14:creationId val="17536223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 /Plan&amp;Outlook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156"/>
          <p:cNvGrpSpPr/>
          <p:nvPr/>
        </p:nvGrpSpPr>
        <p:grpSpPr>
          <a:xfrm>
            <a:off x="274638" y="3811588"/>
            <a:ext cx="7110412" cy="1828800"/>
            <a:chOff x="387507" y="1833376"/>
            <a:chExt cx="6781433" cy="3806209"/>
          </a:xfrm>
          <a:solidFill>
            <a:srgbClr val="234777"/>
          </a:solidFill>
        </p:grpSpPr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gdLst>
                <a:gd fmla="*/ 2147483647 w 30" name="T0"/>
                <a:gd fmla="*/ 2147483647 h 12" name="T1"/>
                <a:gd fmla="*/ 2147483647 w 30" name="T2"/>
                <a:gd fmla="*/ 2147483647 h 12" name="T3"/>
                <a:gd fmla="*/ 2147483647 w 30" name="T4"/>
                <a:gd fmla="*/ 2147483647 h 12" name="T5"/>
                <a:gd fmla="*/ 2147483647 w 30" name="T6"/>
                <a:gd fmla="*/ 2147483647 h 12" name="T7"/>
                <a:gd fmla="*/ 2147483647 w 30" name="T8"/>
                <a:gd fmla="*/ 2147483647 h 12" name="T9"/>
                <a:gd fmla="*/ 2147483647 w 30" name="T10"/>
                <a:gd fmla="*/ 2147483647 h 12" name="T11"/>
                <a:gd fmla="*/ 2147483647 w 30" name="T12"/>
                <a:gd fmla="*/ 2147483647 h 12" name="T13"/>
                <a:gd fmla="*/ 2147483647 w 30" name="T14"/>
                <a:gd fmla="*/ 2147483647 h 1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0" name="T24"/>
                <a:gd fmla="*/ 0 h 12" name="T25"/>
                <a:gd fmla="*/ 30 w 30" name="T26"/>
                <a:gd fmla="*/ 12 h 1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gdLst>
                <a:gd fmla="*/ 2147483647 w 30" name="T0"/>
                <a:gd fmla="*/ 2147483647 h 12" name="T1"/>
                <a:gd fmla="*/ 2147483647 w 30" name="T2"/>
                <a:gd fmla="*/ 2147483647 h 12" name="T3"/>
                <a:gd fmla="*/ 2147483647 w 30" name="T4"/>
                <a:gd fmla="*/ 2147483647 h 12" name="T5"/>
                <a:gd fmla="*/ 2147483647 w 30" name="T6"/>
                <a:gd fmla="*/ 2147483647 h 12" name="T7"/>
                <a:gd fmla="*/ 2147483647 w 30" name="T8"/>
                <a:gd fmla="*/ 2147483647 h 12" name="T9"/>
                <a:gd fmla="*/ 2147483647 w 30" name="T10"/>
                <a:gd fmla="*/ 2147483647 h 12" name="T11"/>
                <a:gd fmla="*/ 2147483647 w 30" name="T12"/>
                <a:gd fmla="*/ 2147483647 h 12" name="T13"/>
                <a:gd fmla="*/ 2147483647 w 30" name="T14"/>
                <a:gd fmla="*/ 2147483647 h 1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0" name="T24"/>
                <a:gd fmla="*/ 0 h 12" name="T25"/>
                <a:gd fmla="*/ 30 w 30" name="T26"/>
                <a:gd fmla="*/ 12 h 1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2" w="3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860881" y="1945276"/>
              <a:ext cx="58695" cy="52753"/>
            </a:xfrm>
            <a:custGeom>
              <a:gdLst>
                <a:gd fmla="*/ 2147483647 w 32" name="T0"/>
                <a:gd fmla="*/ 2147483647 h 27" name="T1"/>
                <a:gd fmla="*/ 2147483647 w 32" name="T2"/>
                <a:gd fmla="*/ 2147483647 h 27" name="T3"/>
                <a:gd fmla="*/ 2147483647 w 32" name="T4"/>
                <a:gd fmla="*/ 2147483647 h 27" name="T5"/>
                <a:gd fmla="*/ 2147483647 w 32" name="T6"/>
                <a:gd fmla="*/ 2147483647 h 27" name="T7"/>
                <a:gd fmla="*/ 2147483647 w 32" name="T8"/>
                <a:gd fmla="*/ 2147483647 h 27" name="T9"/>
                <a:gd fmla="*/ 2147483647 w 32" name="T10"/>
                <a:gd fmla="*/ 2147483647 h 27" name="T11"/>
                <a:gd fmla="*/ 2147483647 w 32" name="T12"/>
                <a:gd fmla="*/ 2147483647 h 27" name="T13"/>
                <a:gd fmla="*/ 2147483647 w 32" name="T14"/>
                <a:gd fmla="*/ 2147483647 h 27" name="T15"/>
                <a:gd fmla="*/ 2147483647 w 32" name="T16"/>
                <a:gd fmla="*/ 2147483647 h 27" name="T17"/>
                <a:gd fmla="*/ 2147483647 w 32" name="T18"/>
                <a:gd fmla="*/ 2147483647 h 27" name="T19"/>
                <a:gd fmla="*/ 2147483647 w 32" name="T20"/>
                <a:gd fmla="*/ 2147483647 h 27" name="T21"/>
                <a:gd fmla="*/ 2147483647 w 32" name="T22"/>
                <a:gd fmla="*/ 2147483647 h 27" name="T23"/>
                <a:gd fmla="*/ 2147483647 w 32" name="T24"/>
                <a:gd fmla="*/ 2147483647 h 27" name="T25"/>
                <a:gd fmla="*/ 2147483647 w 32" name="T26"/>
                <a:gd fmla="*/ 2147483647 h 27" name="T27"/>
                <a:gd fmla="*/ 2147483647 w 32" name="T28"/>
                <a:gd fmla="*/ 0 h 27" name="T29"/>
                <a:gd fmla="*/ 2147483647 w 32" name="T30"/>
                <a:gd fmla="*/ 0 h 27" name="T31"/>
                <a:gd fmla="*/ 2147483647 w 32" name="T32"/>
                <a:gd fmla="*/ 2147483647 h 27" name="T33"/>
                <a:gd fmla="*/ 2147483647 w 32" name="T34"/>
                <a:gd fmla="*/ 2147483647 h 27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32" name="T54"/>
                <a:gd fmla="*/ 0 h 27" name="T55"/>
                <a:gd fmla="*/ 32 w 32" name="T56"/>
                <a:gd fmla="*/ 27 h 27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27" w="32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34972" y="3954686"/>
              <a:ext cx="24080" cy="23979"/>
            </a:xfrm>
            <a:custGeom>
              <a:gdLst>
                <a:gd fmla="*/ 2147483647 w 13" name="T0"/>
                <a:gd fmla="*/ 2147483647 h 12" name="T1"/>
                <a:gd fmla="*/ 2147483647 w 13" name="T2"/>
                <a:gd fmla="*/ 2147483647 h 12" name="T3"/>
                <a:gd fmla="*/ 2147483647 w 13" name="T4"/>
                <a:gd fmla="*/ 2147483647 h 12" name="T5"/>
                <a:gd fmla="*/ 2147483647 w 13" name="T6"/>
                <a:gd fmla="*/ 2147483647 h 12" name="T7"/>
                <a:gd fmla="*/ 2147483647 w 13" name="T8"/>
                <a:gd fmla="*/ 2147483647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12" name="T16"/>
                <a:gd fmla="*/ 13 w 13" name="T17"/>
                <a:gd fmla="*/ 12 h 1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" w="13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2979080" y="2356111"/>
              <a:ext cx="189627" cy="111900"/>
            </a:xfrm>
            <a:custGeom>
              <a:gdLst>
                <a:gd fmla="*/ 2147483647 w 103" name="T0"/>
                <a:gd fmla="*/ 2147483647 h 57" name="T1"/>
                <a:gd fmla="*/ 2147483647 w 103" name="T2"/>
                <a:gd fmla="*/ 2147483647 h 57" name="T3"/>
                <a:gd fmla="*/ 2147483647 w 103" name="T4"/>
                <a:gd fmla="*/ 2147483647 h 57" name="T5"/>
                <a:gd fmla="*/ 2147483647 w 103" name="T6"/>
                <a:gd fmla="*/ 2147483647 h 57" name="T7"/>
                <a:gd fmla="*/ 2147483647 w 103" name="T8"/>
                <a:gd fmla="*/ 2147483647 h 57" name="T9"/>
                <a:gd fmla="*/ 2147483647 w 103" name="T10"/>
                <a:gd fmla="*/ 2147483647 h 57" name="T11"/>
                <a:gd fmla="*/ 2147483647 w 103" name="T12"/>
                <a:gd fmla="*/ 2147483647 h 57" name="T13"/>
                <a:gd fmla="*/ 2147483647 w 103" name="T14"/>
                <a:gd fmla="*/ 2147483647 h 57" name="T15"/>
                <a:gd fmla="*/ 2147483647 w 103" name="T16"/>
                <a:gd fmla="*/ 2147483647 h 57" name="T17"/>
                <a:gd fmla="*/ 2147483647 w 103" name="T18"/>
                <a:gd fmla="*/ 2147483647 h 57" name="T19"/>
                <a:gd fmla="*/ 2147483647 w 103" name="T20"/>
                <a:gd fmla="*/ 0 h 57" name="T21"/>
                <a:gd fmla="*/ 2147483647 w 103" name="T22"/>
                <a:gd fmla="*/ 2147483647 h 57" name="T23"/>
                <a:gd fmla="*/ 2147483647 w 103" name="T24"/>
                <a:gd fmla="*/ 2147483647 h 57" name="T25"/>
                <a:gd fmla="*/ 2147483647 w 103" name="T26"/>
                <a:gd fmla="*/ 2147483647 h 57" name="T27"/>
                <a:gd fmla="*/ 2147483647 w 103" name="T28"/>
                <a:gd fmla="*/ 2147483647 h 57" name="T29"/>
                <a:gd fmla="*/ 2147483647 w 103" name="T30"/>
                <a:gd fmla="*/ 2147483647 h 57" name="T31"/>
                <a:gd fmla="*/ 2147483647 w 103" name="T32"/>
                <a:gd fmla="*/ 2147483647 h 57" name="T33"/>
                <a:gd fmla="*/ 2147483647 w 103" name="T34"/>
                <a:gd fmla="*/ 2147483647 h 57" name="T35"/>
                <a:gd fmla="*/ 2147483647 w 103" name="T36"/>
                <a:gd fmla="*/ 2147483647 h 57" name="T37"/>
                <a:gd fmla="*/ 2147483647 w 103" name="T38"/>
                <a:gd fmla="*/ 2147483647 h 57" name="T39"/>
                <a:gd fmla="*/ 2147483647 w 103" name="T40"/>
                <a:gd fmla="*/ 2147483647 h 57" name="T41"/>
                <a:gd fmla="*/ 2147483647 w 103" name="T42"/>
                <a:gd fmla="*/ 2147483647 h 57" name="T43"/>
                <a:gd fmla="*/ 2147483647 w 103" name="T44"/>
                <a:gd fmla="*/ 2147483647 h 57" name="T45"/>
                <a:gd fmla="*/ 2147483647 w 103" name="T46"/>
                <a:gd fmla="*/ 2147483647 h 57" name="T47"/>
                <a:gd fmla="*/ 2147483647 w 103" name="T48"/>
                <a:gd fmla="*/ 2147483647 h 57" name="T49"/>
                <a:gd fmla="*/ 2147483647 w 103" name="T50"/>
                <a:gd fmla="*/ 2147483647 h 57" name="T51"/>
                <a:gd fmla="*/ 2147483647 w 103" name="T52"/>
                <a:gd fmla="*/ 2147483647 h 57" name="T53"/>
                <a:gd fmla="*/ 2147483647 w 103" name="T54"/>
                <a:gd fmla="*/ 2147483647 h 57" name="T55"/>
                <a:gd fmla="*/ 2147483647 w 103" name="T56"/>
                <a:gd fmla="*/ 2147483647 h 57" name="T57"/>
                <a:gd fmla="*/ 2147483647 w 103" name="T58"/>
                <a:gd fmla="*/ 2147483647 h 57" name="T59"/>
                <a:gd fmla="*/ 2147483647 w 103" name="T60"/>
                <a:gd fmla="*/ 2147483647 h 57" name="T61"/>
                <a:gd fmla="*/ 2147483647 w 103" name="T62"/>
                <a:gd fmla="*/ 2147483647 h 57" name="T63"/>
                <a:gd fmla="*/ 2147483647 w 103" name="T64"/>
                <a:gd fmla="*/ 2147483647 h 57" name="T65"/>
                <a:gd fmla="*/ 2147483647 w 103" name="T66"/>
                <a:gd fmla="*/ 2147483647 h 57" name="T67"/>
                <a:gd fmla="*/ 2147483647 w 103" name="T68"/>
                <a:gd fmla="*/ 2147483647 h 57" name="T69"/>
                <a:gd fmla="*/ 2147483647 w 103" name="T70"/>
                <a:gd fmla="*/ 2147483647 h 57" name="T71"/>
                <a:gd fmla="*/ 2147483647 w 103" name="T72"/>
                <a:gd fmla="*/ 2147483647 h 57" name="T73"/>
                <a:gd fmla="*/ 2147483647 w 103" name="T74"/>
                <a:gd fmla="*/ 2147483647 h 57" name="T75"/>
                <a:gd fmla="*/ 2147483647 w 103" name="T76"/>
                <a:gd fmla="*/ 2147483647 h 57" name="T77"/>
                <a:gd fmla="*/ 2147483647 w 103" name="T78"/>
                <a:gd fmla="*/ 2147483647 h 57" name="T79"/>
                <a:gd fmla="*/ 2147483647 w 103" name="T80"/>
                <a:gd fmla="*/ 2147483647 h 57" name="T81"/>
                <a:gd fmla="*/ 2147483647 w 103" name="T82"/>
                <a:gd fmla="*/ 2147483647 h 57" name="T83"/>
                <a:gd fmla="*/ 2147483647 w 103" name="T84"/>
                <a:gd fmla="*/ 2147483647 h 57" name="T85"/>
                <a:gd fmla="*/ 2147483647 w 103" name="T86"/>
                <a:gd fmla="*/ 2147483647 h 57" name="T87"/>
                <a:gd fmla="*/ 2147483647 w 103" name="T88"/>
                <a:gd fmla="*/ 2147483647 h 57" name="T89"/>
                <a:gd fmla="*/ 2147483647 w 103" name="T90"/>
                <a:gd fmla="*/ 2147483647 h 57" name="T91"/>
                <a:gd fmla="*/ 2147483647 w 103" name="T92"/>
                <a:gd fmla="*/ 2147483647 h 57" name="T93"/>
                <a:gd fmla="*/ 2147483647 w 103" name="T94"/>
                <a:gd fmla="*/ 2147483647 h 57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103" name="T144"/>
                <a:gd fmla="*/ 0 h 57" name="T145"/>
                <a:gd fmla="*/ 103 w 103" name="T146"/>
                <a:gd fmla="*/ 57 h 57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57" w="103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3257501" y="2613481"/>
              <a:ext cx="145983" cy="246181"/>
            </a:xfrm>
            <a:custGeom>
              <a:gdLst>
                <a:gd fmla="*/ 2147483647 w 80" name="T0"/>
                <a:gd fmla="*/ 2147483647 h 126" name="T1"/>
                <a:gd fmla="*/ 2147483647 w 80" name="T2"/>
                <a:gd fmla="*/ 2147483647 h 126" name="T3"/>
                <a:gd fmla="*/ 2147483647 w 80" name="T4"/>
                <a:gd fmla="*/ 2147483647 h 126" name="T5"/>
                <a:gd fmla="*/ 2147483647 w 80" name="T6"/>
                <a:gd fmla="*/ 2147483647 h 126" name="T7"/>
                <a:gd fmla="*/ 2147483647 w 80" name="T8"/>
                <a:gd fmla="*/ 2147483647 h 126" name="T9"/>
                <a:gd fmla="*/ 2147483647 w 80" name="T10"/>
                <a:gd fmla="*/ 2147483647 h 126" name="T11"/>
                <a:gd fmla="*/ 2147483647 w 80" name="T12"/>
                <a:gd fmla="*/ 2147483647 h 126" name="T13"/>
                <a:gd fmla="*/ 2147483647 w 80" name="T14"/>
                <a:gd fmla="*/ 2147483647 h 126" name="T15"/>
                <a:gd fmla="*/ 2147483647 w 80" name="T16"/>
                <a:gd fmla="*/ 2147483647 h 126" name="T17"/>
                <a:gd fmla="*/ 2147483647 w 80" name="T18"/>
                <a:gd fmla="*/ 2147483647 h 126" name="T19"/>
                <a:gd fmla="*/ 2147483647 w 80" name="T20"/>
                <a:gd fmla="*/ 2147483647 h 126" name="T21"/>
                <a:gd fmla="*/ 2147483647 w 80" name="T22"/>
                <a:gd fmla="*/ 2147483647 h 126" name="T23"/>
                <a:gd fmla="*/ 2147483647 w 80" name="T24"/>
                <a:gd fmla="*/ 2147483647 h 126" name="T25"/>
                <a:gd fmla="*/ 2147483647 w 80" name="T26"/>
                <a:gd fmla="*/ 2147483647 h 126" name="T27"/>
                <a:gd fmla="*/ 2147483647 w 80" name="T28"/>
                <a:gd fmla="*/ 2147483647 h 126" name="T29"/>
                <a:gd fmla="*/ 2147483647 w 80" name="T30"/>
                <a:gd fmla="*/ 2147483647 h 126" name="T31"/>
                <a:gd fmla="*/ 2147483647 w 80" name="T32"/>
                <a:gd fmla="*/ 2147483647 h 126" name="T33"/>
                <a:gd fmla="*/ 2147483647 w 80" name="T34"/>
                <a:gd fmla="*/ 2147483647 h 126" name="T35"/>
                <a:gd fmla="*/ 2147483647 w 80" name="T36"/>
                <a:gd fmla="*/ 2147483647 h 126" name="T37"/>
                <a:gd fmla="*/ 2147483647 w 80" name="T38"/>
                <a:gd fmla="*/ 2147483647 h 126" name="T39"/>
                <a:gd fmla="*/ 2147483647 w 80" name="T40"/>
                <a:gd fmla="*/ 2147483647 h 126" name="T41"/>
                <a:gd fmla="*/ 2147483647 w 80" name="T42"/>
                <a:gd fmla="*/ 2147483647 h 126" name="T43"/>
                <a:gd fmla="*/ 2147483647 w 80" name="T44"/>
                <a:gd fmla="*/ 2147483647 h 126" name="T45"/>
                <a:gd fmla="*/ 2147483647 w 80" name="T46"/>
                <a:gd fmla="*/ 2147483647 h 126" name="T47"/>
                <a:gd fmla="*/ 2147483647 w 80" name="T48"/>
                <a:gd fmla="*/ 2147483647 h 126" name="T49"/>
                <a:gd fmla="*/ 2147483647 w 80" name="T50"/>
                <a:gd fmla="*/ 2147483647 h 126" name="T51"/>
                <a:gd fmla="*/ 2147483647 w 80" name="T52"/>
                <a:gd fmla="*/ 2147483647 h 126" name="T53"/>
                <a:gd fmla="*/ 2147483647 w 80" name="T54"/>
                <a:gd fmla="*/ 2147483647 h 126" name="T55"/>
                <a:gd fmla="*/ 2147483647 w 80" name="T56"/>
                <a:gd fmla="*/ 2147483647 h 126" name="T57"/>
                <a:gd fmla="*/ 2147483647 w 80" name="T58"/>
                <a:gd fmla="*/ 2147483647 h 126" name="T59"/>
                <a:gd fmla="*/ 2147483647 w 80" name="T60"/>
                <a:gd fmla="*/ 2147483647 h 126" name="T61"/>
                <a:gd fmla="*/ 2147483647 w 80" name="T62"/>
                <a:gd fmla="*/ 2147483647 h 126" name="T63"/>
                <a:gd fmla="*/ 2147483647 w 80" name="T64"/>
                <a:gd fmla="*/ 2147483647 h 126" name="T65"/>
                <a:gd fmla="*/ 2147483647 w 80" name="T66"/>
                <a:gd fmla="*/ 2147483647 h 126" name="T67"/>
                <a:gd fmla="*/ 2147483647 w 80" name="T68"/>
                <a:gd fmla="*/ 2147483647 h 126" name="T69"/>
                <a:gd fmla="*/ 2147483647 w 80" name="T70"/>
                <a:gd fmla="*/ 2147483647 h 126" name="T71"/>
                <a:gd fmla="*/ 2147483647 w 80" name="T72"/>
                <a:gd fmla="*/ 2147483647 h 126" name="T73"/>
                <a:gd fmla="*/ 2147483647 w 80" name="T74"/>
                <a:gd fmla="*/ 2147483647 h 126" name="T75"/>
                <a:gd fmla="*/ 2147483647 w 80" name="T76"/>
                <a:gd fmla="*/ 2147483647 h 126" name="T77"/>
                <a:gd fmla="*/ 2147483647 w 80" name="T78"/>
                <a:gd fmla="*/ 2147483647 h 126" name="T79"/>
                <a:gd fmla="*/ 2147483647 w 80" name="T80"/>
                <a:gd fmla="*/ 2147483647 h 126" name="T81"/>
                <a:gd fmla="*/ 2147483647 w 80" name="T82"/>
                <a:gd fmla="*/ 2147483647 h 126" name="T83"/>
                <a:gd fmla="*/ 2147483647 w 80" name="T84"/>
                <a:gd fmla="*/ 2147483647 h 126" name="T85"/>
                <a:gd fmla="*/ 2147483647 w 80" name="T86"/>
                <a:gd fmla="*/ 2147483647 h 126" name="T87"/>
                <a:gd fmla="*/ 2147483647 w 80" name="T88"/>
                <a:gd fmla="*/ 2147483647 h 126" name="T89"/>
                <a:gd fmla="*/ 2147483647 w 80" name="T90"/>
                <a:gd fmla="*/ 2147483647 h 126" name="T91"/>
                <a:gd fmla="*/ 2147483647 w 80" name="T92"/>
                <a:gd fmla="*/ 2147483647 h 126" name="T93"/>
                <a:gd fmla="*/ 2147483647 w 80" name="T94"/>
                <a:gd fmla="*/ 2147483647 h 126" name="T95"/>
                <a:gd fmla="*/ 2147483647 w 80" name="T96"/>
                <a:gd fmla="*/ 2147483647 h 126" name="T97"/>
                <a:gd fmla="*/ 2147483647 w 80" name="T98"/>
                <a:gd fmla="*/ 2147483647 h 126" name="T99"/>
                <a:gd fmla="*/ 2147483647 w 80" name="T100"/>
                <a:gd fmla="*/ 2147483647 h 126" name="T101"/>
                <a:gd fmla="*/ 2147483647 w 80" name="T102"/>
                <a:gd fmla="*/ 2147483647 h 12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80" name="T156"/>
                <a:gd fmla="*/ 0 h 126" name="T157"/>
                <a:gd fmla="*/ 80 w 80" name="T158"/>
                <a:gd fmla="*/ 126 h 126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25" w="80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3173222" y="2718987"/>
              <a:ext cx="94814" cy="97513"/>
            </a:xfrm>
            <a:custGeom>
              <a:gdLst>
                <a:gd fmla="*/ 2147483647 w 51" name="T0"/>
                <a:gd fmla="*/ 2147483647 h 50" name="T1"/>
                <a:gd fmla="*/ 2147483647 w 51" name="T2"/>
                <a:gd fmla="*/ 2147483647 h 50" name="T3"/>
                <a:gd fmla="*/ 2147483647 w 51" name="T4"/>
                <a:gd fmla="*/ 2147483647 h 50" name="T5"/>
                <a:gd fmla="*/ 2147483647 w 51" name="T6"/>
                <a:gd fmla="*/ 2147483647 h 50" name="T7"/>
                <a:gd fmla="*/ 2147483647 w 51" name="T8"/>
                <a:gd fmla="*/ 2147483647 h 50" name="T9"/>
                <a:gd fmla="*/ 2147483647 w 51" name="T10"/>
                <a:gd fmla="*/ 2147483647 h 50" name="T11"/>
                <a:gd fmla="*/ 2147483647 w 51" name="T12"/>
                <a:gd fmla="*/ 2147483647 h 50" name="T13"/>
                <a:gd fmla="*/ 2147483647 w 51" name="T14"/>
                <a:gd fmla="*/ 2147483647 h 50" name="T15"/>
                <a:gd fmla="*/ 2147483647 w 51" name="T16"/>
                <a:gd fmla="*/ 2147483647 h 50" name="T17"/>
                <a:gd fmla="*/ 2147483647 w 51" name="T18"/>
                <a:gd fmla="*/ 2147483647 h 50" name="T19"/>
                <a:gd fmla="*/ 2147483647 w 51" name="T20"/>
                <a:gd fmla="*/ 2147483647 h 50" name="T21"/>
                <a:gd fmla="*/ 2147483647 w 51" name="T22"/>
                <a:gd fmla="*/ 2147483647 h 50" name="T23"/>
                <a:gd fmla="*/ 2147483647 w 51" name="T24"/>
                <a:gd fmla="*/ 2147483647 h 50" name="T25"/>
                <a:gd fmla="*/ 2147483647 w 51" name="T26"/>
                <a:gd fmla="*/ 2147483647 h 50" name="T27"/>
                <a:gd fmla="*/ 2147483647 w 51" name="T28"/>
                <a:gd fmla="*/ 2147483647 h 50" name="T29"/>
                <a:gd fmla="*/ 2147483647 w 51" name="T30"/>
                <a:gd fmla="*/ 2147483647 h 50" name="T31"/>
                <a:gd fmla="*/ 2147483647 w 51" name="T32"/>
                <a:gd fmla="*/ 2147483647 h 50" name="T33"/>
                <a:gd fmla="*/ 2147483647 w 51" name="T34"/>
                <a:gd fmla="*/ 2147483647 h 50" name="T35"/>
                <a:gd fmla="*/ 2147483647 w 51" name="T36"/>
                <a:gd fmla="*/ 2147483647 h 50" name="T37"/>
                <a:gd fmla="*/ 2147483647 w 51" name="T38"/>
                <a:gd fmla="*/ 2147483647 h 50" name="T39"/>
                <a:gd fmla="*/ 2147483647 w 51" name="T40"/>
                <a:gd fmla="*/ 2147483647 h 50" name="T41"/>
                <a:gd fmla="*/ 2147483647 w 51" name="T42"/>
                <a:gd fmla="*/ 2147483647 h 50" name="T43"/>
                <a:gd fmla="*/ 2147483647 w 51" name="T44"/>
                <a:gd fmla="*/ 2147483647 h 50" name="T45"/>
                <a:gd fmla="*/ 2147483647 w 51" name="T46"/>
                <a:gd fmla="*/ 2147483647 h 50" name="T47"/>
                <a:gd fmla="*/ 2147483647 w 51" name="T48"/>
                <a:gd fmla="*/ 2147483647 h 50" name="T49"/>
                <a:gd fmla="*/ 2147483647 w 51" name="T50"/>
                <a:gd fmla="*/ 2147483647 h 50" name="T51"/>
                <a:gd fmla="*/ 2147483647 w 51" name="T52"/>
                <a:gd fmla="*/ 2147483647 h 50" name="T53"/>
                <a:gd fmla="*/ 2147483647 w 51" name="T54"/>
                <a:gd fmla="*/ 2147483647 h 50" name="T55"/>
                <a:gd fmla="*/ 2147483647 w 51" name="T56"/>
                <a:gd fmla="*/ 2147483647 h 50" name="T57"/>
                <a:gd fmla="*/ 2147483647 w 51" name="T58"/>
                <a:gd fmla="*/ 2147483647 h 50" name="T59"/>
                <a:gd fmla="*/ 2147483647 w 51" name="T60"/>
                <a:gd fmla="*/ 2147483647 h 50" name="T61"/>
                <a:gd fmla="*/ 2147483647 w 51" name="T62"/>
                <a:gd fmla="*/ 0 h 50" name="T63"/>
                <a:gd fmla="*/ 2147483647 w 51" name="T64"/>
                <a:gd fmla="*/ 0 h 50" name="T65"/>
                <a:gd fmla="*/ 2147483647 w 51" name="T66"/>
                <a:gd fmla="*/ 0 h 50" name="T67"/>
                <a:gd fmla="*/ 2147483647 w 51" name="T68"/>
                <a:gd fmla="*/ 2147483647 h 50" name="T69"/>
                <a:gd fmla="*/ 2147483647 w 51" name="T70"/>
                <a:gd fmla="*/ 2147483647 h 50" name="T71"/>
                <a:gd fmla="*/ 2147483647 w 51" name="T72"/>
                <a:gd fmla="*/ 2147483647 h 50" name="T73"/>
                <a:gd fmla="*/ 2147483647 w 51" name="T74"/>
                <a:gd fmla="*/ 2147483647 h 50" name="T75"/>
                <a:gd fmla="*/ 2147483647 w 51" name="T76"/>
                <a:gd fmla="*/ 2147483647 h 50" name="T77"/>
                <a:gd fmla="*/ 2147483647 w 51" name="T78"/>
                <a:gd fmla="*/ 2147483647 h 50" name="T79"/>
                <a:gd fmla="*/ 2147483647 w 51" name="T80"/>
                <a:gd fmla="*/ 2147483647 h 50" name="T81"/>
                <a:gd fmla="*/ 2147483647 w 51" name="T82"/>
                <a:gd fmla="*/ 2147483647 h 50" name="T83"/>
                <a:gd fmla="*/ 2147483647 w 51" name="T84"/>
                <a:gd fmla="*/ 2147483647 h 50" name="T85"/>
                <a:gd fmla="*/ 2147483647 w 51" name="T86"/>
                <a:gd fmla="*/ 2147483647 h 50" name="T87"/>
                <a:gd fmla="*/ 2147483647 w 51" name="T88"/>
                <a:gd fmla="*/ 2147483647 h 50" name="T89"/>
                <a:gd fmla="*/ 2147483647 w 51" name="T90"/>
                <a:gd fmla="*/ 2147483647 h 5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51" name="T138"/>
                <a:gd fmla="*/ 0 h 50" name="T139"/>
                <a:gd fmla="*/ 51 w 51" name="T140"/>
                <a:gd fmla="*/ 50 h 50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50" w="51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3251481" y="2623072"/>
              <a:ext cx="24080" cy="25578"/>
            </a:xfrm>
            <a:custGeom>
              <a:gdLst>
                <a:gd fmla="*/ 2147483647 w 13" name="T0"/>
                <a:gd fmla="*/ 2147483647 h 13" name="T1"/>
                <a:gd fmla="*/ 2147483647 w 13" name="T2"/>
                <a:gd fmla="*/ 2147483647 h 13" name="T3"/>
                <a:gd fmla="*/ 0 w 13" name="T4"/>
                <a:gd fmla="*/ 2147483647 h 13" name="T5"/>
                <a:gd fmla="*/ 2147483647 w 13" name="T6"/>
                <a:gd fmla="*/ 2147483647 h 1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3" name="T12"/>
                <a:gd fmla="*/ 0 h 13" name="T13"/>
                <a:gd fmla="*/ 13 w 13" name="T14"/>
                <a:gd fmla="*/ 13 h 1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3" w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3507327" y="3032308"/>
              <a:ext cx="24080" cy="41562"/>
            </a:xfrm>
            <a:custGeom>
              <a:gdLst>
                <a:gd fmla="*/ 2147483647 w 13" name="T0"/>
                <a:gd fmla="*/ 2147483647 h 21" name="T1"/>
                <a:gd fmla="*/ 2147483647 w 13" name="T2"/>
                <a:gd fmla="*/ 2147483647 h 21" name="T3"/>
                <a:gd fmla="*/ 2147483647 w 13" name="T4"/>
                <a:gd fmla="*/ 2147483647 h 21" name="T5"/>
                <a:gd fmla="*/ 2147483647 w 13" name="T6"/>
                <a:gd fmla="*/ 2147483647 h 21" name="T7"/>
                <a:gd fmla="*/ 2147483647 w 13" name="T8"/>
                <a:gd fmla="*/ 2147483647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21" name="T16"/>
                <a:gd fmla="*/ 13 w 13" name="T17"/>
                <a:gd fmla="*/ 21 h 2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" w="13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3499803" y="3069075"/>
              <a:ext cx="34615" cy="60746"/>
            </a:xfrm>
            <a:custGeom>
              <a:gdLst>
                <a:gd fmla="*/ 2147483647 w 19" name="T0"/>
                <a:gd fmla="*/ 2147483647 h 31" name="T1"/>
                <a:gd fmla="*/ 2147483647 w 19" name="T2"/>
                <a:gd fmla="*/ 2147483647 h 31" name="T3"/>
                <a:gd fmla="*/ 2147483647 w 19" name="T4"/>
                <a:gd fmla="*/ 2147483647 h 31" name="T5"/>
                <a:gd fmla="*/ 2147483647 w 19" name="T6"/>
                <a:gd fmla="*/ 2147483647 h 31" name="T7"/>
                <a:gd fmla="*/ 2147483647 w 19" name="T8"/>
                <a:gd fmla="*/ 2147483647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" name="T15"/>
                <a:gd fmla="*/ 0 h 31" name="T16"/>
                <a:gd fmla="*/ 19 w 19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19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3575051" y="3147406"/>
              <a:ext cx="57189" cy="35168"/>
            </a:xfrm>
            <a:custGeom>
              <a:gdLst>
                <a:gd fmla="*/ 2147483647 w 31" name="T0"/>
                <a:gd fmla="*/ 2147483647 h 18" name="T1"/>
                <a:gd fmla="*/ 2147483647 w 31" name="T2"/>
                <a:gd fmla="*/ 2147483647 h 18" name="T3"/>
                <a:gd fmla="*/ 2147483647 w 31" name="T4"/>
                <a:gd fmla="*/ 2147483647 h 18" name="T5"/>
                <a:gd fmla="*/ 2147483647 w 31" name="T6"/>
                <a:gd fmla="*/ 2147483647 h 18" name="T7"/>
                <a:gd fmla="*/ 2147483647 w 31" name="T8"/>
                <a:gd fmla="*/ 2147483647 h 18" name="T9"/>
                <a:gd fmla="*/ 2147483647 w 31" name="T10"/>
                <a:gd fmla="*/ 2147483647 h 18" name="T11"/>
                <a:gd fmla="*/ 2147483647 w 31" name="T12"/>
                <a:gd fmla="*/ 2147483647 h 18" name="T13"/>
                <a:gd fmla="*/ 2147483647 w 31" name="T14"/>
                <a:gd fmla="*/ 2147483647 h 1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1" name="T24"/>
                <a:gd fmla="*/ 0 h 18" name="T25"/>
                <a:gd fmla="*/ 31 w 31" name="T26"/>
                <a:gd fmla="*/ 18 h 1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8" w="31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3779728" y="3203355"/>
              <a:ext cx="64714" cy="11189"/>
            </a:xfrm>
            <a:custGeom>
              <a:gdLst>
                <a:gd fmla="*/ 2147483647 w 35" name="T0"/>
                <a:gd fmla="*/ 2147483647 h 6" name="T1"/>
                <a:gd fmla="*/ 2147483647 w 35" name="T2"/>
                <a:gd fmla="*/ 2147483647 h 6" name="T3"/>
                <a:gd fmla="*/ 2147483647 w 35" name="T4"/>
                <a:gd fmla="*/ 2147483647 h 6" name="T5"/>
                <a:gd fmla="*/ 2147483647 w 35" name="T6"/>
                <a:gd fmla="*/ 2147483647 h 6" name="T7"/>
                <a:gd fmla="*/ 2147483647 w 35" name="T8"/>
                <a:gd fmla="*/ 2147483647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5" name="T15"/>
                <a:gd fmla="*/ 0 h 6" name="T16"/>
                <a:gd fmla="*/ 35 w 35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35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0" name="Freeform 1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974564" y="1833376"/>
              <a:ext cx="3587868" cy="2992534"/>
            </a:xfrm>
            <a:custGeom>
              <a:gdLst>
                <a:gd fmla="*/ 2147483647 w 1948" name="T0"/>
                <a:gd fmla="*/ 2147483647 h 1528" name="T1"/>
                <a:gd fmla="*/ 2147483647 w 1948" name="T2"/>
                <a:gd fmla="*/ 2147483647 h 1528" name="T3"/>
                <a:gd fmla="*/ 2147483647 w 1948" name="T4"/>
                <a:gd fmla="*/ 2147483647 h 1528" name="T5"/>
                <a:gd fmla="*/ 2147483647 w 1948" name="T6"/>
                <a:gd fmla="*/ 2147483647 h 1528" name="T7"/>
                <a:gd fmla="*/ 2147483647 w 1948" name="T8"/>
                <a:gd fmla="*/ 2147483647 h 1528" name="T9"/>
                <a:gd fmla="*/ 2147483647 w 1948" name="T10"/>
                <a:gd fmla="*/ 2147483647 h 1528" name="T11"/>
                <a:gd fmla="*/ 2147483647 w 1948" name="T12"/>
                <a:gd fmla="*/ 2147483647 h 1528" name="T13"/>
                <a:gd fmla="*/ 2147483647 w 1948" name="T14"/>
                <a:gd fmla="*/ 2147483647 h 1528" name="T15"/>
                <a:gd fmla="*/ 2147483647 w 1948" name="T16"/>
                <a:gd fmla="*/ 2147483647 h 1528" name="T17"/>
                <a:gd fmla="*/ 2147483647 w 1948" name="T18"/>
                <a:gd fmla="*/ 2147483647 h 1528" name="T19"/>
                <a:gd fmla="*/ 2147483647 w 1948" name="T20"/>
                <a:gd fmla="*/ 2147483647 h 1528" name="T21"/>
                <a:gd fmla="*/ 2147483647 w 1948" name="T22"/>
                <a:gd fmla="*/ 2147483647 h 1528" name="T23"/>
                <a:gd fmla="*/ 2147483647 w 1948" name="T24"/>
                <a:gd fmla="*/ 2147483647 h 1528" name="T25"/>
                <a:gd fmla="*/ 2147483647 w 1948" name="T26"/>
                <a:gd fmla="*/ 2147483647 h 1528" name="T27"/>
                <a:gd fmla="*/ 2147483647 w 1948" name="T28"/>
                <a:gd fmla="*/ 2147483647 h 1528" name="T29"/>
                <a:gd fmla="*/ 2147483647 w 1948" name="T30"/>
                <a:gd fmla="*/ 2147483647 h 1528" name="T31"/>
                <a:gd fmla="*/ 2147483647 w 1948" name="T32"/>
                <a:gd fmla="*/ 2147483647 h 1528" name="T33"/>
                <a:gd fmla="*/ 2147483647 w 1948" name="T34"/>
                <a:gd fmla="*/ 2147483647 h 1528" name="T35"/>
                <a:gd fmla="*/ 2147483647 w 1948" name="T36"/>
                <a:gd fmla="*/ 2147483647 h 1528" name="T37"/>
                <a:gd fmla="*/ 2147483647 w 1948" name="T38"/>
                <a:gd fmla="*/ 2147483647 h 1528" name="T39"/>
                <a:gd fmla="*/ 2147483647 w 1948" name="T40"/>
                <a:gd fmla="*/ 2147483647 h 1528" name="T41"/>
                <a:gd fmla="*/ 2147483647 w 1948" name="T42"/>
                <a:gd fmla="*/ 2147483647 h 1528" name="T43"/>
                <a:gd fmla="*/ 2147483647 w 1948" name="T44"/>
                <a:gd fmla="*/ 2147483647 h 1528" name="T45"/>
                <a:gd fmla="*/ 2147483647 w 1948" name="T46"/>
                <a:gd fmla="*/ 2147483647 h 1528" name="T47"/>
                <a:gd fmla="*/ 2147483647 w 1948" name="T48"/>
                <a:gd fmla="*/ 2147483647 h 1528" name="T49"/>
                <a:gd fmla="*/ 2147483647 w 1948" name="T50"/>
                <a:gd fmla="*/ 2147483647 h 1528" name="T51"/>
                <a:gd fmla="*/ 2147483647 w 1948" name="T52"/>
                <a:gd fmla="*/ 2147483647 h 1528" name="T53"/>
                <a:gd fmla="*/ 2147483647 w 1948" name="T54"/>
                <a:gd fmla="*/ 2147483647 h 1528" name="T55"/>
                <a:gd fmla="*/ 2147483647 w 1948" name="T56"/>
                <a:gd fmla="*/ 2147483647 h 1528" name="T57"/>
                <a:gd fmla="*/ 2147483647 w 1948" name="T58"/>
                <a:gd fmla="*/ 2147483647 h 1528" name="T59"/>
                <a:gd fmla="*/ 2147483647 w 1948" name="T60"/>
                <a:gd fmla="*/ 2147483647 h 1528" name="T61"/>
                <a:gd fmla="*/ 2147483647 w 1948" name="T62"/>
                <a:gd fmla="*/ 2147483647 h 1528" name="T63"/>
                <a:gd fmla="*/ 2147483647 w 1948" name="T64"/>
                <a:gd fmla="*/ 2147483647 h 1528" name="T65"/>
                <a:gd fmla="*/ 2147483647 w 1948" name="T66"/>
                <a:gd fmla="*/ 2147483647 h 1528" name="T67"/>
                <a:gd fmla="*/ 2147483647 w 1948" name="T68"/>
                <a:gd fmla="*/ 2147483647 h 1528" name="T69"/>
                <a:gd fmla="*/ 2147483647 w 1948" name="T70"/>
                <a:gd fmla="*/ 2147483647 h 1528" name="T71"/>
                <a:gd fmla="*/ 2147483647 w 1948" name="T72"/>
                <a:gd fmla="*/ 2147483647 h 1528" name="T73"/>
                <a:gd fmla="*/ 2147483647 w 1948" name="T74"/>
                <a:gd fmla="*/ 2147483647 h 1528" name="T75"/>
                <a:gd fmla="*/ 2147483647 w 1948" name="T76"/>
                <a:gd fmla="*/ 2147483647 h 1528" name="T77"/>
                <a:gd fmla="*/ 2147483647 w 1948" name="T78"/>
                <a:gd fmla="*/ 2147483647 h 1528" name="T79"/>
                <a:gd fmla="*/ 2147483647 w 1948" name="T80"/>
                <a:gd fmla="*/ 2147483647 h 1528" name="T81"/>
                <a:gd fmla="*/ 2147483647 w 1948" name="T82"/>
                <a:gd fmla="*/ 2147483647 h 1528" name="T83"/>
                <a:gd fmla="*/ 2147483647 w 1948" name="T84"/>
                <a:gd fmla="*/ 2147483647 h 1528" name="T85"/>
                <a:gd fmla="*/ 2147483647 w 1948" name="T86"/>
                <a:gd fmla="*/ 2147483647 h 1528" name="T87"/>
                <a:gd fmla="*/ 2147483647 w 1948" name="T88"/>
                <a:gd fmla="*/ 2147483647 h 1528" name="T89"/>
                <a:gd fmla="*/ 2147483647 w 1948" name="T90"/>
                <a:gd fmla="*/ 2147483647 h 1528" name="T91"/>
                <a:gd fmla="*/ 2147483647 w 1948" name="T92"/>
                <a:gd fmla="*/ 2147483647 h 1528" name="T93"/>
                <a:gd fmla="*/ 2147483647 w 1948" name="T94"/>
                <a:gd fmla="*/ 2147483647 h 1528" name="T95"/>
                <a:gd fmla="*/ 2147483647 w 1948" name="T96"/>
                <a:gd fmla="*/ 2147483647 h 1528" name="T97"/>
                <a:gd fmla="*/ 2147483647 w 1948" name="T98"/>
                <a:gd fmla="*/ 2147483647 h 1528" name="T99"/>
                <a:gd fmla="*/ 2147483647 w 1948" name="T100"/>
                <a:gd fmla="*/ 2147483647 h 1528" name="T101"/>
                <a:gd fmla="*/ 2147483647 w 1948" name="T102"/>
                <a:gd fmla="*/ 2147483647 h 1528" name="T103"/>
                <a:gd fmla="*/ 2147483647 w 1948" name="T104"/>
                <a:gd fmla="*/ 2147483647 h 1528" name="T105"/>
                <a:gd fmla="*/ 2147483647 w 1948" name="T106"/>
                <a:gd fmla="*/ 2147483647 h 1528" name="T107"/>
                <a:gd fmla="*/ 2147483647 w 1948" name="T108"/>
                <a:gd fmla="*/ 2147483647 h 1528" name="T109"/>
                <a:gd fmla="*/ 2147483647 w 1948" name="T110"/>
                <a:gd fmla="*/ 2147483647 h 1528" name="T111"/>
                <a:gd fmla="*/ 2147483647 w 1948" name="T112"/>
                <a:gd fmla="*/ 2147483647 h 1528" name="T113"/>
                <a:gd fmla="*/ 2147483647 w 1948" name="T114"/>
                <a:gd fmla="*/ 2147483647 h 1528" name="T115"/>
                <a:gd fmla="*/ 2147483647 w 1948" name="T116"/>
                <a:gd fmla="*/ 2147483647 h 1528" name="T117"/>
                <a:gd fmla="*/ 2147483647 w 1948" name="T118"/>
                <a:gd fmla="*/ 2147483647 h 1528" name="T119"/>
                <a:gd fmla="*/ 2147483647 w 1948" name="T120"/>
                <a:gd fmla="*/ 2147483647 h 1528" name="T121"/>
                <a:gd fmla="*/ 2147483647 w 1948" name="T122"/>
                <a:gd fmla="*/ 2147483647 h 152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948" name="T186"/>
                <a:gd fmla="*/ 0 h 1528" name="T187"/>
                <a:gd fmla="*/ 1948 w 1948" name="T188"/>
                <a:gd fmla="*/ 1528 h 1528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1528" w="194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4192093" y="4223247"/>
              <a:ext cx="153508" cy="338899"/>
            </a:xfrm>
            <a:custGeom>
              <a:gdLst>
                <a:gd fmla="*/ 2147483647 w 83" name="T0"/>
                <a:gd fmla="*/ 0 h 173" name="T1"/>
                <a:gd fmla="*/ 2147483647 w 83" name="T2"/>
                <a:gd fmla="*/ 2147483647 h 173" name="T3"/>
                <a:gd fmla="*/ 2147483647 w 83" name="T4"/>
                <a:gd fmla="*/ 2147483647 h 173" name="T5"/>
                <a:gd fmla="*/ 2147483647 w 83" name="T6"/>
                <a:gd fmla="*/ 2147483647 h 173" name="T7"/>
                <a:gd fmla="*/ 2147483647 w 83" name="T8"/>
                <a:gd fmla="*/ 2147483647 h 173" name="T9"/>
                <a:gd fmla="*/ 2147483647 w 83" name="T10"/>
                <a:gd fmla="*/ 2147483647 h 173" name="T11"/>
                <a:gd fmla="*/ 2147483647 w 83" name="T12"/>
                <a:gd fmla="*/ 2147483647 h 173" name="T13"/>
                <a:gd fmla="*/ 2147483647 w 83" name="T14"/>
                <a:gd fmla="*/ 2147483647 h 173" name="T15"/>
                <a:gd fmla="*/ 2147483647 w 83" name="T16"/>
                <a:gd fmla="*/ 2147483647 h 173" name="T17"/>
                <a:gd fmla="*/ 2147483647 w 83" name="T18"/>
                <a:gd fmla="*/ 2147483647 h 173" name="T19"/>
                <a:gd fmla="*/ 2147483647 w 83" name="T20"/>
                <a:gd fmla="*/ 2147483647 h 173" name="T21"/>
                <a:gd fmla="*/ 2147483647 w 83" name="T22"/>
                <a:gd fmla="*/ 2147483647 h 173" name="T23"/>
                <a:gd fmla="*/ 2147483647 w 83" name="T24"/>
                <a:gd fmla="*/ 2147483647 h 173" name="T25"/>
                <a:gd fmla="*/ 2147483647 w 83" name="T26"/>
                <a:gd fmla="*/ 2147483647 h 173" name="T27"/>
                <a:gd fmla="*/ 0 w 83" name="T28"/>
                <a:gd fmla="*/ 2147483647 h 173" name="T29"/>
                <a:gd fmla="*/ 2147483647 w 83" name="T30"/>
                <a:gd fmla="*/ 2147483647 h 173" name="T31"/>
                <a:gd fmla="*/ 2147483647 w 83" name="T32"/>
                <a:gd fmla="*/ 2147483647 h 173" name="T33"/>
                <a:gd fmla="*/ 2147483647 w 83" name="T34"/>
                <a:gd fmla="*/ 2147483647 h 173" name="T35"/>
                <a:gd fmla="*/ 2147483647 w 83" name="T36"/>
                <a:gd fmla="*/ 2147483647 h 173" name="T37"/>
                <a:gd fmla="*/ 2147483647 w 83" name="T38"/>
                <a:gd fmla="*/ 2147483647 h 173" name="T39"/>
                <a:gd fmla="*/ 2147483647 w 83" name="T40"/>
                <a:gd fmla="*/ 2147483647 h 173" name="T41"/>
                <a:gd fmla="*/ 2147483647 w 83" name="T42"/>
                <a:gd fmla="*/ 2147483647 h 173" name="T43"/>
                <a:gd fmla="*/ 2147483647 w 83" name="T44"/>
                <a:gd fmla="*/ 2147483647 h 173" name="T45"/>
                <a:gd fmla="*/ 2147483647 w 83" name="T46"/>
                <a:gd fmla="*/ 2147483647 h 173" name="T47"/>
                <a:gd fmla="*/ 2147483647 w 83" name="T48"/>
                <a:gd fmla="*/ 2147483647 h 173" name="T49"/>
                <a:gd fmla="*/ 2147483647 w 83" name="T50"/>
                <a:gd fmla="*/ 2147483647 h 173" name="T51"/>
                <a:gd fmla="*/ 2147483647 w 83" name="T52"/>
                <a:gd fmla="*/ 2147483647 h 173" name="T53"/>
                <a:gd fmla="*/ 2147483647 w 83" name="T54"/>
                <a:gd fmla="*/ 2147483647 h 173" name="T55"/>
                <a:gd fmla="*/ 2147483647 w 83" name="T56"/>
                <a:gd fmla="*/ 0 h 173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83" name="T87"/>
                <a:gd fmla="*/ 0 h 173" name="T88"/>
                <a:gd fmla="*/ 83 w 83" name="T89"/>
                <a:gd fmla="*/ 173 h 173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73" w="8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4890403" y="3753265"/>
              <a:ext cx="46654" cy="84725"/>
            </a:xfrm>
            <a:custGeom>
              <a:gdLst>
                <a:gd fmla="*/ 2147483647 w 25" name="T0"/>
                <a:gd fmla="*/ 2147483647 h 43" name="T1"/>
                <a:gd fmla="*/ 2147483647 w 25" name="T2"/>
                <a:gd fmla="*/ 2147483647 h 43" name="T3"/>
                <a:gd fmla="*/ 2147483647 w 25" name="T4"/>
                <a:gd fmla="*/ 2147483647 h 43" name="T5"/>
                <a:gd fmla="*/ 2147483647 w 25" name="T6"/>
                <a:gd fmla="*/ 2147483647 h 43" name="T7"/>
                <a:gd fmla="*/ 2147483647 w 25" name="T8"/>
                <a:gd fmla="*/ 2147483647 h 43" name="T9"/>
                <a:gd fmla="*/ 2147483647 w 25" name="T10"/>
                <a:gd fmla="*/ 2147483647 h 43" name="T11"/>
                <a:gd fmla="*/ 2147483647 w 25" name="T12"/>
                <a:gd fmla="*/ 2147483647 h 43" name="T13"/>
                <a:gd fmla="*/ 2147483647 w 25" name="T14"/>
                <a:gd fmla="*/ 2147483647 h 4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5" name="T24"/>
                <a:gd fmla="*/ 0 h 43" name="T25"/>
                <a:gd fmla="*/ 25 w 25" name="T26"/>
                <a:gd fmla="*/ 43 h 43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3" w="25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5201933" y="3826800"/>
              <a:ext cx="248322" cy="273356"/>
            </a:xfrm>
            <a:custGeom>
              <a:gdLst>
                <a:gd fmla="*/ 2147483647 w 135" name="T0"/>
                <a:gd fmla="*/ 2147483647 h 139" name="T1"/>
                <a:gd fmla="*/ 2147483647 w 135" name="T2"/>
                <a:gd fmla="*/ 2147483647 h 139" name="T3"/>
                <a:gd fmla="*/ 2147483647 w 135" name="T4"/>
                <a:gd fmla="*/ 2147483647 h 139" name="T5"/>
                <a:gd fmla="*/ 2147483647 w 135" name="T6"/>
                <a:gd fmla="*/ 2147483647 h 139" name="T7"/>
                <a:gd fmla="*/ 2147483647 w 135" name="T8"/>
                <a:gd fmla="*/ 2147483647 h 139" name="T9"/>
                <a:gd fmla="*/ 2147483647 w 135" name="T10"/>
                <a:gd fmla="*/ 2147483647 h 139" name="T11"/>
                <a:gd fmla="*/ 2147483647 w 135" name="T12"/>
                <a:gd fmla="*/ 2147483647 h 139" name="T13"/>
                <a:gd fmla="*/ 2147483647 w 135" name="T14"/>
                <a:gd fmla="*/ 2147483647 h 139" name="T15"/>
                <a:gd fmla="*/ 2147483647 w 135" name="T16"/>
                <a:gd fmla="*/ 2147483647 h 139" name="T17"/>
                <a:gd fmla="*/ 2147483647 w 135" name="T18"/>
                <a:gd fmla="*/ 2147483647 h 139" name="T19"/>
                <a:gd fmla="*/ 2147483647 w 135" name="T20"/>
                <a:gd fmla="*/ 2147483647 h 139" name="T21"/>
                <a:gd fmla="*/ 2147483647 w 135" name="T22"/>
                <a:gd fmla="*/ 2147483647 h 139" name="T23"/>
                <a:gd fmla="*/ 2147483647 w 135" name="T24"/>
                <a:gd fmla="*/ 2147483647 h 139" name="T25"/>
                <a:gd fmla="*/ 2147483647 w 135" name="T26"/>
                <a:gd fmla="*/ 2147483647 h 139" name="T27"/>
                <a:gd fmla="*/ 2147483647 w 135" name="T28"/>
                <a:gd fmla="*/ 2147483647 h 139" name="T29"/>
                <a:gd fmla="*/ 2147483647 w 135" name="T30"/>
                <a:gd fmla="*/ 2147483647 h 139" name="T31"/>
                <a:gd fmla="*/ 2147483647 w 135" name="T32"/>
                <a:gd fmla="*/ 2147483647 h 139" name="T33"/>
                <a:gd fmla="*/ 2147483647 w 135" name="T34"/>
                <a:gd fmla="*/ 2147483647 h 139" name="T35"/>
                <a:gd fmla="*/ 2147483647 w 135" name="T36"/>
                <a:gd fmla="*/ 2147483647 h 139" name="T37"/>
                <a:gd fmla="*/ 2147483647 w 135" name="T38"/>
                <a:gd fmla="*/ 2147483647 h 139" name="T39"/>
                <a:gd fmla="*/ 2147483647 w 135" name="T40"/>
                <a:gd fmla="*/ 2147483647 h 139" name="T41"/>
                <a:gd fmla="*/ 2147483647 w 135" name="T42"/>
                <a:gd fmla="*/ 2147483647 h 139" name="T43"/>
                <a:gd fmla="*/ 2147483647 w 135" name="T44"/>
                <a:gd fmla="*/ 2147483647 h 139" name="T45"/>
                <a:gd fmla="*/ 2147483647 w 135" name="T46"/>
                <a:gd fmla="*/ 2147483647 h 139" name="T47"/>
                <a:gd fmla="*/ 2147483647 w 135" name="T48"/>
                <a:gd fmla="*/ 2147483647 h 139" name="T49"/>
                <a:gd fmla="*/ 2147483647 w 135" name="T50"/>
                <a:gd fmla="*/ 2147483647 h 139" name="T51"/>
                <a:gd fmla="*/ 2147483647 w 135" name="T52"/>
                <a:gd fmla="*/ 2147483647 h 139" name="T53"/>
                <a:gd fmla="*/ 2147483647 w 135" name="T54"/>
                <a:gd fmla="*/ 2147483647 h 139" name="T55"/>
                <a:gd fmla="*/ 2147483647 w 135" name="T56"/>
                <a:gd fmla="*/ 2147483647 h 139" name="T57"/>
                <a:gd fmla="*/ 2147483647 w 135" name="T58"/>
                <a:gd fmla="*/ 2147483647 h 139" name="T59"/>
                <a:gd fmla="*/ 2147483647 w 135" name="T60"/>
                <a:gd fmla="*/ 2147483647 h 139" name="T61"/>
                <a:gd fmla="*/ 2147483647 w 135" name="T62"/>
                <a:gd fmla="*/ 2147483647 h 139" name="T63"/>
                <a:gd fmla="*/ 2147483647 w 135" name="T64"/>
                <a:gd fmla="*/ 2147483647 h 139" name="T65"/>
                <a:gd fmla="*/ 2147483647 w 135" name="T66"/>
                <a:gd fmla="*/ 2147483647 h 139" name="T67"/>
                <a:gd fmla="*/ 2147483647 w 135" name="T68"/>
                <a:gd fmla="*/ 2147483647 h 139" name="T69"/>
                <a:gd fmla="*/ 2147483647 w 135" name="T70"/>
                <a:gd fmla="*/ 2147483647 h 139" name="T71"/>
                <a:gd fmla="*/ 2147483647 w 135" name="T72"/>
                <a:gd fmla="*/ 2147483647 h 139" name="T73"/>
                <a:gd fmla="*/ 2147483647 w 135" name="T74"/>
                <a:gd fmla="*/ 2147483647 h 139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135" name="T114"/>
                <a:gd fmla="*/ 0 h 139" name="T115"/>
                <a:gd fmla="*/ 135 w 135" name="T116"/>
                <a:gd fmla="*/ 139 h 139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39" w="135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5441224" y="4084171"/>
              <a:ext cx="197152" cy="63942"/>
            </a:xfrm>
            <a:custGeom>
              <a:gdLst>
                <a:gd fmla="*/ 2147483647 w 107" name="T0"/>
                <a:gd fmla="*/ 2147483647 h 33" name="T1"/>
                <a:gd fmla="*/ 2147483647 w 107" name="T2"/>
                <a:gd fmla="*/ 2147483647 h 33" name="T3"/>
                <a:gd fmla="*/ 2147483647 w 107" name="T4"/>
                <a:gd fmla="*/ 2147483647 h 33" name="T5"/>
                <a:gd fmla="*/ 2147483647 w 107" name="T6"/>
                <a:gd fmla="*/ 2147483647 h 33" name="T7"/>
                <a:gd fmla="*/ 2147483647 w 107" name="T8"/>
                <a:gd fmla="*/ 2147483647 h 33" name="T9"/>
                <a:gd fmla="*/ 2147483647 w 107" name="T10"/>
                <a:gd fmla="*/ 2147483647 h 33" name="T11"/>
                <a:gd fmla="*/ 2147483647 w 107" name="T12"/>
                <a:gd fmla="*/ 2147483647 h 33" name="T13"/>
                <a:gd fmla="*/ 2147483647 w 107" name="T14"/>
                <a:gd fmla="*/ 2147483647 h 33" name="T15"/>
                <a:gd fmla="*/ 2147483647 w 107" name="T16"/>
                <a:gd fmla="*/ 2147483647 h 33" name="T17"/>
                <a:gd fmla="*/ 2147483647 w 107" name="T18"/>
                <a:gd fmla="*/ 2147483647 h 33" name="T19"/>
                <a:gd fmla="*/ 2147483647 w 107" name="T20"/>
                <a:gd fmla="*/ 2147483647 h 33" name="T21"/>
                <a:gd fmla="*/ 2147483647 w 107" name="T22"/>
                <a:gd fmla="*/ 2147483647 h 33" name="T23"/>
                <a:gd fmla="*/ 2147483647 w 107" name="T24"/>
                <a:gd fmla="*/ 2147483647 h 33" name="T25"/>
                <a:gd fmla="*/ 2147483647 w 107" name="T26"/>
                <a:gd fmla="*/ 2147483647 h 33" name="T27"/>
                <a:gd fmla="*/ 2147483647 w 107" name="T28"/>
                <a:gd fmla="*/ 2147483647 h 33" name="T29"/>
                <a:gd fmla="*/ 2147483647 w 107" name="T30"/>
                <a:gd fmla="*/ 2147483647 h 33" name="T31"/>
                <a:gd fmla="*/ 2147483647 w 107" name="T32"/>
                <a:gd fmla="*/ 2147483647 h 33" name="T33"/>
                <a:gd fmla="*/ 2147483647 w 107" name="T34"/>
                <a:gd fmla="*/ 2147483647 h 33" name="T35"/>
                <a:gd fmla="*/ 2147483647 w 107" name="T36"/>
                <a:gd fmla="*/ 2147483647 h 33" name="T37"/>
                <a:gd fmla="*/ 2147483647 w 107" name="T38"/>
                <a:gd fmla="*/ 2147483647 h 33" name="T39"/>
                <a:gd fmla="*/ 2147483647 w 107" name="T40"/>
                <a:gd fmla="*/ 2147483647 h 33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07" name="T63"/>
                <a:gd fmla="*/ 0 h 33" name="T64"/>
                <a:gd fmla="*/ 107 w 107" name="T65"/>
                <a:gd fmla="*/ 33 h 33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33" w="107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5638377" y="4130530"/>
              <a:ext cx="19564" cy="9592"/>
            </a:xfrm>
            <a:custGeom>
              <a:gdLst>
                <a:gd fmla="*/ 2147483647 w 11" name="T0"/>
                <a:gd fmla="*/ 2147483647 h 5" name="T1"/>
                <a:gd fmla="*/ 2147483647 w 11" name="T2"/>
                <a:gd fmla="*/ 2147483647 h 5" name="T3"/>
                <a:gd fmla="*/ 2147483647 w 11" name="T4"/>
                <a:gd fmla="*/ 2147483647 h 5" name="T5"/>
                <a:gd fmla="*/ 2147483647 w 11" name="T6"/>
                <a:gd fmla="*/ 2147483647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5" name="T13"/>
                <a:gd fmla="*/ 11 w 11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1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5665466" y="4138523"/>
              <a:ext cx="16555" cy="12788"/>
            </a:xfrm>
            <a:custGeom>
              <a:gdLst>
                <a:gd fmla="*/ 2147483647 w 9" name="T0"/>
                <a:gd fmla="*/ 2147483647 h 6" name="T1"/>
                <a:gd fmla="*/ 2147483647 w 9" name="T2"/>
                <a:gd fmla="*/ 0 h 6" name="T3"/>
                <a:gd fmla="*/ 2147483647 w 9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9" name="T9"/>
                <a:gd fmla="*/ 0 h 6" name="T10"/>
                <a:gd fmla="*/ 9 w 9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9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5686536" y="4138523"/>
              <a:ext cx="24080" cy="9592"/>
            </a:xfrm>
            <a:custGeom>
              <a:gdLst>
                <a:gd fmla="*/ 2147483647 w 13" name="T0"/>
                <a:gd fmla="*/ 2147483647 h 5" name="T1"/>
                <a:gd fmla="*/ 2147483647 w 13" name="T2"/>
                <a:gd fmla="*/ 2147483647 h 5" name="T3"/>
                <a:gd fmla="*/ 2147483647 w 13" name="T4"/>
                <a:gd fmla="*/ 2147483647 h 5" name="T5"/>
                <a:gd fmla="*/ 2147483647 w 13" name="T6"/>
                <a:gd fmla="*/ 2147483647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3" name="T12"/>
                <a:gd fmla="*/ 0 h 5" name="T13"/>
                <a:gd fmla="*/ 13 w 13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3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5695566" y="4133726"/>
              <a:ext cx="36119" cy="14387"/>
            </a:xfrm>
            <a:custGeom>
              <a:gdLst>
                <a:gd fmla="*/ 2147483647 w 20" name="T0"/>
                <a:gd fmla="*/ 2147483647 h 8" name="T1"/>
                <a:gd fmla="*/ 2147483647 w 20" name="T2"/>
                <a:gd fmla="*/ 2147483647 h 8" name="T3"/>
                <a:gd fmla="*/ 2147483647 w 20" name="T4"/>
                <a:gd fmla="*/ 2147483647 h 8" name="T5"/>
                <a:gd fmla="*/ 2147483647 w 20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0" name="T12"/>
                <a:gd fmla="*/ 0 h 8" name="T13"/>
                <a:gd fmla="*/ 20 w 20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0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5734696" y="4156106"/>
              <a:ext cx="45150" cy="30373"/>
            </a:xfrm>
            <a:custGeom>
              <a:gdLst>
                <a:gd fmla="*/ 2147483647 w 25" name="T0"/>
                <a:gd fmla="*/ 2147483647 h 15" name="T1"/>
                <a:gd fmla="*/ 2147483647 w 25" name="T2"/>
                <a:gd fmla="*/ 2147483647 h 15" name="T3"/>
                <a:gd fmla="*/ 2147483647 w 25" name="T4"/>
                <a:gd fmla="*/ 2147483647 h 15" name="T5"/>
                <a:gd fmla="*/ 2147483647 w 25" name="T6"/>
                <a:gd fmla="*/ 2147483647 h 15" name="T7"/>
                <a:gd fmla="*/ 2147483647 w 25" name="T8"/>
                <a:gd fmla="*/ 2147483647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" name="T15"/>
                <a:gd fmla="*/ 0 h 15" name="T16"/>
                <a:gd fmla="*/ 25 w 25" name="T17"/>
                <a:gd fmla="*/ 15 h 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" w="2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5745231" y="4135325"/>
              <a:ext cx="72239" cy="15986"/>
            </a:xfrm>
            <a:custGeom>
              <a:gdLst>
                <a:gd fmla="*/ 2147483647 w 39" name="T0"/>
                <a:gd fmla="*/ 2147483647 h 8" name="T1"/>
                <a:gd fmla="*/ 2147483647 w 39" name="T2"/>
                <a:gd fmla="*/ 2147483647 h 8" name="T3"/>
                <a:gd fmla="*/ 2147483647 w 39" name="T4"/>
                <a:gd fmla="*/ 2147483647 h 8" name="T5"/>
                <a:gd fmla="*/ 2147483647 w 39" name="T6"/>
                <a:gd fmla="*/ 2147483647 h 8" name="T7"/>
                <a:gd fmla="*/ 2147483647 w 39" name="T8"/>
                <a:gd fmla="*/ 2147483647 h 8" name="T9"/>
                <a:gd fmla="*/ 2147483647 w 39" name="T10"/>
                <a:gd fmla="*/ 2147483647 h 8" name="T11"/>
                <a:gd fmla="*/ 2147483647 w 39" name="T12"/>
                <a:gd fmla="*/ 2147483647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9" name="T21"/>
                <a:gd fmla="*/ 0 h 8" name="T22"/>
                <a:gd fmla="*/ 39 w 39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39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828004" y="4140120"/>
              <a:ext cx="67724" cy="36767"/>
            </a:xfrm>
            <a:custGeom>
              <a:gdLst>
                <a:gd fmla="*/ 2147483647 w 37" name="T0"/>
                <a:gd fmla="*/ 2147483647 h 18" name="T1"/>
                <a:gd fmla="*/ 2147483647 w 37" name="T2"/>
                <a:gd fmla="*/ 2147483647 h 18" name="T3"/>
                <a:gd fmla="*/ 2147483647 w 37" name="T4"/>
                <a:gd fmla="*/ 2147483647 h 18" name="T5"/>
                <a:gd fmla="*/ 2147483647 w 37" name="T6"/>
                <a:gd fmla="*/ 2147483647 h 18" name="T7"/>
                <a:gd fmla="*/ 2147483647 w 37" name="T8"/>
                <a:gd fmla="*/ 2147483647 h 18" name="T9"/>
                <a:gd fmla="*/ 2147483647 w 37" name="T10"/>
                <a:gd fmla="*/ 2147483647 h 18" name="T11"/>
                <a:gd fmla="*/ 2147483647 w 37" name="T12"/>
                <a:gd fmla="*/ 2147483647 h 18" name="T13"/>
                <a:gd fmla="*/ 2147483647 w 37" name="T14"/>
                <a:gd fmla="*/ 2147483647 h 18" name="T15"/>
                <a:gd fmla="*/ 2147483647 w 37" name="T16"/>
                <a:gd fmla="*/ 2147483647 h 18" name="T17"/>
                <a:gd fmla="*/ 2147483647 w 37" name="T18"/>
                <a:gd fmla="*/ 2147483647 h 18" name="T19"/>
                <a:gd fmla="*/ 2147483647 w 37" name="T20"/>
                <a:gd fmla="*/ 2147483647 h 18" name="T21"/>
                <a:gd fmla="*/ 2147483647 w 37" name="T22"/>
                <a:gd fmla="*/ 2147483647 h 18" name="T23"/>
                <a:gd fmla="*/ 2147483647 w 37" name="T24"/>
                <a:gd fmla="*/ 2147483647 h 18" name="T25"/>
                <a:gd fmla="*/ 2147483647 w 37" name="T26"/>
                <a:gd fmla="*/ 2147483647 h 18" name="T27"/>
                <a:gd fmla="*/ 2147483647 w 37" name="T28"/>
                <a:gd fmla="*/ 2147483647 h 18" name="T29"/>
                <a:gd fmla="*/ 2147483647 w 37" name="T30"/>
                <a:gd fmla="*/ 2147483647 h 18" name="T31"/>
                <a:gd fmla="*/ 2147483647 w 37" name="T32"/>
                <a:gd fmla="*/ 2147483647 h 18" name="T33"/>
                <a:gd fmla="*/ 2147483647 w 37" name="T34"/>
                <a:gd fmla="*/ 2147483647 h 18" name="T35"/>
                <a:gd fmla="*/ 2147483647 w 37" name="T36"/>
                <a:gd fmla="*/ 2147483647 h 18" name="T37"/>
                <a:gd fmla="*/ 2147483647 w 37" name="T38"/>
                <a:gd fmla="*/ 2147483647 h 18" name="T39"/>
                <a:gd fmla="*/ 2147483647 w 37" name="T40"/>
                <a:gd fmla="*/ 2147483647 h 18" name="T41"/>
                <a:gd fmla="*/ 2147483647 w 37" name="T42"/>
                <a:gd fmla="*/ 2147483647 h 18" name="T43"/>
                <a:gd fmla="*/ 2147483647 w 37" name="T44"/>
                <a:gd fmla="*/ 2147483647 h 18" name="T45"/>
                <a:gd fmla="*/ 2147483647 w 37" name="T46"/>
                <a:gd fmla="*/ 2147483647 h 18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37" name="T72"/>
                <a:gd fmla="*/ 0 h 18" name="T73"/>
                <a:gd fmla="*/ 37 w 37" name="T74"/>
                <a:gd fmla="*/ 18 h 18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8" w="37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5704596" y="3927511"/>
              <a:ext cx="112874" cy="145470"/>
            </a:xfrm>
            <a:custGeom>
              <a:gdLst>
                <a:gd fmla="*/ 2147483647 w 61" name="T0"/>
                <a:gd fmla="*/ 2147483647 h 74" name="T1"/>
                <a:gd fmla="*/ 2147483647 w 61" name="T2"/>
                <a:gd fmla="*/ 2147483647 h 74" name="T3"/>
                <a:gd fmla="*/ 2147483647 w 61" name="T4"/>
                <a:gd fmla="*/ 2147483647 h 74" name="T5"/>
                <a:gd fmla="*/ 2147483647 w 61" name="T6"/>
                <a:gd fmla="*/ 2147483647 h 74" name="T7"/>
                <a:gd fmla="*/ 2147483647 w 61" name="T8"/>
                <a:gd fmla="*/ 2147483647 h 74" name="T9"/>
                <a:gd fmla="*/ 2147483647 w 61" name="T10"/>
                <a:gd fmla="*/ 2147483647 h 74" name="T11"/>
                <a:gd fmla="*/ 2147483647 w 61" name="T12"/>
                <a:gd fmla="*/ 0 h 74" name="T13"/>
                <a:gd fmla="*/ 2147483647 w 61" name="T14"/>
                <a:gd fmla="*/ 2147483647 h 74" name="T15"/>
                <a:gd fmla="*/ 2147483647 w 61" name="T16"/>
                <a:gd fmla="*/ 2147483647 h 74" name="T17"/>
                <a:gd fmla="*/ 2147483647 w 61" name="T18"/>
                <a:gd fmla="*/ 2147483647 h 74" name="T19"/>
                <a:gd fmla="*/ 2147483647 w 61" name="T20"/>
                <a:gd fmla="*/ 2147483647 h 74" name="T21"/>
                <a:gd fmla="*/ 2147483647 w 61" name="T22"/>
                <a:gd fmla="*/ 2147483647 h 74" name="T23"/>
                <a:gd fmla="*/ 2147483647 w 61" name="T24"/>
                <a:gd fmla="*/ 2147483647 h 74" name="T25"/>
                <a:gd fmla="*/ 2147483647 w 61" name="T26"/>
                <a:gd fmla="*/ 2147483647 h 74" name="T27"/>
                <a:gd fmla="*/ 2147483647 w 61" name="T28"/>
                <a:gd fmla="*/ 2147483647 h 74" name="T29"/>
                <a:gd fmla="*/ 2147483647 w 61" name="T30"/>
                <a:gd fmla="*/ 2147483647 h 74" name="T31"/>
                <a:gd fmla="*/ 2147483647 w 61" name="T32"/>
                <a:gd fmla="*/ 2147483647 h 74" name="T33"/>
                <a:gd fmla="*/ 2147483647 w 61" name="T34"/>
                <a:gd fmla="*/ 2147483647 h 74" name="T35"/>
                <a:gd fmla="*/ 2147483647 w 61" name="T36"/>
                <a:gd fmla="*/ 2147483647 h 74" name="T37"/>
                <a:gd fmla="*/ 2147483647 w 61" name="T38"/>
                <a:gd fmla="*/ 2147483647 h 74" name="T39"/>
                <a:gd fmla="*/ 2147483647 w 61" name="T40"/>
                <a:gd fmla="*/ 2147483647 h 74" name="T41"/>
                <a:gd fmla="*/ 2147483647 w 61" name="T42"/>
                <a:gd fmla="*/ 2147483647 h 74" name="T43"/>
                <a:gd fmla="*/ 2147483647 w 61" name="T44"/>
                <a:gd fmla="*/ 2147483647 h 74" name="T45"/>
                <a:gd fmla="*/ 2147483647 w 61" name="T46"/>
                <a:gd fmla="*/ 2147483647 h 74" name="T47"/>
                <a:gd fmla="*/ 2147483647 w 61" name="T48"/>
                <a:gd fmla="*/ 2147483647 h 74" name="T49"/>
                <a:gd fmla="*/ 2147483647 w 61" name="T50"/>
                <a:gd fmla="*/ 2147483647 h 74" name="T51"/>
                <a:gd fmla="*/ 2147483647 w 61" name="T52"/>
                <a:gd fmla="*/ 2147483647 h 74" name="T53"/>
                <a:gd fmla="*/ 2147483647 w 61" name="T54"/>
                <a:gd fmla="*/ 2147483647 h 74" name="T55"/>
                <a:gd fmla="*/ 2147483647 w 61" name="T56"/>
                <a:gd fmla="*/ 2147483647 h 74" name="T57"/>
                <a:gd fmla="*/ 2147483647 w 61" name="T58"/>
                <a:gd fmla="*/ 2147483647 h 74" name="T59"/>
                <a:gd fmla="*/ 2147483647 w 61" name="T60"/>
                <a:gd fmla="*/ 2147483647 h 74" name="T61"/>
                <a:gd fmla="*/ 2147483647 w 61" name="T62"/>
                <a:gd fmla="*/ 2147483647 h 74" name="T63"/>
                <a:gd fmla="*/ 2147483647 w 61" name="T64"/>
                <a:gd fmla="*/ 2147483647 h 74" name="T65"/>
                <a:gd fmla="*/ 2147483647 w 61" name="T66"/>
                <a:gd fmla="*/ 2147483647 h 74" name="T67"/>
                <a:gd fmla="*/ 2147483647 w 61" name="T68"/>
                <a:gd fmla="*/ 2147483647 h 74" name="T69"/>
                <a:gd fmla="*/ 2147483647 w 61" name="T70"/>
                <a:gd fmla="*/ 2147483647 h 74" name="T71"/>
                <a:gd fmla="*/ 2147483647 w 61" name="T72"/>
                <a:gd fmla="*/ 2147483647 h 74" name="T73"/>
                <a:gd fmla="*/ 2147483647 w 61" name="T74"/>
                <a:gd fmla="*/ 2147483647 h 74" name="T75"/>
                <a:gd fmla="*/ 2147483647 w 61" name="T76"/>
                <a:gd fmla="*/ 2147483647 h 74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1" name="T117"/>
                <a:gd fmla="*/ 0 h 74" name="T118"/>
                <a:gd fmla="*/ 61 w 61" name="T119"/>
                <a:gd fmla="*/ 74 h 74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74" w="61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5498413" y="3809216"/>
              <a:ext cx="198657" cy="233393"/>
            </a:xfrm>
            <a:custGeom>
              <a:gdLst>
                <a:gd fmla="*/ 2147483647 w 108" name="T0"/>
                <a:gd fmla="*/ 2147483647 h 119" name="T1"/>
                <a:gd fmla="*/ 2147483647 w 108" name="T2"/>
                <a:gd fmla="*/ 2147483647 h 119" name="T3"/>
                <a:gd fmla="*/ 2147483647 w 108" name="T4"/>
                <a:gd fmla="*/ 2147483647 h 119" name="T5"/>
                <a:gd fmla="*/ 2147483647 w 108" name="T6"/>
                <a:gd fmla="*/ 2147483647 h 119" name="T7"/>
                <a:gd fmla="*/ 2147483647 w 108" name="T8"/>
                <a:gd fmla="*/ 2147483647 h 119" name="T9"/>
                <a:gd fmla="*/ 2147483647 w 108" name="T10"/>
                <a:gd fmla="*/ 2147483647 h 119" name="T11"/>
                <a:gd fmla="*/ 2147483647 w 108" name="T12"/>
                <a:gd fmla="*/ 2147483647 h 119" name="T13"/>
                <a:gd fmla="*/ 2147483647 w 108" name="T14"/>
                <a:gd fmla="*/ 2147483647 h 119" name="T15"/>
                <a:gd fmla="*/ 2147483647 w 108" name="T16"/>
                <a:gd fmla="*/ 2147483647 h 119" name="T17"/>
                <a:gd fmla="*/ 2147483647 w 108" name="T18"/>
                <a:gd fmla="*/ 2147483647 h 119" name="T19"/>
                <a:gd fmla="*/ 2147483647 w 108" name="T20"/>
                <a:gd fmla="*/ 2147483647 h 119" name="T21"/>
                <a:gd fmla="*/ 2147483647 w 108" name="T22"/>
                <a:gd fmla="*/ 2147483647 h 119" name="T23"/>
                <a:gd fmla="*/ 2147483647 w 108" name="T24"/>
                <a:gd fmla="*/ 2147483647 h 119" name="T25"/>
                <a:gd fmla="*/ 2147483647 w 108" name="T26"/>
                <a:gd fmla="*/ 2147483647 h 119" name="T27"/>
                <a:gd fmla="*/ 2147483647 w 108" name="T28"/>
                <a:gd fmla="*/ 0 h 119" name="T29"/>
                <a:gd fmla="*/ 2147483647 w 108" name="T30"/>
                <a:gd fmla="*/ 2147483647 h 119" name="T31"/>
                <a:gd fmla="*/ 2147483647 w 108" name="T32"/>
                <a:gd fmla="*/ 2147483647 h 119" name="T33"/>
                <a:gd fmla="*/ 2147483647 w 108" name="T34"/>
                <a:gd fmla="*/ 2147483647 h 119" name="T35"/>
                <a:gd fmla="*/ 2147483647 w 108" name="T36"/>
                <a:gd fmla="*/ 2147483647 h 119" name="T37"/>
                <a:gd fmla="*/ 2147483647 w 108" name="T38"/>
                <a:gd fmla="*/ 2147483647 h 119" name="T39"/>
                <a:gd fmla="*/ 2147483647 w 108" name="T40"/>
                <a:gd fmla="*/ 2147483647 h 119" name="T41"/>
                <a:gd fmla="*/ 2147483647 w 108" name="T42"/>
                <a:gd fmla="*/ 2147483647 h 119" name="T43"/>
                <a:gd fmla="*/ 2147483647 w 108" name="T44"/>
                <a:gd fmla="*/ 2147483647 h 119" name="T45"/>
                <a:gd fmla="*/ 2147483647 w 108" name="T46"/>
                <a:gd fmla="*/ 2147483647 h 119" name="T47"/>
                <a:gd fmla="*/ 2147483647 w 108" name="T48"/>
                <a:gd fmla="*/ 2147483647 h 119" name="T49"/>
                <a:gd fmla="*/ 2147483647 w 108" name="T50"/>
                <a:gd fmla="*/ 2147483647 h 119" name="T51"/>
                <a:gd fmla="*/ 2147483647 w 108" name="T52"/>
                <a:gd fmla="*/ 2147483647 h 119" name="T53"/>
                <a:gd fmla="*/ 2147483647 w 108" name="T54"/>
                <a:gd fmla="*/ 2147483647 h 119" name="T55"/>
                <a:gd fmla="*/ 2147483647 w 108" name="T56"/>
                <a:gd fmla="*/ 2147483647 h 119" name="T57"/>
                <a:gd fmla="*/ 2147483647 w 108" name="T58"/>
                <a:gd fmla="*/ 2147483647 h 119" name="T59"/>
                <a:gd fmla="*/ 2147483647 w 108" name="T60"/>
                <a:gd fmla="*/ 2147483647 h 119" name="T61"/>
                <a:gd fmla="*/ 2147483647 w 108" name="T62"/>
                <a:gd fmla="*/ 2147483647 h 119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08" name="T96"/>
                <a:gd fmla="*/ 0 h 119" name="T97"/>
                <a:gd fmla="*/ 108 w 108" name="T98"/>
                <a:gd fmla="*/ 119 h 119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119" w="108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5423165" y="3531063"/>
              <a:ext cx="43644" cy="46359"/>
            </a:xfrm>
            <a:custGeom>
              <a:gdLst>
                <a:gd fmla="*/ 2147483647 w 24" name="T0"/>
                <a:gd fmla="*/ 2147483647 h 23" name="T1"/>
                <a:gd fmla="*/ 2147483647 w 24" name="T2"/>
                <a:gd fmla="*/ 2147483647 h 23" name="T3"/>
                <a:gd fmla="*/ 2147483647 w 24" name="T4"/>
                <a:gd fmla="*/ 2147483647 h 23" name="T5"/>
                <a:gd fmla="*/ 2147483647 w 24" name="T6"/>
                <a:gd fmla="*/ 2147483647 h 23" name="T7"/>
                <a:gd fmla="*/ 2147483647 w 24" name="T8"/>
                <a:gd fmla="*/ 2147483647 h 23" name="T9"/>
                <a:gd fmla="*/ 2147483647 w 24" name="T10"/>
                <a:gd fmla="*/ 2147483647 h 23" name="T11"/>
                <a:gd fmla="*/ 2147483647 w 24" name="T12"/>
                <a:gd fmla="*/ 2147483647 h 2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3" name="T22"/>
                <a:gd fmla="*/ 24 w 24" name="T23"/>
                <a:gd fmla="*/ 23 h 2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3" w="24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5624832" y="3420762"/>
              <a:ext cx="33109" cy="78330"/>
            </a:xfrm>
            <a:custGeom>
              <a:gdLst>
                <a:gd fmla="*/ 2147483647 w 18" name="T0"/>
                <a:gd fmla="*/ 2147483647 h 40" name="T1"/>
                <a:gd fmla="*/ 2147483647 w 18" name="T2"/>
                <a:gd fmla="*/ 2147483647 h 40" name="T3"/>
                <a:gd fmla="*/ 2147483647 w 18" name="T4"/>
                <a:gd fmla="*/ 2147483647 h 40" name="T5"/>
                <a:gd fmla="*/ 2147483647 w 18" name="T6"/>
                <a:gd fmla="*/ 2147483647 h 40" name="T7"/>
                <a:gd fmla="*/ 2147483647 w 18" name="T8"/>
                <a:gd fmla="*/ 2147483647 h 40" name="T9"/>
                <a:gd fmla="*/ 2147483647 w 18" name="T10"/>
                <a:gd fmla="*/ 2147483647 h 40" name="T11"/>
                <a:gd fmla="*/ 2147483647 w 18" name="T12"/>
                <a:gd fmla="*/ 2147483647 h 40" name="T13"/>
                <a:gd fmla="*/ 2147483647 w 18" name="T14"/>
                <a:gd fmla="*/ 2147483647 h 4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8" name="T24"/>
                <a:gd fmla="*/ 0 h 40" name="T25"/>
                <a:gd fmla="*/ 18 w 18" name="T26"/>
                <a:gd fmla="*/ 40 h 4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0" w="18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5761785" y="3240123"/>
              <a:ext cx="49664" cy="63942"/>
            </a:xfrm>
            <a:custGeom>
              <a:gdLst>
                <a:gd fmla="*/ 2147483647 w 27" name="T0"/>
                <a:gd fmla="*/ 2147483647 h 33" name="T1"/>
                <a:gd fmla="*/ 2147483647 w 27" name="T2"/>
                <a:gd fmla="*/ 2147483647 h 33" name="T3"/>
                <a:gd fmla="*/ 2147483647 w 27" name="T4"/>
                <a:gd fmla="*/ 2147483647 h 33" name="T5"/>
                <a:gd fmla="*/ 2147483647 w 27" name="T6"/>
                <a:gd fmla="*/ 2147483647 h 33" name="T7"/>
                <a:gd fmla="*/ 2147483647 w 27" name="T8"/>
                <a:gd fmla="*/ 2147483647 h 33" name="T9"/>
                <a:gd fmla="*/ 2147483647 w 27" name="T10"/>
                <a:gd fmla="*/ 2147483647 h 33" name="T11"/>
                <a:gd fmla="*/ 2147483647 w 27" name="T12"/>
                <a:gd fmla="*/ 2147483647 h 33" name="T13"/>
                <a:gd fmla="*/ 2147483647 w 27" name="T14"/>
                <a:gd fmla="*/ 2147483647 h 33" name="T15"/>
                <a:gd fmla="*/ 2147483647 w 27" name="T16"/>
                <a:gd fmla="*/ 2147483647 h 33" name="T17"/>
                <a:gd fmla="*/ 2147483647 w 27" name="T18"/>
                <a:gd fmla="*/ 2147483647 h 33" name="T19"/>
                <a:gd fmla="*/ 2147483647 w 27" name="T20"/>
                <a:gd fmla="*/ 2147483647 h 33" name="T21"/>
                <a:gd fmla="*/ 2147483647 w 27" name="T22"/>
                <a:gd fmla="*/ 2147483647 h 33" name="T23"/>
                <a:gd fmla="*/ 2147483647 w 27" name="T24"/>
                <a:gd fmla="*/ 2147483647 h 33" name="T25"/>
                <a:gd fmla="*/ 2147483647 w 27" name="T26"/>
                <a:gd fmla="*/ 2147483647 h 33" name="T27"/>
                <a:gd fmla="*/ 2147483647 w 27" name="T28"/>
                <a:gd fmla="*/ 2147483647 h 33" name="T29"/>
                <a:gd fmla="*/ 2147483647 w 27" name="T30"/>
                <a:gd fmla="*/ 2147483647 h 33" name="T31"/>
                <a:gd fmla="*/ 2147483647 w 27" name="T32"/>
                <a:gd fmla="*/ 2147483647 h 33" name="T33"/>
                <a:gd fmla="*/ 2147483647 w 27" name="T34"/>
                <a:gd fmla="*/ 2147483647 h 33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27" name="T54"/>
                <a:gd fmla="*/ 0 h 33" name="T55"/>
                <a:gd fmla="*/ 27 w 27" name="T56"/>
                <a:gd fmla="*/ 33 h 33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33" w="27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5811449" y="3230531"/>
              <a:ext cx="46654" cy="43161"/>
            </a:xfrm>
            <a:custGeom>
              <a:gdLst>
                <a:gd fmla="*/ 2147483647 w 25" name="T0"/>
                <a:gd fmla="*/ 2147483647 h 22" name="T1"/>
                <a:gd fmla="*/ 2147483647 w 25" name="T2"/>
                <a:gd fmla="*/ 2147483647 h 22" name="T3"/>
                <a:gd fmla="*/ 2147483647 w 25" name="T4"/>
                <a:gd fmla="*/ 2147483647 h 22" name="T5"/>
                <a:gd fmla="*/ 2147483647 w 25" name="T6"/>
                <a:gd fmla="*/ 0 h 22" name="T7"/>
                <a:gd fmla="*/ 2147483647 w 25" name="T8"/>
                <a:gd fmla="*/ 2147483647 h 22" name="T9"/>
                <a:gd fmla="*/ 2147483647 w 25" name="T10"/>
                <a:gd fmla="*/ 2147483647 h 22" name="T11"/>
                <a:gd fmla="*/ 0 w 25" name="T12"/>
                <a:gd fmla="*/ 2147483647 h 22" name="T13"/>
                <a:gd fmla="*/ 2147483647 w 25" name="T14"/>
                <a:gd fmla="*/ 2147483647 h 22" name="T15"/>
                <a:gd fmla="*/ 2147483647 w 25" name="T16"/>
                <a:gd fmla="*/ 2147483647 h 22" name="T17"/>
                <a:gd fmla="*/ 2147483647 w 25" name="T18"/>
                <a:gd fmla="*/ 2147483647 h 2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5" name="T30"/>
                <a:gd fmla="*/ 0 h 22" name="T31"/>
                <a:gd fmla="*/ 25 w 25" name="T32"/>
                <a:gd fmla="*/ 22 h 2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2" w="25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5778340" y="3072273"/>
              <a:ext cx="183608" cy="179041"/>
            </a:xfrm>
            <a:custGeom>
              <a:gdLst>
                <a:gd fmla="*/ 2147483647 w 100" name="T0"/>
                <a:gd fmla="*/ 2147483647 h 92" name="T1"/>
                <a:gd fmla="*/ 2147483647 w 100" name="T2"/>
                <a:gd fmla="*/ 2147483647 h 92" name="T3"/>
                <a:gd fmla="*/ 2147483647 w 100" name="T4"/>
                <a:gd fmla="*/ 2147483647 h 92" name="T5"/>
                <a:gd fmla="*/ 2147483647 w 100" name="T6"/>
                <a:gd fmla="*/ 2147483647 h 92" name="T7"/>
                <a:gd fmla="*/ 2147483647 w 100" name="T8"/>
                <a:gd fmla="*/ 2147483647 h 92" name="T9"/>
                <a:gd fmla="*/ 2147483647 w 100" name="T10"/>
                <a:gd fmla="*/ 2147483647 h 92" name="T11"/>
                <a:gd fmla="*/ 2147483647 w 100" name="T12"/>
                <a:gd fmla="*/ 2147483647 h 92" name="T13"/>
                <a:gd fmla="*/ 2147483647 w 100" name="T14"/>
                <a:gd fmla="*/ 2147483647 h 92" name="T15"/>
                <a:gd fmla="*/ 2147483647 w 100" name="T16"/>
                <a:gd fmla="*/ 2147483647 h 92" name="T17"/>
                <a:gd fmla="*/ 2147483647 w 100" name="T18"/>
                <a:gd fmla="*/ 2147483647 h 92" name="T19"/>
                <a:gd fmla="*/ 2147483647 w 100" name="T20"/>
                <a:gd fmla="*/ 2147483647 h 92" name="T21"/>
                <a:gd fmla="*/ 2147483647 w 100" name="T22"/>
                <a:gd fmla="*/ 2147483647 h 92" name="T23"/>
                <a:gd fmla="*/ 2147483647 w 100" name="T24"/>
                <a:gd fmla="*/ 2147483647 h 92" name="T25"/>
                <a:gd fmla="*/ 2147483647 w 100" name="T26"/>
                <a:gd fmla="*/ 2147483647 h 92" name="T27"/>
                <a:gd fmla="*/ 2147483647 w 100" name="T28"/>
                <a:gd fmla="*/ 2147483647 h 92" name="T29"/>
                <a:gd fmla="*/ 2147483647 w 100" name="T30"/>
                <a:gd fmla="*/ 2147483647 h 92" name="T31"/>
                <a:gd fmla="*/ 2147483647 w 100" name="T32"/>
                <a:gd fmla="*/ 2147483647 h 92" name="T33"/>
                <a:gd fmla="*/ 2147483647 w 100" name="T34"/>
                <a:gd fmla="*/ 2147483647 h 92" name="T35"/>
                <a:gd fmla="*/ 2147483647 w 100" name="T36"/>
                <a:gd fmla="*/ 2147483647 h 92" name="T37"/>
                <a:gd fmla="*/ 2147483647 w 100" name="T38"/>
                <a:gd fmla="*/ 2147483647 h 92" name="T39"/>
                <a:gd fmla="*/ 2147483647 w 100" name="T40"/>
                <a:gd fmla="*/ 2147483647 h 92" name="T41"/>
                <a:gd fmla="*/ 2147483647 w 100" name="T42"/>
                <a:gd fmla="*/ 2147483647 h 92" name="T43"/>
                <a:gd fmla="*/ 2147483647 w 100" name="T44"/>
                <a:gd fmla="*/ 2147483647 h 92" name="T45"/>
                <a:gd fmla="*/ 2147483647 w 100" name="T46"/>
                <a:gd fmla="*/ 2147483647 h 92" name="T47"/>
                <a:gd fmla="*/ 2147483647 w 100" name="T48"/>
                <a:gd fmla="*/ 2147483647 h 92" name="T49"/>
                <a:gd fmla="*/ 2147483647 w 100" name="T50"/>
                <a:gd fmla="*/ 2147483647 h 92" name="T51"/>
                <a:gd fmla="*/ 2147483647 w 100" name="T52"/>
                <a:gd fmla="*/ 2147483647 h 92" name="T53"/>
                <a:gd fmla="*/ 2147483647 w 100" name="T54"/>
                <a:gd fmla="*/ 2147483647 h 92" name="T55"/>
                <a:gd fmla="*/ 2147483647 w 100" name="T56"/>
                <a:gd fmla="*/ 2147483647 h 92" name="T57"/>
                <a:gd fmla="*/ 2147483647 w 100" name="T58"/>
                <a:gd fmla="*/ 2147483647 h 92" name="T59"/>
                <a:gd fmla="*/ 2147483647 w 100" name="T60"/>
                <a:gd fmla="*/ 2147483647 h 92" name="T61"/>
                <a:gd fmla="*/ 2147483647 w 100" name="T62"/>
                <a:gd fmla="*/ 2147483647 h 92" name="T63"/>
                <a:gd fmla="*/ 2147483647 w 100" name="T64"/>
                <a:gd fmla="*/ 2147483647 h 92" name="T65"/>
                <a:gd fmla="*/ 2147483647 w 100" name="T66"/>
                <a:gd fmla="*/ 2147483647 h 9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0" name="T102"/>
                <a:gd fmla="*/ 0 h 92" name="T103"/>
                <a:gd fmla="*/ 100 w 100" name="T104"/>
                <a:gd fmla="*/ 92 h 9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92" w="100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5903253" y="2973161"/>
              <a:ext cx="102339" cy="99112"/>
            </a:xfrm>
            <a:custGeom>
              <a:gdLst>
                <a:gd fmla="*/ 2147483647 w 55" name="T0"/>
                <a:gd fmla="*/ 2147483647 h 50" name="T1"/>
                <a:gd fmla="*/ 2147483647 w 55" name="T2"/>
                <a:gd fmla="*/ 2147483647 h 50" name="T3"/>
                <a:gd fmla="*/ 2147483647 w 55" name="T4"/>
                <a:gd fmla="*/ 2147483647 h 50" name="T5"/>
                <a:gd fmla="*/ 0 w 55" name="T6"/>
                <a:gd fmla="*/ 2147483647 h 50" name="T7"/>
                <a:gd fmla="*/ 2147483647 w 55" name="T8"/>
                <a:gd fmla="*/ 2147483647 h 50" name="T9"/>
                <a:gd fmla="*/ 2147483647 w 55" name="T10"/>
                <a:gd fmla="*/ 2147483647 h 50" name="T11"/>
                <a:gd fmla="*/ 2147483647 w 55" name="T12"/>
                <a:gd fmla="*/ 2147483647 h 50" name="T13"/>
                <a:gd fmla="*/ 2147483647 w 55" name="T14"/>
                <a:gd fmla="*/ 2147483647 h 50" name="T15"/>
                <a:gd fmla="*/ 2147483647 w 55" name="T16"/>
                <a:gd fmla="*/ 2147483647 h 50" name="T17"/>
                <a:gd fmla="*/ 2147483647 w 55" name="T18"/>
                <a:gd fmla="*/ 2147483647 h 50" name="T19"/>
                <a:gd fmla="*/ 2147483647 w 55" name="T20"/>
                <a:gd fmla="*/ 2147483647 h 50" name="T21"/>
                <a:gd fmla="*/ 2147483647 w 55" name="T22"/>
                <a:gd fmla="*/ 2147483647 h 50" name="T23"/>
                <a:gd fmla="*/ 2147483647 w 55" name="T24"/>
                <a:gd fmla="*/ 2147483647 h 50" name="T25"/>
                <a:gd fmla="*/ 2147483647 w 55" name="T26"/>
                <a:gd fmla="*/ 2147483647 h 50" name="T27"/>
                <a:gd fmla="*/ 2147483647 w 55" name="T28"/>
                <a:gd fmla="*/ 2147483647 h 50" name="T29"/>
                <a:gd fmla="*/ 2147483647 w 55" name="T30"/>
                <a:gd fmla="*/ 2147483647 h 50" name="T31"/>
                <a:gd fmla="*/ 2147483647 w 55" name="T32"/>
                <a:gd fmla="*/ 2147483647 h 50" name="T33"/>
                <a:gd fmla="*/ 2147483647 w 55" name="T34"/>
                <a:gd fmla="*/ 2147483647 h 50" name="T35"/>
                <a:gd fmla="*/ 2147483647 w 55" name="T36"/>
                <a:gd fmla="*/ 2147483647 h 50" name="T37"/>
                <a:gd fmla="*/ 2147483647 w 55" name="T38"/>
                <a:gd fmla="*/ 2147483647 h 50" name="T39"/>
                <a:gd fmla="*/ 2147483647 w 55" name="T40"/>
                <a:gd fmla="*/ 2147483647 h 50" name="T41"/>
                <a:gd fmla="*/ 2147483647 w 55" name="T42"/>
                <a:gd fmla="*/ 2147483647 h 50" name="T43"/>
                <a:gd fmla="*/ 2147483647 w 55" name="T44"/>
                <a:gd fmla="*/ 2147483647 h 50" name="T45"/>
                <a:gd fmla="*/ 2147483647 w 55" name="T46"/>
                <a:gd fmla="*/ 2147483647 h 50" name="T47"/>
                <a:gd fmla="*/ 2147483647 w 55" name="T48"/>
                <a:gd fmla="*/ 2147483647 h 50" name="T49"/>
                <a:gd fmla="*/ 2147483647 w 55" name="T50"/>
                <a:gd fmla="*/ 2147483647 h 50" name="T51"/>
                <a:gd fmla="*/ 2147483647 w 55" name="T52"/>
                <a:gd fmla="*/ 2147483647 h 50" name="T53"/>
                <a:gd fmla="*/ 2147483647 w 55" name="T54"/>
                <a:gd fmla="*/ 2147483647 h 50" name="T55"/>
                <a:gd fmla="*/ 2147483647 w 55" name="T56"/>
                <a:gd fmla="*/ 2147483647 h 50" name="T57"/>
                <a:gd fmla="*/ 2147483647 w 55" name="T58"/>
                <a:gd fmla="*/ 2147483647 h 50" name="T59"/>
                <a:gd fmla="*/ 2147483647 w 55" name="T60"/>
                <a:gd fmla="*/ 2147483647 h 50" name="T61"/>
                <a:gd fmla="*/ 2147483647 w 55" name="T62"/>
                <a:gd fmla="*/ 2147483647 h 5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55" name="T96"/>
                <a:gd fmla="*/ 0 h 50" name="T97"/>
                <a:gd fmla="*/ 55 w 55" name="T98"/>
                <a:gd fmla="*/ 50 h 5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50" w="55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5858103" y="2738171"/>
              <a:ext cx="96319" cy="222202"/>
            </a:xfrm>
            <a:custGeom>
              <a:gdLst>
                <a:gd fmla="*/ 2147483647 w 53" name="T0"/>
                <a:gd fmla="*/ 2147483647 h 113" name="T1"/>
                <a:gd fmla="*/ 2147483647 w 53" name="T2"/>
                <a:gd fmla="*/ 2147483647 h 113" name="T3"/>
                <a:gd fmla="*/ 2147483647 w 53" name="T4"/>
                <a:gd fmla="*/ 2147483647 h 113" name="T5"/>
                <a:gd fmla="*/ 2147483647 w 53" name="T6"/>
                <a:gd fmla="*/ 2147483647 h 113" name="T7"/>
                <a:gd fmla="*/ 2147483647 w 53" name="T8"/>
                <a:gd fmla="*/ 2147483647 h 113" name="T9"/>
                <a:gd fmla="*/ 2147483647 w 53" name="T10"/>
                <a:gd fmla="*/ 2147483647 h 113" name="T11"/>
                <a:gd fmla="*/ 2147483647 w 53" name="T12"/>
                <a:gd fmla="*/ 2147483647 h 113" name="T13"/>
                <a:gd fmla="*/ 2147483647 w 53" name="T14"/>
                <a:gd fmla="*/ 2147483647 h 113" name="T15"/>
                <a:gd fmla="*/ 2147483647 w 53" name="T16"/>
                <a:gd fmla="*/ 2147483647 h 113" name="T17"/>
                <a:gd fmla="*/ 2147483647 w 53" name="T18"/>
                <a:gd fmla="*/ 2147483647 h 113" name="T19"/>
                <a:gd fmla="*/ 2147483647 w 53" name="T20"/>
                <a:gd fmla="*/ 2147483647 h 113" name="T21"/>
                <a:gd fmla="*/ 2147483647 w 53" name="T22"/>
                <a:gd fmla="*/ 2147483647 h 113" name="T23"/>
                <a:gd fmla="*/ 2147483647 w 53" name="T24"/>
                <a:gd fmla="*/ 2147483647 h 113" name="T25"/>
                <a:gd fmla="*/ 2147483647 w 53" name="T26"/>
                <a:gd fmla="*/ 2147483647 h 113" name="T27"/>
                <a:gd fmla="*/ 2147483647 w 53" name="T28"/>
                <a:gd fmla="*/ 2147483647 h 113" name="T29"/>
                <a:gd fmla="*/ 2147483647 w 53" name="T30"/>
                <a:gd fmla="*/ 2147483647 h 113" name="T31"/>
                <a:gd fmla="*/ 2147483647 w 53" name="T32"/>
                <a:gd fmla="*/ 2147483647 h 113" name="T33"/>
                <a:gd fmla="*/ 2147483647 w 53" name="T34"/>
                <a:gd fmla="*/ 2147483647 h 113" name="T35"/>
                <a:gd fmla="*/ 2147483647 w 53" name="T36"/>
                <a:gd fmla="*/ 2147483647 h 113" name="T37"/>
                <a:gd fmla="*/ 2147483647 w 53" name="T38"/>
                <a:gd fmla="*/ 2147483647 h 113" name="T39"/>
                <a:gd fmla="*/ 2147483647 w 53" name="T40"/>
                <a:gd fmla="*/ 2147483647 h 113" name="T41"/>
                <a:gd fmla="*/ 2147483647 w 53" name="T42"/>
                <a:gd fmla="*/ 2147483647 h 113" name="T43"/>
                <a:gd fmla="*/ 2147483647 w 53" name="T44"/>
                <a:gd fmla="*/ 2147483647 h 113" name="T45"/>
                <a:gd fmla="*/ 2147483647 w 53" name="T46"/>
                <a:gd fmla="*/ 2147483647 h 113" name="T47"/>
                <a:gd fmla="*/ 2147483647 w 53" name="T48"/>
                <a:gd fmla="*/ 2147483647 h 113" name="T49"/>
                <a:gd fmla="*/ 2147483647 w 53" name="T50"/>
                <a:gd fmla="*/ 2147483647 h 113" name="T51"/>
                <a:gd fmla="*/ 2147483647 w 53" name="T52"/>
                <a:gd fmla="*/ 2147483647 h 113" name="T53"/>
                <a:gd fmla="*/ 2147483647 w 53" name="T54"/>
                <a:gd fmla="*/ 2147483647 h 113" name="T55"/>
                <a:gd fmla="*/ 2147483647 w 53" name="T56"/>
                <a:gd fmla="*/ 2147483647 h 113" name="T57"/>
                <a:gd fmla="*/ 2147483647 w 53" name="T58"/>
                <a:gd fmla="*/ 0 h 113" name="T59"/>
                <a:gd fmla="*/ 2147483647 w 53" name="T60"/>
                <a:gd fmla="*/ 2147483647 h 113" name="T61"/>
                <a:gd fmla="*/ 2147483647 w 53" name="T62"/>
                <a:gd fmla="*/ 2147483647 h 113" name="T63"/>
                <a:gd fmla="*/ 2147483647 w 53" name="T64"/>
                <a:gd fmla="*/ 2147483647 h 113" name="T65"/>
                <a:gd fmla="*/ 2147483647 w 53" name="T66"/>
                <a:gd fmla="*/ 2147483647 h 113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53" name="T102"/>
                <a:gd fmla="*/ 0 h 113" name="T103"/>
                <a:gd fmla="*/ 53 w 53" name="T104"/>
                <a:gd fmla="*/ 113 h 113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13" w="52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5644396" y="3563035"/>
              <a:ext cx="103843" cy="124689"/>
            </a:xfrm>
            <a:custGeom>
              <a:gdLst>
                <a:gd fmla="*/ 2147483647 w 57" name="T0"/>
                <a:gd fmla="*/ 2147483647 h 64" name="T1"/>
                <a:gd fmla="*/ 2147483647 w 57" name="T2"/>
                <a:gd fmla="*/ 2147483647 h 64" name="T3"/>
                <a:gd fmla="*/ 2147483647 w 57" name="T4"/>
                <a:gd fmla="*/ 2147483647 h 64" name="T5"/>
                <a:gd fmla="*/ 2147483647 w 57" name="T6"/>
                <a:gd fmla="*/ 2147483647 h 64" name="T7"/>
                <a:gd fmla="*/ 2147483647 w 57" name="T8"/>
                <a:gd fmla="*/ 2147483647 h 64" name="T9"/>
                <a:gd fmla="*/ 2147483647 w 57" name="T10"/>
                <a:gd fmla="*/ 2147483647 h 64" name="T11"/>
                <a:gd fmla="*/ 2147483647 w 57" name="T12"/>
                <a:gd fmla="*/ 2147483647 h 64" name="T13"/>
                <a:gd fmla="*/ 2147483647 w 57" name="T14"/>
                <a:gd fmla="*/ 2147483647 h 64" name="T15"/>
                <a:gd fmla="*/ 2147483647 w 57" name="T16"/>
                <a:gd fmla="*/ 2147483647 h 64" name="T17"/>
                <a:gd fmla="*/ 2147483647 w 57" name="T18"/>
                <a:gd fmla="*/ 2147483647 h 64" name="T19"/>
                <a:gd fmla="*/ 2147483647 w 57" name="T20"/>
                <a:gd fmla="*/ 2147483647 h 64" name="T21"/>
                <a:gd fmla="*/ 2147483647 w 57" name="T22"/>
                <a:gd fmla="*/ 2147483647 h 64" name="T23"/>
                <a:gd fmla="*/ 2147483647 w 57" name="T24"/>
                <a:gd fmla="*/ 2147483647 h 64" name="T25"/>
                <a:gd fmla="*/ 2147483647 w 57" name="T26"/>
                <a:gd fmla="*/ 2147483647 h 64" name="T27"/>
                <a:gd fmla="*/ 2147483647 w 57" name="T28"/>
                <a:gd fmla="*/ 2147483647 h 64" name="T29"/>
                <a:gd fmla="*/ 2147483647 w 57" name="T30"/>
                <a:gd fmla="*/ 2147483647 h 64" name="T31"/>
                <a:gd fmla="*/ 2147483647 w 57" name="T32"/>
                <a:gd fmla="*/ 2147483647 h 64" name="T33"/>
                <a:gd fmla="*/ 2147483647 w 57" name="T34"/>
                <a:gd fmla="*/ 2147483647 h 64" name="T35"/>
                <a:gd fmla="*/ 2147483647 w 57" name="T36"/>
                <a:gd fmla="*/ 2147483647 h 64" name="T37"/>
                <a:gd fmla="*/ 2147483647 w 57" name="T38"/>
                <a:gd fmla="*/ 2147483647 h 64" name="T39"/>
                <a:gd fmla="*/ 2147483647 w 57" name="T40"/>
                <a:gd fmla="*/ 2147483647 h 64" name="T41"/>
                <a:gd fmla="*/ 2147483647 w 57" name="T42"/>
                <a:gd fmla="*/ 2147483647 h 64" name="T43"/>
                <a:gd fmla="*/ 2147483647 w 57" name="T44"/>
                <a:gd fmla="*/ 2147483647 h 64" name="T45"/>
                <a:gd fmla="*/ 2147483647 w 57" name="T46"/>
                <a:gd fmla="*/ 2147483647 h 64" name="T47"/>
                <a:gd fmla="*/ 2147483647 w 57" name="T48"/>
                <a:gd fmla="*/ 2147483647 h 64" name="T49"/>
                <a:gd fmla="*/ 2147483647 w 57" name="T50"/>
                <a:gd fmla="*/ 2147483647 h 64" name="T51"/>
                <a:gd fmla="*/ 2147483647 w 57" name="T52"/>
                <a:gd fmla="*/ 2147483647 h 64" name="T53"/>
                <a:gd fmla="*/ 2147483647 w 57" name="T54"/>
                <a:gd fmla="*/ 2147483647 h 64" name="T55"/>
                <a:gd fmla="*/ 2147483647 w 57" name="T56"/>
                <a:gd fmla="*/ 2147483647 h 64" name="T57"/>
                <a:gd fmla="*/ 2147483647 w 57" name="T58"/>
                <a:gd fmla="*/ 2147483647 h 64" name="T59"/>
                <a:gd fmla="*/ 2147483647 w 57" name="T60"/>
                <a:gd fmla="*/ 2147483647 h 64" name="T61"/>
                <a:gd fmla="*/ 2147483647 w 57" name="T62"/>
                <a:gd fmla="*/ 2147483647 h 6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57" name="T96"/>
                <a:gd fmla="*/ 0 h 64" name="T97"/>
                <a:gd fmla="*/ 57 w 57" name="T98"/>
                <a:gd fmla="*/ 64 h 64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64" w="57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2" name="Freeform 39"/>
            <p:cNvSpPr>
              <a:spLocks noChangeArrowheads="1"/>
            </p:cNvSpPr>
            <p:nvPr/>
          </p:nvSpPr>
          <p:spPr bwMode="auto">
            <a:xfrm>
              <a:off x="5752755" y="3690922"/>
              <a:ext cx="31605" cy="47958"/>
            </a:xfrm>
            <a:custGeom>
              <a:gdLst>
                <a:gd fmla="*/ 2147483647 w 17" name="T0"/>
                <a:gd fmla="*/ 2147483647 h 25" name="T1"/>
                <a:gd fmla="*/ 2147483647 w 17" name="T2"/>
                <a:gd fmla="*/ 2147483647 h 25" name="T3"/>
                <a:gd fmla="*/ 2147483647 w 17" name="T4"/>
                <a:gd fmla="*/ 2147483647 h 25" name="T5"/>
                <a:gd fmla="*/ 2147483647 w 17" name="T6"/>
                <a:gd fmla="*/ 2147483647 h 25" name="T7"/>
                <a:gd fmla="*/ 2147483647 w 17" name="T8"/>
                <a:gd fmla="*/ 2147483647 h 25" name="T9"/>
                <a:gd fmla="*/ 2147483647 w 17" name="T10"/>
                <a:gd fmla="*/ 2147483647 h 25" name="T11"/>
                <a:gd fmla="*/ 2147483647 w 17" name="T12"/>
                <a:gd fmla="*/ 2147483647 h 25" name="T13"/>
                <a:gd fmla="*/ 2147483647 w 17" name="T14"/>
                <a:gd fmla="*/ 2147483647 h 25" name="T15"/>
                <a:gd fmla="*/ 2147483647 w 17" name="T16"/>
                <a:gd fmla="*/ 2147483647 h 25" name="T17"/>
                <a:gd fmla="*/ 2147483647 w 17" name="T18"/>
                <a:gd fmla="*/ 2147483647 h 25" name="T19"/>
                <a:gd fmla="*/ 2147483647 w 17" name="T20"/>
                <a:gd fmla="*/ 2147483647 h 2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7" name="T33"/>
                <a:gd fmla="*/ 0 h 25" name="T34"/>
                <a:gd fmla="*/ 17 w 17" name="T35"/>
                <a:gd fmla="*/ 25 h 25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5" w="17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5728676" y="3746871"/>
              <a:ext cx="96319" cy="84725"/>
            </a:xfrm>
            <a:custGeom>
              <a:gdLst>
                <a:gd fmla="*/ 2147483647 w 52" name="T0"/>
                <a:gd fmla="*/ 2147483647 h 43" name="T1"/>
                <a:gd fmla="*/ 2147483647 w 52" name="T2"/>
                <a:gd fmla="*/ 2147483647 h 43" name="T3"/>
                <a:gd fmla="*/ 2147483647 w 52" name="T4"/>
                <a:gd fmla="*/ 2147483647 h 43" name="T5"/>
                <a:gd fmla="*/ 2147483647 w 52" name="T6"/>
                <a:gd fmla="*/ 2147483647 h 43" name="T7"/>
                <a:gd fmla="*/ 2147483647 w 52" name="T8"/>
                <a:gd fmla="*/ 2147483647 h 43" name="T9"/>
                <a:gd fmla="*/ 2147483647 w 52" name="T10"/>
                <a:gd fmla="*/ 2147483647 h 43" name="T11"/>
                <a:gd fmla="*/ 2147483647 w 52" name="T12"/>
                <a:gd fmla="*/ 2147483647 h 43" name="T13"/>
                <a:gd fmla="*/ 2147483647 w 52" name="T14"/>
                <a:gd fmla="*/ 2147483647 h 43" name="T15"/>
                <a:gd fmla="*/ 0 w 52" name="T16"/>
                <a:gd fmla="*/ 2147483647 h 43" name="T17"/>
                <a:gd fmla="*/ 2147483647 w 52" name="T18"/>
                <a:gd fmla="*/ 2147483647 h 43" name="T19"/>
                <a:gd fmla="*/ 2147483647 w 52" name="T20"/>
                <a:gd fmla="*/ 2147483647 h 43" name="T21"/>
                <a:gd fmla="*/ 2147483647 w 52" name="T22"/>
                <a:gd fmla="*/ 2147483647 h 43" name="T23"/>
                <a:gd fmla="*/ 2147483647 w 52" name="T24"/>
                <a:gd fmla="*/ 2147483647 h 43" name="T25"/>
                <a:gd fmla="*/ 2147483647 w 52" name="T26"/>
                <a:gd fmla="*/ 2147483647 h 43" name="T27"/>
                <a:gd fmla="*/ 2147483647 w 52" name="T28"/>
                <a:gd fmla="*/ 2147483647 h 43" name="T29"/>
                <a:gd fmla="*/ 2147483647 w 52" name="T30"/>
                <a:gd fmla="*/ 2147483647 h 43" name="T31"/>
                <a:gd fmla="*/ 2147483647 w 52" name="T32"/>
                <a:gd fmla="*/ 2147483647 h 43" name="T33"/>
                <a:gd fmla="*/ 2147483647 w 52" name="T34"/>
                <a:gd fmla="*/ 2147483647 h 43" name="T35"/>
                <a:gd fmla="*/ 2147483647 w 52" name="T36"/>
                <a:gd fmla="*/ 2147483647 h 43" name="T37"/>
                <a:gd fmla="*/ 2147483647 w 52" name="T38"/>
                <a:gd fmla="*/ 2147483647 h 43" name="T39"/>
                <a:gd fmla="*/ 2147483647 w 52" name="T40"/>
                <a:gd fmla="*/ 2147483647 h 43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2" name="T63"/>
                <a:gd fmla="*/ 0 h 43" name="T64"/>
                <a:gd fmla="*/ 52 w 52" name="T65"/>
                <a:gd fmla="*/ 43 h 43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43" w="52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5706101" y="3708505"/>
              <a:ext cx="33109" cy="33569"/>
            </a:xfrm>
            <a:custGeom>
              <a:gdLst>
                <a:gd fmla="*/ 2147483647 w 18" name="T0"/>
                <a:gd fmla="*/ 2147483647 h 17" name="T1"/>
                <a:gd fmla="*/ 2147483647 w 18" name="T2"/>
                <a:gd fmla="*/ 2147483647 h 17" name="T3"/>
                <a:gd fmla="*/ 2147483647 w 18" name="T4"/>
                <a:gd fmla="*/ 2147483647 h 17" name="T5"/>
                <a:gd fmla="*/ 2147483647 w 18" name="T6"/>
                <a:gd fmla="*/ 2147483647 h 17" name="T7"/>
                <a:gd fmla="*/ 2147483647 w 18" name="T8"/>
                <a:gd fmla="*/ 0 h 17" name="T9"/>
                <a:gd fmla="*/ 2147483647 w 18" name="T10"/>
                <a:gd fmla="*/ 2147483647 h 17" name="T11"/>
                <a:gd fmla="*/ 2147483647 w 18" name="T12"/>
                <a:gd fmla="*/ 2147483647 h 1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8" name="T21"/>
                <a:gd fmla="*/ 0 h 17" name="T22"/>
                <a:gd fmla="*/ 18 w 18" name="T23"/>
                <a:gd fmla="*/ 17 h 1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7" w="18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5727171" y="3727689"/>
              <a:ext cx="25584" cy="46359"/>
            </a:xfrm>
            <a:custGeom>
              <a:gdLst>
                <a:gd fmla="*/ 2147483647 w 14" name="T0"/>
                <a:gd fmla="*/ 2147483647 h 24" name="T1"/>
                <a:gd fmla="*/ 2147483647 w 14" name="T2"/>
                <a:gd fmla="*/ 2147483647 h 24" name="T3"/>
                <a:gd fmla="*/ 2147483647 w 14" name="T4"/>
                <a:gd fmla="*/ 2147483647 h 24" name="T5"/>
                <a:gd fmla="*/ 2147483647 w 14" name="T6"/>
                <a:gd fmla="*/ 2147483647 h 24" name="T7"/>
                <a:gd fmla="*/ 2147483647 w 14" name="T8"/>
                <a:gd fmla="*/ 2147483647 h 24" name="T9"/>
                <a:gd fmla="*/ 2147483647 w 14" name="T10"/>
                <a:gd fmla="*/ 2147483647 h 2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" name="T18"/>
                <a:gd fmla="*/ 0 h 24" name="T19"/>
                <a:gd fmla="*/ 14 w 14" name="T20"/>
                <a:gd fmla="*/ 24 h 2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4" w="1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6" name="Freeform 43"/>
            <p:cNvSpPr>
              <a:spLocks noChangeArrowheads="1"/>
            </p:cNvSpPr>
            <p:nvPr/>
          </p:nvSpPr>
          <p:spPr bwMode="auto">
            <a:xfrm>
              <a:off x="5748241" y="3742076"/>
              <a:ext cx="33109" cy="12788"/>
            </a:xfrm>
            <a:custGeom>
              <a:gdLst>
                <a:gd fmla="*/ 2147483647 w 18" name="T0"/>
                <a:gd fmla="*/ 2147483647 h 7" name="T1"/>
                <a:gd fmla="*/ 2147483647 w 18" name="T2"/>
                <a:gd fmla="*/ 2147483647 h 7" name="T3"/>
                <a:gd fmla="*/ 2147483647 w 18" name="T4"/>
                <a:gd fmla="*/ 2147483647 h 7" name="T5"/>
                <a:gd fmla="*/ 0 60000 65536" name="T6"/>
                <a:gd fmla="*/ 0 60000 65536" name="T7"/>
                <a:gd fmla="*/ 0 60000 65536" name="T8"/>
                <a:gd fmla="*/ 0 w 18" name="T9"/>
                <a:gd fmla="*/ 0 h 7" name="T10"/>
                <a:gd fmla="*/ 18 w 18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18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7" name="Freeform 44"/>
            <p:cNvSpPr>
              <a:spLocks noChangeArrowheads="1"/>
            </p:cNvSpPr>
            <p:nvPr/>
          </p:nvSpPr>
          <p:spPr bwMode="auto">
            <a:xfrm>
              <a:off x="5669982" y="3673337"/>
              <a:ext cx="27090" cy="25578"/>
            </a:xfrm>
            <a:custGeom>
              <a:gdLst>
                <a:gd fmla="*/ 2147483647 w 15" name="T0"/>
                <a:gd fmla="*/ 2147483647 h 13" name="T1"/>
                <a:gd fmla="*/ 2147483647 w 15" name="T2"/>
                <a:gd fmla="*/ 2147483647 h 13" name="T3"/>
                <a:gd fmla="*/ 2147483647 w 15" name="T4"/>
                <a:gd fmla="*/ 2147483647 h 13" name="T5"/>
                <a:gd fmla="*/ 2147483647 w 15" name="T6"/>
                <a:gd fmla="*/ 2147483647 h 13" name="T7"/>
                <a:gd fmla="*/ 2147483647 w 15" name="T8"/>
                <a:gd fmla="*/ 2147483647 h 13" name="T9"/>
                <a:gd fmla="*/ 2147483647 w 15" name="T10"/>
                <a:gd fmla="*/ 2147483647 h 1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" name="T18"/>
                <a:gd fmla="*/ 0 h 13" name="T19"/>
                <a:gd fmla="*/ 15 w 15" name="T20"/>
                <a:gd fmla="*/ 13 h 1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3" w="15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8" name="Freeform 45"/>
            <p:cNvSpPr>
              <a:spLocks noChangeArrowheads="1"/>
            </p:cNvSpPr>
            <p:nvPr/>
          </p:nvSpPr>
          <p:spPr bwMode="auto">
            <a:xfrm>
              <a:off x="5624832" y="3719696"/>
              <a:ext cx="45150" cy="57548"/>
            </a:xfrm>
            <a:custGeom>
              <a:gdLst>
                <a:gd fmla="*/ 2147483647 w 24" name="T0"/>
                <a:gd fmla="*/ 2147483647 h 29" name="T1"/>
                <a:gd fmla="*/ 2147483647 w 24" name="T2"/>
                <a:gd fmla="*/ 2147483647 h 29" name="T3"/>
                <a:gd fmla="*/ 2147483647 w 24" name="T4"/>
                <a:gd fmla="*/ 2147483647 h 29" name="T5"/>
                <a:gd fmla="*/ 2147483647 w 24" name="T6"/>
                <a:gd fmla="*/ 2147483647 h 29" name="T7"/>
                <a:gd fmla="*/ 2147483647 w 24" name="T8"/>
                <a:gd fmla="*/ 2147483647 h 29" name="T9"/>
                <a:gd fmla="*/ 2147483647 w 24" name="T10"/>
                <a:gd fmla="*/ 2147483647 h 29" name="T11"/>
                <a:gd fmla="*/ 2147483647 w 24" name="T12"/>
                <a:gd fmla="*/ 2147483647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9" name="T22"/>
                <a:gd fmla="*/ 24 w 24" name="T23"/>
                <a:gd fmla="*/ 29 h 2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8" w="24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49" name="Freeform 46"/>
            <p:cNvSpPr>
              <a:spLocks noChangeArrowheads="1"/>
            </p:cNvSpPr>
            <p:nvPr/>
          </p:nvSpPr>
          <p:spPr bwMode="auto">
            <a:xfrm>
              <a:off x="5934858" y="3961080"/>
              <a:ext cx="474068" cy="230195"/>
            </a:xfrm>
            <a:custGeom>
              <a:gdLst>
                <a:gd fmla="*/ 2147483647 w 257" name="T0"/>
                <a:gd fmla="*/ 2147483647 h 118" name="T1"/>
                <a:gd fmla="*/ 2147483647 w 257" name="T2"/>
                <a:gd fmla="*/ 2147483647 h 118" name="T3"/>
                <a:gd fmla="*/ 2147483647 w 257" name="T4"/>
                <a:gd fmla="*/ 2147483647 h 118" name="T5"/>
                <a:gd fmla="*/ 2147483647 w 257" name="T6"/>
                <a:gd fmla="*/ 2147483647 h 118" name="T7"/>
                <a:gd fmla="*/ 2147483647 w 257" name="T8"/>
                <a:gd fmla="*/ 2147483647 h 118" name="T9"/>
                <a:gd fmla="*/ 2147483647 w 257" name="T10"/>
                <a:gd fmla="*/ 2147483647 h 118" name="T11"/>
                <a:gd fmla="*/ 2147483647 w 257" name="T12"/>
                <a:gd fmla="*/ 2147483647 h 118" name="T13"/>
                <a:gd fmla="*/ 2147483647 w 257" name="T14"/>
                <a:gd fmla="*/ 2147483647 h 118" name="T15"/>
                <a:gd fmla="*/ 2147483647 w 257" name="T16"/>
                <a:gd fmla="*/ 2147483647 h 118" name="T17"/>
                <a:gd fmla="*/ 2147483647 w 257" name="T18"/>
                <a:gd fmla="*/ 2147483647 h 118" name="T19"/>
                <a:gd fmla="*/ 2147483647 w 257" name="T20"/>
                <a:gd fmla="*/ 2147483647 h 118" name="T21"/>
                <a:gd fmla="*/ 2147483647 w 257" name="T22"/>
                <a:gd fmla="*/ 2147483647 h 118" name="T23"/>
                <a:gd fmla="*/ 2147483647 w 257" name="T24"/>
                <a:gd fmla="*/ 2147483647 h 118" name="T25"/>
                <a:gd fmla="*/ 2147483647 w 257" name="T26"/>
                <a:gd fmla="*/ 2147483647 h 118" name="T27"/>
                <a:gd fmla="*/ 2147483647 w 257" name="T28"/>
                <a:gd fmla="*/ 2147483647 h 118" name="T29"/>
                <a:gd fmla="*/ 2147483647 w 257" name="T30"/>
                <a:gd fmla="*/ 2147483647 h 118" name="T31"/>
                <a:gd fmla="*/ 2147483647 w 257" name="T32"/>
                <a:gd fmla="*/ 2147483647 h 118" name="T33"/>
                <a:gd fmla="*/ 2147483647 w 257" name="T34"/>
                <a:gd fmla="*/ 2147483647 h 118" name="T35"/>
                <a:gd fmla="*/ 2147483647 w 257" name="T36"/>
                <a:gd fmla="*/ 2147483647 h 118" name="T37"/>
                <a:gd fmla="*/ 2147483647 w 257" name="T38"/>
                <a:gd fmla="*/ 2147483647 h 118" name="T39"/>
                <a:gd fmla="*/ 2147483647 w 257" name="T40"/>
                <a:gd fmla="*/ 2147483647 h 118" name="T41"/>
                <a:gd fmla="*/ 2147483647 w 257" name="T42"/>
                <a:gd fmla="*/ 2147483647 h 118" name="T43"/>
                <a:gd fmla="*/ 2147483647 w 257" name="T44"/>
                <a:gd fmla="*/ 2147483647 h 118" name="T45"/>
                <a:gd fmla="*/ 2147483647 w 257" name="T46"/>
                <a:gd fmla="*/ 2147483647 h 118" name="T47"/>
                <a:gd fmla="*/ 2147483647 w 257" name="T48"/>
                <a:gd fmla="*/ 2147483647 h 118" name="T49"/>
                <a:gd fmla="*/ 2147483647 w 257" name="T50"/>
                <a:gd fmla="*/ 2147483647 h 118" name="T51"/>
                <a:gd fmla="*/ 2147483647 w 257" name="T52"/>
                <a:gd fmla="*/ 2147483647 h 118" name="T53"/>
                <a:gd fmla="*/ 2147483647 w 257" name="T54"/>
                <a:gd fmla="*/ 2147483647 h 118" name="T55"/>
                <a:gd fmla="*/ 2147483647 w 257" name="T56"/>
                <a:gd fmla="*/ 2147483647 h 118" name="T57"/>
                <a:gd fmla="*/ 2147483647 w 257" name="T58"/>
                <a:gd fmla="*/ 2147483647 h 118" name="T59"/>
                <a:gd fmla="*/ 2147483647 w 257" name="T60"/>
                <a:gd fmla="*/ 2147483647 h 118" name="T61"/>
                <a:gd fmla="*/ 2147483647 w 257" name="T62"/>
                <a:gd fmla="*/ 2147483647 h 118" name="T63"/>
                <a:gd fmla="*/ 2147483647 w 257" name="T64"/>
                <a:gd fmla="*/ 2147483647 h 118" name="T65"/>
                <a:gd fmla="*/ 2147483647 w 257" name="T66"/>
                <a:gd fmla="*/ 2147483647 h 118" name="T67"/>
                <a:gd fmla="*/ 2147483647 w 257" name="T68"/>
                <a:gd fmla="*/ 2147483647 h 118" name="T69"/>
                <a:gd fmla="*/ 2147483647 w 257" name="T70"/>
                <a:gd fmla="*/ 2147483647 h 118" name="T71"/>
                <a:gd fmla="*/ 2147483647 w 257" name="T72"/>
                <a:gd fmla="*/ 2147483647 h 118" name="T73"/>
                <a:gd fmla="*/ 2147483647 w 257" name="T74"/>
                <a:gd fmla="*/ 2147483647 h 118" name="T75"/>
                <a:gd fmla="*/ 2147483647 w 257" name="T76"/>
                <a:gd fmla="*/ 2147483647 h 118" name="T77"/>
                <a:gd fmla="*/ 2147483647 w 257" name="T78"/>
                <a:gd fmla="*/ 2147483647 h 118" name="T79"/>
                <a:gd fmla="*/ 2147483647 w 257" name="T80"/>
                <a:gd fmla="*/ 2147483647 h 118" name="T81"/>
                <a:gd fmla="*/ 2147483647 w 257" name="T82"/>
                <a:gd fmla="*/ 2147483647 h 118" name="T83"/>
                <a:gd fmla="*/ 2147483647 w 257" name="T84"/>
                <a:gd fmla="*/ 2147483647 h 118" name="T85"/>
                <a:gd fmla="*/ 2147483647 w 257" name="T86"/>
                <a:gd fmla="*/ 2147483647 h 118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57" name="T132"/>
                <a:gd fmla="*/ 0 h 118" name="T133"/>
                <a:gd fmla="*/ 257 w 257" name="T134"/>
                <a:gd fmla="*/ 118 h 118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18" w="257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0" name="Freeform 47"/>
            <p:cNvSpPr>
              <a:spLocks noChangeArrowheads="1"/>
            </p:cNvSpPr>
            <p:nvPr/>
          </p:nvSpPr>
          <p:spPr bwMode="auto">
            <a:xfrm>
              <a:off x="6332172" y="4060192"/>
              <a:ext cx="70734" cy="27175"/>
            </a:xfrm>
            <a:custGeom>
              <a:gdLst>
                <a:gd fmla="*/ 2147483647 w 38" name="T0"/>
                <a:gd fmla="*/ 2147483647 h 14" name="T1"/>
                <a:gd fmla="*/ 2147483647 w 38" name="T2"/>
                <a:gd fmla="*/ 2147483647 h 14" name="T3"/>
                <a:gd fmla="*/ 2147483647 w 38" name="T4"/>
                <a:gd fmla="*/ 2147483647 h 14" name="T5"/>
                <a:gd fmla="*/ 2147483647 w 38" name="T6"/>
                <a:gd fmla="*/ 2147483647 h 14" name="T7"/>
                <a:gd fmla="*/ 2147483647 w 38" name="T8"/>
                <a:gd fmla="*/ 2147483647 h 14" name="T9"/>
                <a:gd fmla="*/ 2147483647 w 38" name="T10"/>
                <a:gd fmla="*/ 2147483647 h 14" name="T11"/>
                <a:gd fmla="*/ 2147483647 w 38" name="T12"/>
                <a:gd fmla="*/ 2147483647 h 1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8" name="T21"/>
                <a:gd fmla="*/ 0 h 14" name="T22"/>
                <a:gd fmla="*/ 38 w 38" name="T23"/>
                <a:gd fmla="*/ 14 h 1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4" w="38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1" name="Freeform 48"/>
            <p:cNvSpPr>
              <a:spLocks noChangeArrowheads="1"/>
            </p:cNvSpPr>
            <p:nvPr/>
          </p:nvSpPr>
          <p:spPr bwMode="auto">
            <a:xfrm>
              <a:off x="6455580" y="4077777"/>
              <a:ext cx="46654" cy="30373"/>
            </a:xfrm>
            <a:custGeom>
              <a:gdLst>
                <a:gd fmla="*/ 2147483647 w 25" name="T0"/>
                <a:gd fmla="*/ 2147483647 h 15" name="T1"/>
                <a:gd fmla="*/ 2147483647 w 25" name="T2"/>
                <a:gd fmla="*/ 2147483647 h 15" name="T3"/>
                <a:gd fmla="*/ 2147483647 w 25" name="T4"/>
                <a:gd fmla="*/ 2147483647 h 15" name="T5"/>
                <a:gd fmla="*/ 0 60000 65536" name="T6"/>
                <a:gd fmla="*/ 0 60000 65536" name="T7"/>
                <a:gd fmla="*/ 0 60000 65536" name="T8"/>
                <a:gd fmla="*/ 0 w 25" name="T9"/>
                <a:gd fmla="*/ 0 h 15" name="T10"/>
                <a:gd fmla="*/ 25 w 25" name="T11"/>
                <a:gd fmla="*/ 15 h 1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5" w="2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2" name="Freeform 49"/>
            <p:cNvSpPr>
              <a:spLocks noChangeArrowheads="1"/>
            </p:cNvSpPr>
            <p:nvPr/>
          </p:nvSpPr>
          <p:spPr bwMode="auto">
            <a:xfrm>
              <a:off x="6740021" y="4415075"/>
              <a:ext cx="82774" cy="51154"/>
            </a:xfrm>
            <a:custGeom>
              <a:gdLst>
                <a:gd fmla="*/ 2147483647 w 45" name="T0"/>
                <a:gd fmla="*/ 2147483647 h 26" name="T1"/>
                <a:gd fmla="*/ 2147483647 w 45" name="T2"/>
                <a:gd fmla="*/ 2147483647 h 26" name="T3"/>
                <a:gd fmla="*/ 2147483647 w 45" name="T4"/>
                <a:gd fmla="*/ 2147483647 h 26" name="T5"/>
                <a:gd fmla="*/ 2147483647 w 45" name="T6"/>
                <a:gd fmla="*/ 2147483647 h 26" name="T7"/>
                <a:gd fmla="*/ 2147483647 w 45" name="T8"/>
                <a:gd fmla="*/ 2147483647 h 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5" name="T15"/>
                <a:gd fmla="*/ 0 h 26" name="T16"/>
                <a:gd fmla="*/ 45 w 45" name="T17"/>
                <a:gd fmla="*/ 26 h 2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6" w="45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3" name="Freeform 50"/>
            <p:cNvSpPr>
              <a:spLocks noChangeArrowheads="1"/>
            </p:cNvSpPr>
            <p:nvPr/>
          </p:nvSpPr>
          <p:spPr bwMode="auto">
            <a:xfrm>
              <a:off x="6982323" y="4339942"/>
              <a:ext cx="31605" cy="28774"/>
            </a:xfrm>
            <a:custGeom>
              <a:gdLst>
                <a:gd fmla="*/ 2147483647 w 17" name="T0"/>
                <a:gd fmla="*/ 2147483647 h 14" name="T1"/>
                <a:gd fmla="*/ 2147483647 w 17" name="T2"/>
                <a:gd fmla="*/ 2147483647 h 14" name="T3"/>
                <a:gd fmla="*/ 2147483647 w 17" name="T4"/>
                <a:gd fmla="*/ 2147483647 h 14" name="T5"/>
                <a:gd fmla="*/ 2147483647 w 17" name="T6"/>
                <a:gd fmla="*/ 2147483647 h 14" name="T7"/>
                <a:gd fmla="*/ 2147483647 w 17" name="T8"/>
                <a:gd fmla="*/ 2147483647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7" name="T15"/>
                <a:gd fmla="*/ 0 h 14" name="T16"/>
                <a:gd fmla="*/ 17 w 17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17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4" name="Freeform 51"/>
            <p:cNvSpPr>
              <a:spLocks noChangeArrowheads="1"/>
            </p:cNvSpPr>
            <p:nvPr/>
          </p:nvSpPr>
          <p:spPr bwMode="auto">
            <a:xfrm>
              <a:off x="6992858" y="4312767"/>
              <a:ext cx="22574" cy="23979"/>
            </a:xfrm>
            <a:custGeom>
              <a:gdLst>
                <a:gd fmla="*/ 2147483647 w 13" name="T0"/>
                <a:gd fmla="*/ 2147483647 h 12" name="T1"/>
                <a:gd fmla="*/ 2147483647 w 13" name="T2"/>
                <a:gd fmla="*/ 2147483647 h 12" name="T3"/>
                <a:gd fmla="*/ 2147483647 w 13" name="T4"/>
                <a:gd fmla="*/ 2147483647 h 12" name="T5"/>
                <a:gd fmla="*/ 2147483647 w 13" name="T6"/>
                <a:gd fmla="*/ 2147483647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3" name="T12"/>
                <a:gd fmla="*/ 0 h 12" name="T13"/>
                <a:gd fmla="*/ 13 w 13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13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5" name="Freeform 52"/>
            <p:cNvSpPr>
              <a:spLocks noChangeArrowheads="1"/>
            </p:cNvSpPr>
            <p:nvPr/>
          </p:nvSpPr>
          <p:spPr bwMode="auto">
            <a:xfrm>
              <a:off x="6752061" y="4282394"/>
              <a:ext cx="28595" cy="27175"/>
            </a:xfrm>
            <a:custGeom>
              <a:gdLst>
                <a:gd fmla="*/ 2147483647 w 15" name="T0"/>
                <a:gd fmla="*/ 2147483647 h 14" name="T1"/>
                <a:gd fmla="*/ 2147483647 w 15" name="T2"/>
                <a:gd fmla="*/ 2147483647 h 14" name="T3"/>
                <a:gd fmla="*/ 2147483647 w 15" name="T4"/>
                <a:gd fmla="*/ 2147483647 h 14" name="T5"/>
                <a:gd fmla="*/ 2147483647 w 15" name="T6"/>
                <a:gd fmla="*/ 2147483647 h 1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5" name="T12"/>
                <a:gd fmla="*/ 0 h 14" name="T13"/>
                <a:gd fmla="*/ 15 w 15" name="T14"/>
                <a:gd fmla="*/ 14 h 1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" w="15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6" name="Freeform 53"/>
            <p:cNvSpPr>
              <a:spLocks noChangeArrowheads="1"/>
            </p:cNvSpPr>
            <p:nvPr/>
          </p:nvSpPr>
          <p:spPr bwMode="auto">
            <a:xfrm>
              <a:off x="6386352" y="4044206"/>
              <a:ext cx="19564" cy="20781"/>
            </a:xfrm>
            <a:custGeom>
              <a:gdLst>
                <a:gd fmla="*/ 2147483647 w 11" name="T0"/>
                <a:gd fmla="*/ 2147483647 h 10" name="T1"/>
                <a:gd fmla="*/ 2147483647 w 11" name="T2"/>
                <a:gd fmla="*/ 2147483647 h 10" name="T3"/>
                <a:gd fmla="*/ 2147483647 w 11" name="T4"/>
                <a:gd fmla="*/ 2147483647 h 10" name="T5"/>
                <a:gd fmla="*/ 2147483647 w 11" name="T6"/>
                <a:gd fmla="*/ 2147483647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10" name="T13"/>
                <a:gd fmla="*/ 11 w 11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11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7" name="Freeform 54"/>
            <p:cNvSpPr>
              <a:spLocks noChangeArrowheads="1"/>
            </p:cNvSpPr>
            <p:nvPr/>
          </p:nvSpPr>
          <p:spPr bwMode="auto">
            <a:xfrm>
              <a:off x="5679011" y="4194472"/>
              <a:ext cx="909007" cy="752929"/>
            </a:xfrm>
            <a:custGeom>
              <a:gdLst>
                <a:gd fmla="*/ 2147483647 w 494" name="T0"/>
                <a:gd fmla="*/ 2147483647 h 385" name="T1"/>
                <a:gd fmla="*/ 2147483647 w 494" name="T2"/>
                <a:gd fmla="*/ 2147483647 h 385" name="T3"/>
                <a:gd fmla="*/ 2147483647 w 494" name="T4"/>
                <a:gd fmla="*/ 2147483647 h 385" name="T5"/>
                <a:gd fmla="*/ 2147483647 w 494" name="T6"/>
                <a:gd fmla="*/ 2147483647 h 385" name="T7"/>
                <a:gd fmla="*/ 2147483647 w 494" name="T8"/>
                <a:gd fmla="*/ 2147483647 h 385" name="T9"/>
                <a:gd fmla="*/ 2147483647 w 494" name="T10"/>
                <a:gd fmla="*/ 2147483647 h 385" name="T11"/>
                <a:gd fmla="*/ 2147483647 w 494" name="T12"/>
                <a:gd fmla="*/ 2147483647 h 385" name="T13"/>
                <a:gd fmla="*/ 2147483647 w 494" name="T14"/>
                <a:gd fmla="*/ 2147483647 h 385" name="T15"/>
                <a:gd fmla="*/ 2147483647 w 494" name="T16"/>
                <a:gd fmla="*/ 2147483647 h 385" name="T17"/>
                <a:gd fmla="*/ 2147483647 w 494" name="T18"/>
                <a:gd fmla="*/ 2147483647 h 385" name="T19"/>
                <a:gd fmla="*/ 2147483647 w 494" name="T20"/>
                <a:gd fmla="*/ 2147483647 h 385" name="T21"/>
                <a:gd fmla="*/ 2147483647 w 494" name="T22"/>
                <a:gd fmla="*/ 2147483647 h 385" name="T23"/>
                <a:gd fmla="*/ 2147483647 w 494" name="T24"/>
                <a:gd fmla="*/ 2147483647 h 385" name="T25"/>
                <a:gd fmla="*/ 2147483647 w 494" name="T26"/>
                <a:gd fmla="*/ 2147483647 h 385" name="T27"/>
                <a:gd fmla="*/ 2147483647 w 494" name="T28"/>
                <a:gd fmla="*/ 2147483647 h 385" name="T29"/>
                <a:gd fmla="*/ 2147483647 w 494" name="T30"/>
                <a:gd fmla="*/ 2147483647 h 385" name="T31"/>
                <a:gd fmla="*/ 2147483647 w 494" name="T32"/>
                <a:gd fmla="*/ 2147483647 h 385" name="T33"/>
                <a:gd fmla="*/ 2147483647 w 494" name="T34"/>
                <a:gd fmla="*/ 2147483647 h 385" name="T35"/>
                <a:gd fmla="*/ 2147483647 w 494" name="T36"/>
                <a:gd fmla="*/ 2147483647 h 385" name="T37"/>
                <a:gd fmla="*/ 2147483647 w 494" name="T38"/>
                <a:gd fmla="*/ 2147483647 h 385" name="T39"/>
                <a:gd fmla="*/ 2147483647 w 494" name="T40"/>
                <a:gd fmla="*/ 2147483647 h 385" name="T41"/>
                <a:gd fmla="*/ 2147483647 w 494" name="T42"/>
                <a:gd fmla="*/ 2147483647 h 385" name="T43"/>
                <a:gd fmla="*/ 2147483647 w 494" name="T44"/>
                <a:gd fmla="*/ 2147483647 h 385" name="T45"/>
                <a:gd fmla="*/ 2147483647 w 494" name="T46"/>
                <a:gd fmla="*/ 2147483647 h 385" name="T47"/>
                <a:gd fmla="*/ 2147483647 w 494" name="T48"/>
                <a:gd fmla="*/ 2147483647 h 385" name="T49"/>
                <a:gd fmla="*/ 2147483647 w 494" name="T50"/>
                <a:gd fmla="*/ 2147483647 h 385" name="T51"/>
                <a:gd fmla="*/ 2147483647 w 494" name="T52"/>
                <a:gd fmla="*/ 2147483647 h 385" name="T53"/>
                <a:gd fmla="*/ 2147483647 w 494" name="T54"/>
                <a:gd fmla="*/ 2147483647 h 385" name="T55"/>
                <a:gd fmla="*/ 2147483647 w 494" name="T56"/>
                <a:gd fmla="*/ 2147483647 h 385" name="T57"/>
                <a:gd fmla="*/ 2147483647 w 494" name="T58"/>
                <a:gd fmla="*/ 2147483647 h 385" name="T59"/>
                <a:gd fmla="*/ 2147483647 w 494" name="T60"/>
                <a:gd fmla="*/ 2147483647 h 385" name="T61"/>
                <a:gd fmla="*/ 2147483647 w 494" name="T62"/>
                <a:gd fmla="*/ 2147483647 h 385" name="T63"/>
                <a:gd fmla="*/ 2147483647 w 494" name="T64"/>
                <a:gd fmla="*/ 2147483647 h 385" name="T65"/>
                <a:gd fmla="*/ 2147483647 w 494" name="T66"/>
                <a:gd fmla="*/ 2147483647 h 385" name="T67"/>
                <a:gd fmla="*/ 2147483647 w 494" name="T68"/>
                <a:gd fmla="*/ 2147483647 h 385" name="T69"/>
                <a:gd fmla="*/ 2147483647 w 494" name="T70"/>
                <a:gd fmla="*/ 2147483647 h 385" name="T71"/>
                <a:gd fmla="*/ 2147483647 w 494" name="T72"/>
                <a:gd fmla="*/ 2147483647 h 385" name="T73"/>
                <a:gd fmla="*/ 2147483647 w 494" name="T74"/>
                <a:gd fmla="*/ 2147483647 h 385" name="T75"/>
                <a:gd fmla="*/ 2147483647 w 494" name="T76"/>
                <a:gd fmla="*/ 2147483647 h 385" name="T77"/>
                <a:gd fmla="*/ 2147483647 w 494" name="T78"/>
                <a:gd fmla="*/ 2147483647 h 385" name="T79"/>
                <a:gd fmla="*/ 2147483647 w 494" name="T80"/>
                <a:gd fmla="*/ 2147483647 h 385" name="T81"/>
                <a:gd fmla="*/ 2147483647 w 494" name="T82"/>
                <a:gd fmla="*/ 2147483647 h 385" name="T83"/>
                <a:gd fmla="*/ 2147483647 w 494" name="T84"/>
                <a:gd fmla="*/ 2147483647 h 385" name="T85"/>
                <a:gd fmla="*/ 2147483647 w 494" name="T86"/>
                <a:gd fmla="*/ 2147483647 h 385" name="T87"/>
                <a:gd fmla="*/ 2147483647 w 494" name="T88"/>
                <a:gd fmla="*/ 2147483647 h 385" name="T89"/>
                <a:gd fmla="*/ 2147483647 w 494" name="T90"/>
                <a:gd fmla="*/ 2147483647 h 385" name="T91"/>
                <a:gd fmla="*/ 2147483647 w 494" name="T92"/>
                <a:gd fmla="*/ 2147483647 h 385" name="T93"/>
                <a:gd fmla="*/ 2147483647 w 494" name="T94"/>
                <a:gd fmla="*/ 2147483647 h 385" name="T95"/>
                <a:gd fmla="*/ 2147483647 w 494" name="T96"/>
                <a:gd fmla="*/ 2147483647 h 385" name="T97"/>
                <a:gd fmla="*/ 2147483647 w 494" name="T98"/>
                <a:gd fmla="*/ 2147483647 h 385" name="T99"/>
                <a:gd fmla="*/ 2147483647 w 494" name="T100"/>
                <a:gd fmla="*/ 2147483647 h 385" name="T101"/>
                <a:gd fmla="*/ 2147483647 w 494" name="T102"/>
                <a:gd fmla="*/ 2147483647 h 385" name="T103"/>
                <a:gd fmla="*/ 2147483647 w 494" name="T104"/>
                <a:gd fmla="*/ 2147483647 h 385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94" name="T159"/>
                <a:gd fmla="*/ 0 h 385" name="T160"/>
                <a:gd fmla="*/ 494 w 494" name="T161"/>
                <a:gd fmla="*/ 385 h 385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85" w="492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8" name="Freeform 55"/>
            <p:cNvSpPr>
              <a:spLocks noChangeArrowheads="1"/>
            </p:cNvSpPr>
            <p:nvPr/>
          </p:nvSpPr>
          <p:spPr bwMode="auto">
            <a:xfrm>
              <a:off x="6469125" y="5009747"/>
              <a:ext cx="97823" cy="108703"/>
            </a:xfrm>
            <a:custGeom>
              <a:gdLst>
                <a:gd fmla="*/ 2147483647 w 53" name="T0"/>
                <a:gd fmla="*/ 2147483647 h 55" name="T1"/>
                <a:gd fmla="*/ 2147483647 w 53" name="T2"/>
                <a:gd fmla="*/ 2147483647 h 55" name="T3"/>
                <a:gd fmla="*/ 2147483647 w 53" name="T4"/>
                <a:gd fmla="*/ 2147483647 h 55" name="T5"/>
                <a:gd fmla="*/ 2147483647 w 53" name="T6"/>
                <a:gd fmla="*/ 2147483647 h 55" name="T7"/>
                <a:gd fmla="*/ 2147483647 w 53" name="T8"/>
                <a:gd fmla="*/ 2147483647 h 55" name="T9"/>
                <a:gd fmla="*/ 2147483647 w 53" name="T10"/>
                <a:gd fmla="*/ 2147483647 h 55" name="T11"/>
                <a:gd fmla="*/ 2147483647 w 53" name="T12"/>
                <a:gd fmla="*/ 2147483647 h 55" name="T13"/>
                <a:gd fmla="*/ 2147483647 w 53" name="T14"/>
                <a:gd fmla="*/ 2147483647 h 55" name="T15"/>
                <a:gd fmla="*/ 2147483647 w 53" name="T16"/>
                <a:gd fmla="*/ 2147483647 h 55" name="T17"/>
                <a:gd fmla="*/ 2147483647 w 53" name="T18"/>
                <a:gd fmla="*/ 2147483647 h 55" name="T19"/>
                <a:gd fmla="*/ 2147483647 w 53" name="T20"/>
                <a:gd fmla="*/ 2147483647 h 55" name="T21"/>
                <a:gd fmla="*/ 2147483647 w 53" name="T22"/>
                <a:gd fmla="*/ 2147483647 h 55" name="T23"/>
                <a:gd fmla="*/ 2147483647 w 53" name="T24"/>
                <a:gd fmla="*/ 2147483647 h 5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3" name="T39"/>
                <a:gd fmla="*/ 0 h 55" name="T40"/>
                <a:gd fmla="*/ 53 w 53" name="T41"/>
                <a:gd fmla="*/ 55 h 55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55" w="52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9" name="Freeform 56"/>
            <p:cNvSpPr>
              <a:spLocks noChangeArrowheads="1"/>
            </p:cNvSpPr>
            <p:nvPr/>
          </p:nvSpPr>
          <p:spPr bwMode="auto">
            <a:xfrm>
              <a:off x="6995867" y="5003351"/>
              <a:ext cx="123409" cy="234990"/>
            </a:xfrm>
            <a:custGeom>
              <a:gdLst>
                <a:gd fmla="*/ 2147483647 w 67" name="T0"/>
                <a:gd fmla="*/ 2147483647 h 120" name="T1"/>
                <a:gd fmla="*/ 2147483647 w 67" name="T2"/>
                <a:gd fmla="*/ 2147483647 h 120" name="T3"/>
                <a:gd fmla="*/ 2147483647 w 67" name="T4"/>
                <a:gd fmla="*/ 2147483647 h 120" name="T5"/>
                <a:gd fmla="*/ 2147483647 w 67" name="T6"/>
                <a:gd fmla="*/ 2147483647 h 120" name="T7"/>
                <a:gd fmla="*/ 2147483647 w 67" name="T8"/>
                <a:gd fmla="*/ 2147483647 h 120" name="T9"/>
                <a:gd fmla="*/ 2147483647 w 67" name="T10"/>
                <a:gd fmla="*/ 2147483647 h 120" name="T11"/>
                <a:gd fmla="*/ 2147483647 w 67" name="T12"/>
                <a:gd fmla="*/ 2147483647 h 120" name="T13"/>
                <a:gd fmla="*/ 2147483647 w 67" name="T14"/>
                <a:gd fmla="*/ 2147483647 h 120" name="T15"/>
                <a:gd fmla="*/ 2147483647 w 67" name="T16"/>
                <a:gd fmla="*/ 2147483647 h 120" name="T17"/>
                <a:gd fmla="*/ 2147483647 w 67" name="T18"/>
                <a:gd fmla="*/ 2147483647 h 120" name="T19"/>
                <a:gd fmla="*/ 2147483647 w 67" name="T20"/>
                <a:gd fmla="*/ 2147483647 h 120" name="T21"/>
                <a:gd fmla="*/ 2147483647 w 67" name="T22"/>
                <a:gd fmla="*/ 2147483647 h 120" name="T23"/>
                <a:gd fmla="*/ 2147483647 w 67" name="T24"/>
                <a:gd fmla="*/ 2147483647 h 120" name="T25"/>
                <a:gd fmla="*/ 2147483647 w 67" name="T26"/>
                <a:gd fmla="*/ 2147483647 h 120" name="T27"/>
                <a:gd fmla="*/ 2147483647 w 67" name="T28"/>
                <a:gd fmla="*/ 2147483647 h 120" name="T29"/>
                <a:gd fmla="*/ 2147483647 w 67" name="T30"/>
                <a:gd fmla="*/ 2147483647 h 120" name="T31"/>
                <a:gd fmla="*/ 2147483647 w 67" name="T32"/>
                <a:gd fmla="*/ 2147483647 h 120" name="T33"/>
                <a:gd fmla="*/ 2147483647 w 67" name="T34"/>
                <a:gd fmla="*/ 2147483647 h 120" name="T35"/>
                <a:gd fmla="*/ 2147483647 w 67" name="T36"/>
                <a:gd fmla="*/ 2147483647 h 120" name="T37"/>
                <a:gd fmla="*/ 2147483647 w 67" name="T38"/>
                <a:gd fmla="*/ 2147483647 h 120" name="T39"/>
                <a:gd fmla="*/ 2147483647 w 67" name="T40"/>
                <a:gd fmla="*/ 2147483647 h 120" name="T41"/>
                <a:gd fmla="*/ 2147483647 w 67" name="T42"/>
                <a:gd fmla="*/ 2147483647 h 120" name="T43"/>
                <a:gd fmla="*/ 2147483647 w 67" name="T44"/>
                <a:gd fmla="*/ 2147483647 h 120" name="T45"/>
                <a:gd fmla="*/ 2147483647 w 67" name="T46"/>
                <a:gd fmla="*/ 2147483647 h 12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67" name="T72"/>
                <a:gd fmla="*/ 0 h 120" name="T73"/>
                <a:gd fmla="*/ 67 w 67" name="T74"/>
                <a:gd fmla="*/ 120 h 12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20" w="67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0" name="Freeform 57"/>
            <p:cNvSpPr>
              <a:spLocks noChangeArrowheads="1"/>
            </p:cNvSpPr>
            <p:nvPr/>
          </p:nvSpPr>
          <p:spPr bwMode="auto">
            <a:xfrm>
              <a:off x="6997373" y="4795537"/>
              <a:ext cx="171567" cy="242983"/>
            </a:xfrm>
            <a:custGeom>
              <a:gdLst>
                <a:gd fmla="*/ 2147483647 w 93" name="T0"/>
                <a:gd fmla="*/ 2147483647 h 124" name="T1"/>
                <a:gd fmla="*/ 2147483647 w 93" name="T2"/>
                <a:gd fmla="*/ 2147483647 h 124" name="T3"/>
                <a:gd fmla="*/ 2147483647 w 93" name="T4"/>
                <a:gd fmla="*/ 2147483647 h 124" name="T5"/>
                <a:gd fmla="*/ 2147483647 w 93" name="T6"/>
                <a:gd fmla="*/ 2147483647 h 124" name="T7"/>
                <a:gd fmla="*/ 2147483647 w 93" name="T8"/>
                <a:gd fmla="*/ 2147483647 h 124" name="T9"/>
                <a:gd fmla="*/ 2147483647 w 93" name="T10"/>
                <a:gd fmla="*/ 2147483647 h 124" name="T11"/>
                <a:gd fmla="*/ 2147483647 w 93" name="T12"/>
                <a:gd fmla="*/ 2147483647 h 124" name="T13"/>
                <a:gd fmla="*/ 2147483647 w 93" name="T14"/>
                <a:gd fmla="*/ 2147483647 h 124" name="T15"/>
                <a:gd fmla="*/ 2147483647 w 93" name="T16"/>
                <a:gd fmla="*/ 2147483647 h 124" name="T17"/>
                <a:gd fmla="*/ 2147483647 w 93" name="T18"/>
                <a:gd fmla="*/ 2147483647 h 124" name="T19"/>
                <a:gd fmla="*/ 2147483647 w 93" name="T20"/>
                <a:gd fmla="*/ 2147483647 h 124" name="T21"/>
                <a:gd fmla="*/ 2147483647 w 93" name="T22"/>
                <a:gd fmla="*/ 2147483647 h 124" name="T23"/>
                <a:gd fmla="*/ 2147483647 w 93" name="T24"/>
                <a:gd fmla="*/ 2147483647 h 124" name="T25"/>
                <a:gd fmla="*/ 2147483647 w 93" name="T26"/>
                <a:gd fmla="*/ 2147483647 h 124" name="T27"/>
                <a:gd fmla="*/ 2147483647 w 93" name="T28"/>
                <a:gd fmla="*/ 2147483647 h 124" name="T29"/>
                <a:gd fmla="*/ 2147483647 w 93" name="T30"/>
                <a:gd fmla="*/ 2147483647 h 124" name="T31"/>
                <a:gd fmla="*/ 2147483647 w 93" name="T32"/>
                <a:gd fmla="*/ 2147483647 h 124" name="T33"/>
                <a:gd fmla="*/ 2147483647 w 93" name="T34"/>
                <a:gd fmla="*/ 2147483647 h 124" name="T35"/>
                <a:gd fmla="*/ 2147483647 w 93" name="T36"/>
                <a:gd fmla="*/ 2147483647 h 124" name="T37"/>
                <a:gd fmla="*/ 2147483647 w 93" name="T38"/>
                <a:gd fmla="*/ 2147483647 h 124" name="T39"/>
                <a:gd fmla="*/ 2147483647 w 93" name="T40"/>
                <a:gd fmla="*/ 2147483647 h 124" name="T41"/>
                <a:gd fmla="*/ 2147483647 w 93" name="T42"/>
                <a:gd fmla="*/ 2147483647 h 124" name="T43"/>
                <a:gd fmla="*/ 2147483647 w 93" name="T44"/>
                <a:gd fmla="*/ 2147483647 h 124" name="T45"/>
                <a:gd fmla="*/ 2147483647 w 93" name="T46"/>
                <a:gd fmla="*/ 2147483647 h 124" name="T47"/>
                <a:gd fmla="*/ 2147483647 w 93" name="T48"/>
                <a:gd fmla="*/ 2147483647 h 12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93" name="T75"/>
                <a:gd fmla="*/ 0 h 124" name="T76"/>
                <a:gd fmla="*/ 93 w 93" name="T77"/>
                <a:gd fmla="*/ 124 h 12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24" w="93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1" name="Freeform 5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15430" y="2129112"/>
              <a:ext cx="2054295" cy="3396974"/>
            </a:xfrm>
            <a:custGeom>
              <a:gdLst>
                <a:gd fmla="*/ 2147483647 w 1115" name="T0"/>
                <a:gd fmla="*/ 2147483647 h 1734" name="T1"/>
                <a:gd fmla="*/ 2147483647 w 1115" name="T2"/>
                <a:gd fmla="*/ 2147483647 h 1734" name="T3"/>
                <a:gd fmla="*/ 2147483647 w 1115" name="T4"/>
                <a:gd fmla="*/ 2147483647 h 1734" name="T5"/>
                <a:gd fmla="*/ 2147483647 w 1115" name="T6"/>
                <a:gd fmla="*/ 2147483647 h 1734" name="T7"/>
                <a:gd fmla="*/ 2147483647 w 1115" name="T8"/>
                <a:gd fmla="*/ 2147483647 h 1734" name="T9"/>
                <a:gd fmla="*/ 2147483647 w 1115" name="T10"/>
                <a:gd fmla="*/ 2147483647 h 1734" name="T11"/>
                <a:gd fmla="*/ 2147483647 w 1115" name="T12"/>
                <a:gd fmla="*/ 2147483647 h 1734" name="T13"/>
                <a:gd fmla="*/ 2147483647 w 1115" name="T14"/>
                <a:gd fmla="*/ 2147483647 h 1734" name="T15"/>
                <a:gd fmla="*/ 2147483647 w 1115" name="T16"/>
                <a:gd fmla="*/ 2147483647 h 1734" name="T17"/>
                <a:gd fmla="*/ 2147483647 w 1115" name="T18"/>
                <a:gd fmla="*/ 2147483647 h 1734" name="T19"/>
                <a:gd fmla="*/ 2147483647 w 1115" name="T20"/>
                <a:gd fmla="*/ 2147483647 h 1734" name="T21"/>
                <a:gd fmla="*/ 2147483647 w 1115" name="T22"/>
                <a:gd fmla="*/ 2147483647 h 1734" name="T23"/>
                <a:gd fmla="*/ 2147483647 w 1115" name="T24"/>
                <a:gd fmla="*/ 2147483647 h 1734" name="T25"/>
                <a:gd fmla="*/ 2147483647 w 1115" name="T26"/>
                <a:gd fmla="*/ 2147483647 h 1734" name="T27"/>
                <a:gd fmla="*/ 2147483647 w 1115" name="T28"/>
                <a:gd fmla="*/ 2147483647 h 1734" name="T29"/>
                <a:gd fmla="*/ 2147483647 w 1115" name="T30"/>
                <a:gd fmla="*/ 2147483647 h 1734" name="T31"/>
                <a:gd fmla="*/ 2147483647 w 1115" name="T32"/>
                <a:gd fmla="*/ 2147483647 h 1734" name="T33"/>
                <a:gd fmla="*/ 2147483647 w 1115" name="T34"/>
                <a:gd fmla="*/ 2147483647 h 1734" name="T35"/>
                <a:gd fmla="*/ 2147483647 w 1115" name="T36"/>
                <a:gd fmla="*/ 2147483647 h 1734" name="T37"/>
                <a:gd fmla="*/ 2147483647 w 1115" name="T38"/>
                <a:gd fmla="*/ 2147483647 h 1734" name="T39"/>
                <a:gd fmla="*/ 2147483647 w 1115" name="T40"/>
                <a:gd fmla="*/ 2147483647 h 1734" name="T41"/>
                <a:gd fmla="*/ 2147483647 w 1115" name="T42"/>
                <a:gd fmla="*/ 2147483647 h 1734" name="T43"/>
                <a:gd fmla="*/ 2147483647 w 1115" name="T44"/>
                <a:gd fmla="*/ 2147483647 h 1734" name="T45"/>
                <a:gd fmla="*/ 2147483647 w 1115" name="T46"/>
                <a:gd fmla="*/ 2147483647 h 1734" name="T47"/>
                <a:gd fmla="*/ 2147483647 w 1115" name="T48"/>
                <a:gd fmla="*/ 2147483647 h 1734" name="T49"/>
                <a:gd fmla="*/ 2147483647 w 1115" name="T50"/>
                <a:gd fmla="*/ 2147483647 h 1734" name="T51"/>
                <a:gd fmla="*/ 2147483647 w 1115" name="T52"/>
                <a:gd fmla="*/ 2147483647 h 1734" name="T53"/>
                <a:gd fmla="*/ 2147483647 w 1115" name="T54"/>
                <a:gd fmla="*/ 2147483647 h 1734" name="T55"/>
                <a:gd fmla="*/ 2147483647 w 1115" name="T56"/>
                <a:gd fmla="*/ 2147483647 h 1734" name="T57"/>
                <a:gd fmla="*/ 2147483647 w 1115" name="T58"/>
                <a:gd fmla="*/ 2147483647 h 1734" name="T59"/>
                <a:gd fmla="*/ 2147483647 w 1115" name="T60"/>
                <a:gd fmla="*/ 2147483647 h 1734" name="T61"/>
                <a:gd fmla="*/ 2147483647 w 1115" name="T62"/>
                <a:gd fmla="*/ 2147483647 h 1734" name="T63"/>
                <a:gd fmla="*/ 2147483647 w 1115" name="T64"/>
                <a:gd fmla="*/ 2147483647 h 1734" name="T65"/>
                <a:gd fmla="*/ 2147483647 w 1115" name="T66"/>
                <a:gd fmla="*/ 2147483647 h 1734" name="T67"/>
                <a:gd fmla="*/ 2147483647 w 1115" name="T68"/>
                <a:gd fmla="*/ 2147483647 h 1734" name="T69"/>
                <a:gd fmla="*/ 2147483647 w 1115" name="T70"/>
                <a:gd fmla="*/ 2147483647 h 1734" name="T71"/>
                <a:gd fmla="*/ 2147483647 w 1115" name="T72"/>
                <a:gd fmla="*/ 2147483647 h 1734" name="T73"/>
                <a:gd fmla="*/ 2147483647 w 1115" name="T74"/>
                <a:gd fmla="*/ 2147483647 h 1734" name="T75"/>
                <a:gd fmla="*/ 2147483647 w 1115" name="T76"/>
                <a:gd fmla="*/ 2147483647 h 1734" name="T77"/>
                <a:gd fmla="*/ 2147483647 w 1115" name="T78"/>
                <a:gd fmla="*/ 2147483647 h 1734" name="T79"/>
                <a:gd fmla="*/ 2147483647 w 1115" name="T80"/>
                <a:gd fmla="*/ 2147483647 h 1734" name="T81"/>
                <a:gd fmla="*/ 2147483647 w 1115" name="T82"/>
                <a:gd fmla="*/ 2147483647 h 1734" name="T83"/>
                <a:gd fmla="*/ 2147483647 w 1115" name="T84"/>
                <a:gd fmla="*/ 2147483647 h 1734" name="T85"/>
                <a:gd fmla="*/ 2147483647 w 1115" name="T86"/>
                <a:gd fmla="*/ 2147483647 h 1734" name="T87"/>
                <a:gd fmla="*/ 2147483647 w 1115" name="T88"/>
                <a:gd fmla="*/ 2147483647 h 1734" name="T89"/>
                <a:gd fmla="*/ 2147483647 w 1115" name="T90"/>
                <a:gd fmla="*/ 2147483647 h 1734" name="T91"/>
                <a:gd fmla="*/ 2147483647 w 1115" name="T92"/>
                <a:gd fmla="*/ 2147483647 h 1734" name="T93"/>
                <a:gd fmla="*/ 2147483647 w 1115" name="T94"/>
                <a:gd fmla="*/ 2147483647 h 1734" name="T95"/>
                <a:gd fmla="*/ 2147483647 w 1115" name="T96"/>
                <a:gd fmla="*/ 2147483647 h 1734" name="T97"/>
                <a:gd fmla="*/ 2147483647 w 1115" name="T98"/>
                <a:gd fmla="*/ 2147483647 h 1734" name="T99"/>
                <a:gd fmla="*/ 2147483647 w 1115" name="T100"/>
                <a:gd fmla="*/ 2147483647 h 1734" name="T101"/>
                <a:gd fmla="*/ 2147483647 w 1115" name="T102"/>
                <a:gd fmla="*/ 2147483647 h 1734" name="T103"/>
                <a:gd fmla="*/ 2147483647 w 1115" name="T104"/>
                <a:gd fmla="*/ 2147483647 h 1734" name="T105"/>
                <a:gd fmla="*/ 2147483647 w 1115" name="T106"/>
                <a:gd fmla="*/ 2147483647 h 1734" name="T107"/>
                <a:gd fmla="*/ 2147483647 w 1115" name="T108"/>
                <a:gd fmla="*/ 2147483647 h 1734" name="T109"/>
                <a:gd fmla="*/ 2147483647 w 1115" name="T110"/>
                <a:gd fmla="*/ 2147483647 h 1734" name="T111"/>
                <a:gd fmla="*/ 2147483647 w 1115" name="T112"/>
                <a:gd fmla="*/ 2147483647 h 1734" name="T113"/>
                <a:gd fmla="*/ 2147483647 w 1115" name="T114"/>
                <a:gd fmla="*/ 2147483647 h 1734" name="T115"/>
                <a:gd fmla="*/ 2147483647 w 1115" name="T116"/>
                <a:gd fmla="*/ 2147483647 h 1734" name="T117"/>
                <a:gd fmla="*/ 2147483647 w 1115" name="T118"/>
                <a:gd fmla="*/ 2147483647 h 1734" name="T119"/>
                <a:gd fmla="*/ 2147483647 w 1115" name="T120"/>
                <a:gd fmla="*/ 2147483647 h 1734" name="T121"/>
                <a:gd fmla="*/ 2147483647 w 1115" name="T122"/>
                <a:gd fmla="*/ 2147483647 h 173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115" name="T186"/>
                <a:gd fmla="*/ 0 h 1734" name="T187"/>
                <a:gd fmla="*/ 1115 w 1115" name="T188"/>
                <a:gd fmla="*/ 1734 h 173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1733" w="1115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2" name="Freeform 59"/>
            <p:cNvSpPr>
              <a:spLocks noChangeArrowheads="1"/>
            </p:cNvSpPr>
            <p:nvPr/>
          </p:nvSpPr>
          <p:spPr bwMode="auto">
            <a:xfrm>
              <a:off x="1493666" y="5486122"/>
              <a:ext cx="142973" cy="129485"/>
            </a:xfrm>
            <a:custGeom>
              <a:gdLst>
                <a:gd fmla="*/ 2147483647 w 77" name="T0"/>
                <a:gd fmla="*/ 2147483647 h 66" name="T1"/>
                <a:gd fmla="*/ 2147483647 w 77" name="T2"/>
                <a:gd fmla="*/ 2147483647 h 66" name="T3"/>
                <a:gd fmla="*/ 2147483647 w 77" name="T4"/>
                <a:gd fmla="*/ 2147483647 h 66" name="T5"/>
                <a:gd fmla="*/ 2147483647 w 77" name="T6"/>
                <a:gd fmla="*/ 2147483647 h 66" name="T7"/>
                <a:gd fmla="*/ 2147483647 w 77" name="T8"/>
                <a:gd fmla="*/ 2147483647 h 66" name="T9"/>
                <a:gd fmla="*/ 2147483647 w 77" name="T10"/>
                <a:gd fmla="*/ 2147483647 h 66" name="T11"/>
                <a:gd fmla="*/ 2147483647 w 77" name="T12"/>
                <a:gd fmla="*/ 2147483647 h 66" name="T13"/>
                <a:gd fmla="*/ 2147483647 w 77" name="T14"/>
                <a:gd fmla="*/ 2147483647 h 66" name="T15"/>
                <a:gd fmla="*/ 2147483647 w 77" name="T16"/>
                <a:gd fmla="*/ 2147483647 h 66" name="T17"/>
                <a:gd fmla="*/ 2147483647 w 77" name="T18"/>
                <a:gd fmla="*/ 0 h 66" name="T19"/>
                <a:gd fmla="*/ 2147483647 w 77" name="T20"/>
                <a:gd fmla="*/ 0 h 66" name="T21"/>
                <a:gd fmla="*/ 2147483647 w 77" name="T22"/>
                <a:gd fmla="*/ 2147483647 h 66" name="T23"/>
                <a:gd fmla="*/ 2147483647 w 77" name="T24"/>
                <a:gd fmla="*/ 2147483647 h 66" name="T25"/>
                <a:gd fmla="*/ 2147483647 w 77" name="T26"/>
                <a:gd fmla="*/ 2147483647 h 66" name="T27"/>
                <a:gd fmla="*/ 2147483647 w 77" name="T28"/>
                <a:gd fmla="*/ 2147483647 h 66" name="T29"/>
                <a:gd fmla="*/ 2147483647 w 77" name="T30"/>
                <a:gd fmla="*/ 2147483647 h 66" name="T31"/>
                <a:gd fmla="*/ 2147483647 w 77" name="T32"/>
                <a:gd fmla="*/ 2147483647 h 66" name="T33"/>
                <a:gd fmla="*/ 2147483647 w 77" name="T34"/>
                <a:gd fmla="*/ 2147483647 h 66" name="T35"/>
                <a:gd fmla="*/ 2147483647 w 77" name="T36"/>
                <a:gd fmla="*/ 2147483647 h 66" name="T37"/>
                <a:gd fmla="*/ 2147483647 w 77" name="T38"/>
                <a:gd fmla="*/ 2147483647 h 66" name="T39"/>
                <a:gd fmla="*/ 2147483647 w 77" name="T40"/>
                <a:gd fmla="*/ 2147483647 h 66" name="T41"/>
                <a:gd fmla="*/ 2147483647 w 77" name="T42"/>
                <a:gd fmla="*/ 2147483647 h 66" name="T43"/>
                <a:gd fmla="*/ 2147483647 w 77" name="T44"/>
                <a:gd fmla="*/ 2147483647 h 66" name="T45"/>
                <a:gd fmla="*/ 2147483647 w 77" name="T46"/>
                <a:gd fmla="*/ 2147483647 h 66" name="T47"/>
                <a:gd fmla="*/ 2147483647 w 77" name="T48"/>
                <a:gd fmla="*/ 2147483647 h 66" name="T49"/>
                <a:gd fmla="*/ 2147483647 w 77" name="T50"/>
                <a:gd fmla="*/ 2147483647 h 66" name="T51"/>
                <a:gd fmla="*/ 2147483647 w 77" name="T52"/>
                <a:gd fmla="*/ 2147483647 h 66" name="T53"/>
                <a:gd fmla="*/ 2147483647 w 77" name="T54"/>
                <a:gd fmla="*/ 2147483647 h 66" name="T55"/>
                <a:gd fmla="*/ 2147483647 w 77" name="T56"/>
                <a:gd fmla="*/ 2147483647 h 66" name="T57"/>
                <a:gd fmla="*/ 2147483647 w 77" name="T58"/>
                <a:gd fmla="*/ 2147483647 h 66" name="T59"/>
                <a:gd fmla="*/ 2147483647 w 77" name="T60"/>
                <a:gd fmla="*/ 2147483647 h 66" name="T61"/>
                <a:gd fmla="*/ 2147483647 w 77" name="T62"/>
                <a:gd fmla="*/ 2147483647 h 66" name="T63"/>
                <a:gd fmla="*/ 2147483647 w 77" name="T64"/>
                <a:gd fmla="*/ 2147483647 h 66" name="T65"/>
                <a:gd fmla="*/ 2147483647 w 77" name="T66"/>
                <a:gd fmla="*/ 2147483647 h 66" name="T67"/>
                <a:gd fmla="*/ 2147483647 w 77" name="T68"/>
                <a:gd fmla="*/ 2147483647 h 66" name="T69"/>
                <a:gd fmla="*/ 2147483647 w 77" name="T70"/>
                <a:gd fmla="*/ 2147483647 h 66" name="T71"/>
                <a:gd fmla="*/ 2147483647 w 77" name="T72"/>
                <a:gd fmla="*/ 2147483647 h 66" name="T73"/>
                <a:gd fmla="*/ 2147483647 w 77" name="T74"/>
                <a:gd fmla="*/ 2147483647 h 66" name="T75"/>
                <a:gd fmla="*/ 2147483647 w 77" name="T76"/>
                <a:gd fmla="*/ 2147483647 h 6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77" name="T117"/>
                <a:gd fmla="*/ 0 h 66" name="T118"/>
                <a:gd fmla="*/ 77 w 77" name="T119"/>
                <a:gd fmla="*/ 66 h 66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66" w="77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3" name="Freeform 60"/>
            <p:cNvSpPr>
              <a:spLocks noChangeArrowheads="1"/>
            </p:cNvSpPr>
            <p:nvPr/>
          </p:nvSpPr>
          <p:spPr bwMode="auto">
            <a:xfrm>
              <a:off x="1558380" y="5615606"/>
              <a:ext cx="33109" cy="15986"/>
            </a:xfrm>
            <a:custGeom>
              <a:gdLst>
                <a:gd fmla="*/ 2147483647 w 18" name="T0"/>
                <a:gd fmla="*/ 2147483647 h 8" name="T1"/>
                <a:gd fmla="*/ 2147483647 w 18" name="T2"/>
                <a:gd fmla="*/ 2147483647 h 8" name="T3"/>
                <a:gd fmla="*/ 2147483647 w 18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8" name="T9"/>
                <a:gd fmla="*/ 0 h 8" name="T10"/>
                <a:gd fmla="*/ 18 w 18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4" name="Freeform 61"/>
            <p:cNvSpPr>
              <a:spLocks noChangeArrowheads="1"/>
            </p:cNvSpPr>
            <p:nvPr/>
          </p:nvSpPr>
          <p:spPr bwMode="auto">
            <a:xfrm>
              <a:off x="1513231" y="5618804"/>
              <a:ext cx="34615" cy="20781"/>
            </a:xfrm>
            <a:custGeom>
              <a:gdLst>
                <a:gd fmla="*/ 2147483647 w 19" name="T0"/>
                <a:gd fmla="*/ 2147483647 h 10" name="T1"/>
                <a:gd fmla="*/ 2147483647 w 19" name="T2"/>
                <a:gd fmla="*/ 2147483647 h 10" name="T3"/>
                <a:gd fmla="*/ 2147483647 w 19" name="T4"/>
                <a:gd fmla="*/ 2147483647 h 10" name="T5"/>
                <a:gd fmla="*/ 2147483647 w 19" name="T6"/>
                <a:gd fmla="*/ 2147483647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" name="T12"/>
                <a:gd fmla="*/ 0 h 10" name="T13"/>
                <a:gd fmla="*/ 19 w 19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19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5" name="Freeform 62"/>
            <p:cNvSpPr>
              <a:spLocks noChangeArrowheads="1"/>
            </p:cNvSpPr>
            <p:nvPr/>
          </p:nvSpPr>
          <p:spPr bwMode="auto">
            <a:xfrm>
              <a:off x="1422932" y="5503706"/>
              <a:ext cx="52674" cy="67140"/>
            </a:xfrm>
            <a:custGeom>
              <a:gdLst>
                <a:gd fmla="*/ 2147483647 w 29" name="T0"/>
                <a:gd fmla="*/ 2147483647 h 34" name="T1"/>
                <a:gd fmla="*/ 2147483647 w 29" name="T2"/>
                <a:gd fmla="*/ 2147483647 h 34" name="T3"/>
                <a:gd fmla="*/ 2147483647 w 29" name="T4"/>
                <a:gd fmla="*/ 2147483647 h 34" name="T5"/>
                <a:gd fmla="*/ 2147483647 w 29" name="T6"/>
                <a:gd fmla="*/ 2147483647 h 34" name="T7"/>
                <a:gd fmla="*/ 2147483647 w 29" name="T8"/>
                <a:gd fmla="*/ 2147483647 h 34" name="T9"/>
                <a:gd fmla="*/ 2147483647 w 29" name="T10"/>
                <a:gd fmla="*/ 2147483647 h 34" name="T11"/>
                <a:gd fmla="*/ 2147483647 w 29" name="T12"/>
                <a:gd fmla="*/ 2147483647 h 34" name="T13"/>
                <a:gd fmla="*/ 2147483647 w 29" name="T14"/>
                <a:gd fmla="*/ 2147483647 h 34" name="T15"/>
                <a:gd fmla="*/ 2147483647 w 29" name="T16"/>
                <a:gd fmla="*/ 2147483647 h 3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9" name="T27"/>
                <a:gd fmla="*/ 0 h 34" name="T28"/>
                <a:gd fmla="*/ 29 w 29" name="T29"/>
                <a:gd fmla="*/ 34 h 3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4" w="28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6" name="Freeform 63"/>
            <p:cNvSpPr>
              <a:spLocks noChangeArrowheads="1"/>
            </p:cNvSpPr>
            <p:nvPr/>
          </p:nvSpPr>
          <p:spPr bwMode="auto">
            <a:xfrm>
              <a:off x="1480121" y="5519692"/>
              <a:ext cx="33109" cy="41562"/>
            </a:xfrm>
            <a:custGeom>
              <a:gdLst>
                <a:gd fmla="*/ 2147483647 w 18" name="T0"/>
                <a:gd fmla="*/ 2147483647 h 21" name="T1"/>
                <a:gd fmla="*/ 2147483647 w 18" name="T2"/>
                <a:gd fmla="*/ 2147483647 h 21" name="T3"/>
                <a:gd fmla="*/ 2147483647 w 18" name="T4"/>
                <a:gd fmla="*/ 2147483647 h 21" name="T5"/>
                <a:gd fmla="*/ 2147483647 w 18" name="T6"/>
                <a:gd fmla="*/ 2147483647 h 21" name="T7"/>
                <a:gd fmla="*/ 2147483647 w 18" name="T8"/>
                <a:gd fmla="*/ 2147483647 h 2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21" name="T16"/>
                <a:gd fmla="*/ 18 w 18" name="T17"/>
                <a:gd fmla="*/ 21 h 2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" w="18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1690819" y="3463923"/>
              <a:ext cx="213707" cy="75133"/>
            </a:xfrm>
            <a:custGeom>
              <a:gdLst>
                <a:gd fmla="*/ 2147483647 w 116" name="T0"/>
                <a:gd fmla="*/ 2147483647 h 39" name="T1"/>
                <a:gd fmla="*/ 2147483647 w 116" name="T2"/>
                <a:gd fmla="*/ 2147483647 h 39" name="T3"/>
                <a:gd fmla="*/ 2147483647 w 116" name="T4"/>
                <a:gd fmla="*/ 2147483647 h 39" name="T5"/>
                <a:gd fmla="*/ 2147483647 w 116" name="T6"/>
                <a:gd fmla="*/ 2147483647 h 39" name="T7"/>
                <a:gd fmla="*/ 2147483647 w 116" name="T8"/>
                <a:gd fmla="*/ 2147483647 h 39" name="T9"/>
                <a:gd fmla="*/ 2147483647 w 116" name="T10"/>
                <a:gd fmla="*/ 2147483647 h 39" name="T11"/>
                <a:gd fmla="*/ 2147483647 w 116" name="T12"/>
                <a:gd fmla="*/ 2147483647 h 39" name="T13"/>
                <a:gd fmla="*/ 2147483647 w 116" name="T14"/>
                <a:gd fmla="*/ 2147483647 h 39" name="T15"/>
                <a:gd fmla="*/ 2147483647 w 116" name="T16"/>
                <a:gd fmla="*/ 2147483647 h 39" name="T17"/>
                <a:gd fmla="*/ 2147483647 w 116" name="T18"/>
                <a:gd fmla="*/ 2147483647 h 39" name="T19"/>
                <a:gd fmla="*/ 2147483647 w 116" name="T20"/>
                <a:gd fmla="*/ 2147483647 h 39" name="T21"/>
                <a:gd fmla="*/ 2147483647 w 116" name="T22"/>
                <a:gd fmla="*/ 2147483647 h 39" name="T23"/>
                <a:gd fmla="*/ 2147483647 w 116" name="T24"/>
                <a:gd fmla="*/ 2147483647 h 39" name="T25"/>
                <a:gd fmla="*/ 2147483647 w 116" name="T26"/>
                <a:gd fmla="*/ 2147483647 h 39" name="T27"/>
                <a:gd fmla="*/ 2147483647 w 116" name="T28"/>
                <a:gd fmla="*/ 2147483647 h 39" name="T29"/>
                <a:gd fmla="*/ 2147483647 w 116" name="T30"/>
                <a:gd fmla="*/ 2147483647 h 39" name="T31"/>
                <a:gd fmla="*/ 2147483647 w 116" name="T32"/>
                <a:gd fmla="*/ 2147483647 h 39" name="T33"/>
                <a:gd fmla="*/ 2147483647 w 116" name="T34"/>
                <a:gd fmla="*/ 2147483647 h 39" name="T35"/>
                <a:gd fmla="*/ 2147483647 w 116" name="T36"/>
                <a:gd fmla="*/ 2147483647 h 39" name="T37"/>
                <a:gd fmla="*/ 2147483647 w 116" name="T38"/>
                <a:gd fmla="*/ 2147483647 h 39" name="T39"/>
                <a:gd fmla="*/ 2147483647 w 116" name="T40"/>
                <a:gd fmla="*/ 2147483647 h 39" name="T41"/>
                <a:gd fmla="*/ 2147483647 w 116" name="T42"/>
                <a:gd fmla="*/ 2147483647 h 39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16" name="T66"/>
                <a:gd fmla="*/ 0 h 39" name="T67"/>
                <a:gd fmla="*/ 116 w 116" name="T68"/>
                <a:gd fmla="*/ 39 h 39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39" w="115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8" name="Freeform 65"/>
            <p:cNvSpPr>
              <a:spLocks noChangeArrowheads="1"/>
            </p:cNvSpPr>
            <p:nvPr/>
          </p:nvSpPr>
          <p:spPr bwMode="auto">
            <a:xfrm>
              <a:off x="1797671" y="3566232"/>
              <a:ext cx="37625" cy="14387"/>
            </a:xfrm>
            <a:custGeom>
              <a:gdLst>
                <a:gd fmla="*/ 2147483647 w 20" name="T0"/>
                <a:gd fmla="*/ 2147483647 h 7" name="T1"/>
                <a:gd fmla="*/ 2147483647 w 20" name="T2"/>
                <a:gd fmla="*/ 2147483647 h 7" name="T3"/>
                <a:gd fmla="*/ 2147483647 w 20" name="T4"/>
                <a:gd fmla="*/ 2147483647 h 7" name="T5"/>
                <a:gd fmla="*/ 2147483647 w 20" name="T6"/>
                <a:gd fmla="*/ 2147483647 h 7" name="T7"/>
                <a:gd fmla="*/ 2147483647 w 20" name="T8"/>
                <a:gd fmla="*/ 2147483647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" name="T15"/>
                <a:gd fmla="*/ 0 h 7" name="T16"/>
                <a:gd fmla="*/ 20 w 20" name="T17"/>
                <a:gd fmla="*/ 7 h 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" w="20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9" name="Freeform 66"/>
            <p:cNvSpPr>
              <a:spLocks noChangeArrowheads="1"/>
            </p:cNvSpPr>
            <p:nvPr/>
          </p:nvSpPr>
          <p:spPr bwMode="auto">
            <a:xfrm>
              <a:off x="1877436" y="3564634"/>
              <a:ext cx="39129" cy="9592"/>
            </a:xfrm>
            <a:custGeom>
              <a:gdLst>
                <a:gd fmla="*/ 2147483647 w 21" name="T0"/>
                <a:gd fmla="*/ 2147483647 h 5" name="T1"/>
                <a:gd fmla="*/ 2147483647 w 21" name="T2"/>
                <a:gd fmla="*/ 2147483647 h 5" name="T3"/>
                <a:gd fmla="*/ 2147483647 w 21" name="T4"/>
                <a:gd fmla="*/ 0 h 5" name="T5"/>
                <a:gd fmla="*/ 2147483647 w 21" name="T6"/>
                <a:gd fmla="*/ 2147483647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" name="T12"/>
                <a:gd fmla="*/ 0 h 5" name="T13"/>
                <a:gd fmla="*/ 21 w 21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21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0" name="Freeform 67"/>
            <p:cNvSpPr>
              <a:spLocks noChangeArrowheads="1"/>
            </p:cNvSpPr>
            <p:nvPr/>
          </p:nvSpPr>
          <p:spPr bwMode="auto">
            <a:xfrm>
              <a:off x="1900010" y="3535859"/>
              <a:ext cx="91804" cy="38366"/>
            </a:xfrm>
            <a:custGeom>
              <a:gdLst>
                <a:gd fmla="*/ 2147483647 w 50" name="T0"/>
                <a:gd fmla="*/ 2147483647 h 20" name="T1"/>
                <a:gd fmla="*/ 2147483647 w 50" name="T2"/>
                <a:gd fmla="*/ 2147483647 h 20" name="T3"/>
                <a:gd fmla="*/ 2147483647 w 50" name="T4"/>
                <a:gd fmla="*/ 2147483647 h 20" name="T5"/>
                <a:gd fmla="*/ 2147483647 w 50" name="T6"/>
                <a:gd fmla="*/ 2147483647 h 20" name="T7"/>
                <a:gd fmla="*/ 2147483647 w 50" name="T8"/>
                <a:gd fmla="*/ 2147483647 h 20" name="T9"/>
                <a:gd fmla="*/ 2147483647 w 50" name="T10"/>
                <a:gd fmla="*/ 2147483647 h 20" name="T11"/>
                <a:gd fmla="*/ 2147483647 w 50" name="T12"/>
                <a:gd fmla="*/ 2147483647 h 20" name="T13"/>
                <a:gd fmla="*/ 2147483647 w 50" name="T14"/>
                <a:gd fmla="*/ 2147483647 h 20" name="T15"/>
                <a:gd fmla="*/ 2147483647 w 50" name="T16"/>
                <a:gd fmla="*/ 2147483647 h 20" name="T17"/>
                <a:gd fmla="*/ 2147483647 w 50" name="T18"/>
                <a:gd fmla="*/ 2147483647 h 20" name="T19"/>
                <a:gd fmla="*/ 2147483647 w 50" name="T20"/>
                <a:gd fmla="*/ 2147483647 h 20" name="T21"/>
                <a:gd fmla="*/ 2147483647 w 50" name="T22"/>
                <a:gd fmla="*/ 2147483647 h 20" name="T23"/>
                <a:gd fmla="*/ 2147483647 w 50" name="T24"/>
                <a:gd fmla="*/ 2147483647 h 20" name="T25"/>
                <a:gd fmla="*/ 2147483647 w 50" name="T26"/>
                <a:gd fmla="*/ 2147483647 h 20" name="T27"/>
                <a:gd fmla="*/ 2147483647 w 50" name="T28"/>
                <a:gd fmla="*/ 2147483647 h 20" name="T29"/>
                <a:gd fmla="*/ 2147483647 w 50" name="T30"/>
                <a:gd fmla="*/ 2147483647 h 20" name="T31"/>
                <a:gd fmla="*/ 2147483647 w 50" name="T32"/>
                <a:gd fmla="*/ 2147483647 h 20" name="T33"/>
                <a:gd fmla="*/ 2147483647 w 50" name="T34"/>
                <a:gd fmla="*/ 2147483647 h 20" name="T35"/>
                <a:gd fmla="*/ 2147483647 w 50" name="T36"/>
                <a:gd fmla="*/ 2147483647 h 20" name="T37"/>
                <a:gd fmla="*/ 2147483647 w 50" name="T38"/>
                <a:gd fmla="*/ 2147483647 h 20" name="T39"/>
                <a:gd fmla="*/ 2147483647 w 50" name="T40"/>
                <a:gd fmla="*/ 2147483647 h 20" name="T41"/>
                <a:gd fmla="*/ 2147483647 w 50" name="T42"/>
                <a:gd fmla="*/ 2147483647 h 20" name="T43"/>
                <a:gd fmla="*/ 2147483647 w 50" name="T44"/>
                <a:gd fmla="*/ 2147483647 h 20" name="T45"/>
                <a:gd fmla="*/ 2147483647 w 50" name="T46"/>
                <a:gd fmla="*/ 2147483647 h 20" name="T47"/>
                <a:gd fmla="*/ 2147483647 w 50" name="T48"/>
                <a:gd fmla="*/ 2147483647 h 20" name="T49"/>
                <a:gd fmla="*/ 2147483647 w 50" name="T50"/>
                <a:gd fmla="*/ 2147483647 h 20" name="T51"/>
                <a:gd fmla="*/ 2147483647 w 50" name="T52"/>
                <a:gd fmla="*/ 2147483647 h 20" name="T53"/>
                <a:gd fmla="*/ 2147483647 w 50" name="T54"/>
                <a:gd fmla="*/ 2147483647 h 20" name="T55"/>
                <a:gd fmla="*/ 2147483647 w 50" name="T56"/>
                <a:gd fmla="*/ 2147483647 h 20" name="T57"/>
                <a:gd fmla="*/ 2147483647 w 50" name="T58"/>
                <a:gd fmla="*/ 2147483647 h 20" name="T59"/>
                <a:gd fmla="*/ 2147483647 w 50" name="T60"/>
                <a:gd fmla="*/ 2147483647 h 20" name="T61"/>
                <a:gd fmla="*/ 2147483647 w 50" name="T62"/>
                <a:gd fmla="*/ 2147483647 h 20" name="T63"/>
                <a:gd fmla="*/ 2147483647 w 50" name="T64"/>
                <a:gd fmla="*/ 2147483647 h 20" name="T65"/>
                <a:gd fmla="*/ 2147483647 w 50" name="T66"/>
                <a:gd fmla="*/ 2147483647 h 20" name="T67"/>
                <a:gd fmla="*/ 2147483647 w 50" name="T68"/>
                <a:gd fmla="*/ 2147483647 h 20" name="T69"/>
                <a:gd fmla="*/ 2147483647 w 50" name="T70"/>
                <a:gd fmla="*/ 2147483647 h 2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" name="T108"/>
                <a:gd fmla="*/ 0 h 20" name="T109"/>
                <a:gd fmla="*/ 50 w 50" name="T110"/>
                <a:gd fmla="*/ 20 h 2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20" w="5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1" name="Freeform 68"/>
            <p:cNvSpPr>
              <a:spLocks noChangeArrowheads="1"/>
            </p:cNvSpPr>
            <p:nvPr/>
          </p:nvSpPr>
          <p:spPr bwMode="auto">
            <a:xfrm>
              <a:off x="2012884" y="3566232"/>
              <a:ext cx="43644" cy="15986"/>
            </a:xfrm>
            <a:custGeom>
              <a:gdLst>
                <a:gd fmla="*/ 2147483647 w 23" name="T0"/>
                <a:gd fmla="*/ 0 h 8" name="T1"/>
                <a:gd fmla="*/ 2147483647 w 23" name="T2"/>
                <a:gd fmla="*/ 2147483647 h 8" name="T3"/>
                <a:gd fmla="*/ 2147483647 w 23" name="T4"/>
                <a:gd fmla="*/ 2147483647 h 8" name="T5"/>
                <a:gd fmla="*/ 2147483647 w 23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3" name="T12"/>
                <a:gd fmla="*/ 0 h 8" name="T13"/>
                <a:gd fmla="*/ 23 w 23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3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2" name="Freeform 69"/>
            <p:cNvSpPr>
              <a:spLocks noChangeArrowheads="1"/>
            </p:cNvSpPr>
            <p:nvPr/>
          </p:nvSpPr>
          <p:spPr bwMode="auto">
            <a:xfrm>
              <a:off x="2089637" y="3580619"/>
              <a:ext cx="7525" cy="9592"/>
            </a:xfrm>
            <a:custGeom>
              <a:gdLst>
                <a:gd fmla="*/ 2147483647 w 4" name="T0"/>
                <a:gd fmla="*/ 2147483647 h 5" name="T1"/>
                <a:gd fmla="*/ 2147483647 w 4" name="T2"/>
                <a:gd fmla="*/ 2147483647 h 5" name="T3"/>
                <a:gd fmla="*/ 2147483647 w 4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4" name="T9"/>
                <a:gd fmla="*/ 0 h 5" name="T10"/>
                <a:gd fmla="*/ 4 w 4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4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3" name="Freeform 70"/>
            <p:cNvSpPr>
              <a:spLocks noChangeArrowheads="1"/>
            </p:cNvSpPr>
            <p:nvPr/>
          </p:nvSpPr>
          <p:spPr bwMode="auto">
            <a:xfrm>
              <a:off x="2106192" y="3590211"/>
              <a:ext cx="12039" cy="7993"/>
            </a:xfrm>
            <a:custGeom>
              <a:gdLst>
                <a:gd fmla="*/ 2147483647 w 7" name="T0"/>
                <a:gd fmla="*/ 2147483647 h 4" name="T1"/>
                <a:gd fmla="*/ 2147483647 w 7" name="T2"/>
                <a:gd fmla="*/ 2147483647 h 4" name="T3"/>
                <a:gd fmla="*/ 2147483647 w 7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7" name="T9"/>
                <a:gd fmla="*/ 0 h 4" name="T10"/>
                <a:gd fmla="*/ 7 w 7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7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4" name="Freeform 71"/>
            <p:cNvSpPr>
              <a:spLocks noChangeArrowheads="1"/>
            </p:cNvSpPr>
            <p:nvPr/>
          </p:nvSpPr>
          <p:spPr bwMode="auto">
            <a:xfrm>
              <a:off x="2113717" y="3626978"/>
              <a:ext cx="4515" cy="11189"/>
            </a:xfrm>
            <a:custGeom>
              <a:gdLst>
                <a:gd fmla="*/ 2147483647 w 3" name="T0"/>
                <a:gd fmla="*/ 2147483647 h 5" name="T1"/>
                <a:gd fmla="*/ 2147483647 w 3" name="T2"/>
                <a:gd fmla="*/ 2147483647 h 5" name="T3"/>
                <a:gd fmla="*/ 2147483647 w 3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3" name="T9"/>
                <a:gd fmla="*/ 0 h 5" name="T10"/>
                <a:gd fmla="*/ 3 w 3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3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5" name="Freeform 72"/>
            <p:cNvSpPr>
              <a:spLocks noChangeArrowheads="1"/>
            </p:cNvSpPr>
            <p:nvPr/>
          </p:nvSpPr>
          <p:spPr bwMode="auto">
            <a:xfrm>
              <a:off x="2103182" y="3670139"/>
              <a:ext cx="12039" cy="7993"/>
            </a:xfrm>
            <a:custGeom>
              <a:gdLst>
                <a:gd fmla="*/ 2147483647 w 6" name="T0"/>
                <a:gd fmla="*/ 2147483647 h 4" name="T1"/>
                <a:gd fmla="*/ 2147483647 w 6" name="T2"/>
                <a:gd fmla="*/ 2147483647 h 4" name="T3"/>
                <a:gd fmla="*/ 2147483647 w 6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6" name="T9"/>
                <a:gd fmla="*/ 0 h 4" name="T10"/>
                <a:gd fmla="*/ 6 w 6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6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2107697" y="3658950"/>
              <a:ext cx="7525" cy="6394"/>
            </a:xfrm>
            <a:custGeom>
              <a:gdLst>
                <a:gd fmla="*/ 2147483647 w 4" name="T0"/>
                <a:gd fmla="*/ 2147483647 h 3" name="T1"/>
                <a:gd fmla="*/ 2147483647 w 4" name="T2"/>
                <a:gd fmla="*/ 0 h 3" name="T3"/>
                <a:gd fmla="*/ 2147483647 w 4" name="T4"/>
                <a:gd fmla="*/ 2147483647 h 3" name="T5"/>
                <a:gd fmla="*/ 0 60000 65536" name="T6"/>
                <a:gd fmla="*/ 0 60000 65536" name="T7"/>
                <a:gd fmla="*/ 0 60000 65536" name="T8"/>
                <a:gd fmla="*/ 0 w 4" name="T9"/>
                <a:gd fmla="*/ 0 h 3" name="T10"/>
                <a:gd fmla="*/ 4 w 4" name="T11"/>
                <a:gd fmla="*/ 3 h 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" w="4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2089637" y="3694118"/>
              <a:ext cx="10535" cy="11189"/>
            </a:xfrm>
            <a:custGeom>
              <a:gdLst>
                <a:gd fmla="*/ 2147483647 w 6" name="T0"/>
                <a:gd fmla="*/ 2147483647 h 6" name="T1"/>
                <a:gd fmla="*/ 2147483647 w 6" name="T2"/>
                <a:gd fmla="*/ 2147483647 h 6" name="T3"/>
                <a:gd fmla="*/ 2147483647 w 6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6" name="T9"/>
                <a:gd fmla="*/ 0 h 6" name="T10"/>
                <a:gd fmla="*/ 6 w 6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2134787" y="3668542"/>
              <a:ext cx="16555" cy="14387"/>
            </a:xfrm>
            <a:custGeom>
              <a:gdLst>
                <a:gd fmla="*/ 2147483647 w 9" name="T0"/>
                <a:gd fmla="*/ 2147483647 h 7" name="T1"/>
                <a:gd fmla="*/ 2147483647 w 9" name="T2"/>
                <a:gd fmla="*/ 2147483647 h 7" name="T3"/>
                <a:gd fmla="*/ 2147483647 w 9" name="T4"/>
                <a:gd fmla="*/ 2147483647 h 7" name="T5"/>
                <a:gd fmla="*/ 0 60000 65536" name="T6"/>
                <a:gd fmla="*/ 0 60000 65536" name="T7"/>
                <a:gd fmla="*/ 0 60000 65536" name="T8"/>
                <a:gd fmla="*/ 0 w 9" name="T9"/>
                <a:gd fmla="*/ 0 h 7" name="T10"/>
                <a:gd fmla="*/ 9 w 9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9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79" name="Freeform 76"/>
            <p:cNvSpPr>
              <a:spLocks noChangeArrowheads="1"/>
            </p:cNvSpPr>
            <p:nvPr/>
          </p:nvSpPr>
          <p:spPr bwMode="auto">
            <a:xfrm>
              <a:off x="1829276" y="3430354"/>
              <a:ext cx="10535" cy="12788"/>
            </a:xfrm>
            <a:custGeom>
              <a:gdLst>
                <a:gd fmla="*/ 2147483647 w 6" name="T0"/>
                <a:gd fmla="*/ 0 h 7" name="T1"/>
                <a:gd fmla="*/ 2147483647 w 6" name="T2"/>
                <a:gd fmla="*/ 2147483647 h 7" name="T3"/>
                <a:gd fmla="*/ 2147483647 w 6" name="T4"/>
                <a:gd fmla="*/ 2147483647 h 7" name="T5"/>
                <a:gd fmla="*/ 2147483647 w 6" name="T6"/>
                <a:gd fmla="*/ 0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" name="T12"/>
                <a:gd fmla="*/ 0 h 7" name="T13"/>
                <a:gd fmla="*/ 6 w 6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6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0" name="Freeform 77"/>
            <p:cNvSpPr>
              <a:spLocks noChangeArrowheads="1"/>
            </p:cNvSpPr>
            <p:nvPr/>
          </p:nvSpPr>
          <p:spPr bwMode="auto">
            <a:xfrm>
              <a:off x="1829276" y="3447937"/>
              <a:ext cx="10535" cy="4795"/>
            </a:xfrm>
            <a:custGeom>
              <a:gdLst>
                <a:gd fmla="*/ 2147483647 w 6" name="T0"/>
                <a:gd fmla="*/ 2147483647 h 3" name="T1"/>
                <a:gd fmla="*/ 2147483647 w 6" name="T2"/>
                <a:gd fmla="*/ 0 h 3" name="T3"/>
                <a:gd fmla="*/ 2147483647 w 6" name="T4"/>
                <a:gd fmla="*/ 2147483647 h 3" name="T5"/>
                <a:gd fmla="*/ 0 60000 65536" name="T6"/>
                <a:gd fmla="*/ 0 60000 65536" name="T7"/>
                <a:gd fmla="*/ 0 60000 65536" name="T8"/>
                <a:gd fmla="*/ 0 w 6" name="T9"/>
                <a:gd fmla="*/ 0 h 3" name="T10"/>
                <a:gd fmla="*/ 6 w 6" name="T11"/>
                <a:gd fmla="*/ 3 h 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" w="6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1" name="Freeform 78"/>
            <p:cNvSpPr>
              <a:spLocks noChangeArrowheads="1"/>
            </p:cNvSpPr>
            <p:nvPr/>
          </p:nvSpPr>
          <p:spPr bwMode="auto">
            <a:xfrm>
              <a:off x="2109202" y="3272094"/>
              <a:ext cx="13545" cy="11189"/>
            </a:xfrm>
            <a:custGeom>
              <a:gdLst>
                <a:gd fmla="*/ 2147483647 w 7" name="T0"/>
                <a:gd fmla="*/ 2147483647 h 6" name="T1"/>
                <a:gd fmla="*/ 2147483647 w 7" name="T2"/>
                <a:gd fmla="*/ 2147483647 h 6" name="T3"/>
                <a:gd fmla="*/ 2147483647 w 7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7" name="T9"/>
                <a:gd fmla="*/ 0 h 6" name="T10"/>
                <a:gd fmla="*/ 7 w 7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7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2" name="Freeform 79"/>
            <p:cNvSpPr>
              <a:spLocks noChangeArrowheads="1"/>
            </p:cNvSpPr>
            <p:nvPr/>
          </p:nvSpPr>
          <p:spPr bwMode="auto">
            <a:xfrm>
              <a:off x="2205521" y="2858062"/>
              <a:ext cx="51169" cy="20781"/>
            </a:xfrm>
            <a:custGeom>
              <a:gdLst>
                <a:gd fmla="*/ 2147483647 w 28" name="T0"/>
                <a:gd fmla="*/ 2147483647 h 11" name="T1"/>
                <a:gd fmla="*/ 2147483647 w 28" name="T2"/>
                <a:gd fmla="*/ 2147483647 h 11" name="T3"/>
                <a:gd fmla="*/ 2147483647 w 28" name="T4"/>
                <a:gd fmla="*/ 2147483647 h 11" name="T5"/>
                <a:gd fmla="*/ 2147483647 w 28" name="T6"/>
                <a:gd fmla="*/ 2147483647 h 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8" name="T12"/>
                <a:gd fmla="*/ 0 h 11" name="T13"/>
                <a:gd fmla="*/ 28 w 28" name="T14"/>
                <a:gd fmla="*/ 11 h 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" w="28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3" name="Freeform 80"/>
            <p:cNvSpPr>
              <a:spLocks noChangeArrowheads="1"/>
            </p:cNvSpPr>
            <p:nvPr/>
          </p:nvSpPr>
          <p:spPr bwMode="auto">
            <a:xfrm>
              <a:off x="2243145" y="2928400"/>
              <a:ext cx="22574" cy="28774"/>
            </a:xfrm>
            <a:custGeom>
              <a:gdLst>
                <a:gd fmla="*/ 2147483647 w 12" name="T0"/>
                <a:gd fmla="*/ 2147483647 h 15" name="T1"/>
                <a:gd fmla="*/ 2147483647 w 12" name="T2"/>
                <a:gd fmla="*/ 2147483647 h 15" name="T3"/>
                <a:gd fmla="*/ 2147483647 w 12" name="T4"/>
                <a:gd fmla="*/ 2147483647 h 15" name="T5"/>
                <a:gd fmla="*/ 2147483647 w 12" name="T6"/>
                <a:gd fmla="*/ 2147483647 h 15" name="T7"/>
                <a:gd fmla="*/ 2147483647 w 12" name="T8"/>
                <a:gd fmla="*/ 2147483647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15" name="T16"/>
                <a:gd fmla="*/ 12 w 12" name="T17"/>
                <a:gd fmla="*/ 15 h 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" w="12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4" name="Freeform 81"/>
            <p:cNvSpPr>
              <a:spLocks noChangeArrowheads="1"/>
            </p:cNvSpPr>
            <p:nvPr/>
          </p:nvSpPr>
          <p:spPr bwMode="auto">
            <a:xfrm>
              <a:off x="2288295" y="2806908"/>
              <a:ext cx="118893" cy="135879"/>
            </a:xfrm>
            <a:custGeom>
              <a:gdLst>
                <a:gd fmla="*/ 2147483647 w 65" name="T0"/>
                <a:gd fmla="*/ 2147483647 h 69" name="T1"/>
                <a:gd fmla="*/ 2147483647 w 65" name="T2"/>
                <a:gd fmla="*/ 2147483647 h 69" name="T3"/>
                <a:gd fmla="*/ 2147483647 w 65" name="T4"/>
                <a:gd fmla="*/ 2147483647 h 69" name="T5"/>
                <a:gd fmla="*/ 2147483647 w 65" name="T6"/>
                <a:gd fmla="*/ 2147483647 h 69" name="T7"/>
                <a:gd fmla="*/ 2147483647 w 65" name="T8"/>
                <a:gd fmla="*/ 2147483647 h 69" name="T9"/>
                <a:gd fmla="*/ 2147483647 w 65" name="T10"/>
                <a:gd fmla="*/ 2147483647 h 69" name="T11"/>
                <a:gd fmla="*/ 2147483647 w 65" name="T12"/>
                <a:gd fmla="*/ 2147483647 h 69" name="T13"/>
                <a:gd fmla="*/ 2147483647 w 65" name="T14"/>
                <a:gd fmla="*/ 2147483647 h 69" name="T15"/>
                <a:gd fmla="*/ 2147483647 w 65" name="T16"/>
                <a:gd fmla="*/ 2147483647 h 69" name="T17"/>
                <a:gd fmla="*/ 2147483647 w 65" name="T18"/>
                <a:gd fmla="*/ 2147483647 h 69" name="T19"/>
                <a:gd fmla="*/ 2147483647 w 65" name="T20"/>
                <a:gd fmla="*/ 2147483647 h 69" name="T21"/>
                <a:gd fmla="*/ 2147483647 w 65" name="T22"/>
                <a:gd fmla="*/ 2147483647 h 69" name="T23"/>
                <a:gd fmla="*/ 2147483647 w 65" name="T24"/>
                <a:gd fmla="*/ 2147483647 h 69" name="T25"/>
                <a:gd fmla="*/ 2147483647 w 65" name="T26"/>
                <a:gd fmla="*/ 2147483647 h 69" name="T27"/>
                <a:gd fmla="*/ 2147483647 w 65" name="T28"/>
                <a:gd fmla="*/ 2147483647 h 69" name="T29"/>
                <a:gd fmla="*/ 2147483647 w 65" name="T30"/>
                <a:gd fmla="*/ 2147483647 h 69" name="T31"/>
                <a:gd fmla="*/ 2147483647 w 65" name="T32"/>
                <a:gd fmla="*/ 2147483647 h 69" name="T33"/>
                <a:gd fmla="*/ 2147483647 w 65" name="T34"/>
                <a:gd fmla="*/ 2147483647 h 69" name="T35"/>
                <a:gd fmla="*/ 2147483647 w 65" name="T36"/>
                <a:gd fmla="*/ 2147483647 h 69" name="T37"/>
                <a:gd fmla="*/ 2147483647 w 65" name="T38"/>
                <a:gd fmla="*/ 2147483647 h 69" name="T39"/>
                <a:gd fmla="*/ 2147483647 w 65" name="T40"/>
                <a:gd fmla="*/ 2147483647 h 69" name="T41"/>
                <a:gd fmla="*/ 2147483647 w 65" name="T42"/>
                <a:gd fmla="*/ 2147483647 h 69" name="T43"/>
                <a:gd fmla="*/ 2147483647 w 65" name="T44"/>
                <a:gd fmla="*/ 2147483647 h 69" name="T45"/>
                <a:gd fmla="*/ 2147483647 w 65" name="T46"/>
                <a:gd fmla="*/ 2147483647 h 69" name="T47"/>
                <a:gd fmla="*/ 2147483647 w 65" name="T48"/>
                <a:gd fmla="*/ 2147483647 h 69" name="T49"/>
                <a:gd fmla="*/ 2147483647 w 65" name="T50"/>
                <a:gd fmla="*/ 2147483647 h 69" name="T51"/>
                <a:gd fmla="*/ 2147483647 w 65" name="T52"/>
                <a:gd fmla="*/ 2147483647 h 69" name="T53"/>
                <a:gd fmla="*/ 2147483647 w 65" name="T54"/>
                <a:gd fmla="*/ 2147483647 h 69" name="T55"/>
                <a:gd fmla="*/ 2147483647 w 65" name="T56"/>
                <a:gd fmla="*/ 2147483647 h 69" name="T57"/>
                <a:gd fmla="*/ 2147483647 w 65" name="T58"/>
                <a:gd fmla="*/ 2147483647 h 69" name="T59"/>
                <a:gd fmla="*/ 2147483647 w 65" name="T60"/>
                <a:gd fmla="*/ 2147483647 h 69" name="T61"/>
                <a:gd fmla="*/ 2147483647 w 65" name="T62"/>
                <a:gd fmla="*/ 2147483647 h 69" name="T63"/>
                <a:gd fmla="*/ 2147483647 w 65" name="T64"/>
                <a:gd fmla="*/ 2147483647 h 69" name="T65"/>
                <a:gd fmla="*/ 2147483647 w 65" name="T66"/>
                <a:gd fmla="*/ 2147483647 h 69" name="T67"/>
                <a:gd fmla="*/ 2147483647 w 65" name="T68"/>
                <a:gd fmla="*/ 2147483647 h 69" name="T69"/>
                <a:gd fmla="*/ 2147483647 w 65" name="T70"/>
                <a:gd fmla="*/ 2147483647 h 69" name="T71"/>
                <a:gd fmla="*/ 2147483647 w 65" name="T72"/>
                <a:gd fmla="*/ 2147483647 h 69" name="T73"/>
                <a:gd fmla="*/ 2147483647 w 65" name="T74"/>
                <a:gd fmla="*/ 2147483647 h 69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65" name="T114"/>
                <a:gd fmla="*/ 0 h 69" name="T115"/>
                <a:gd fmla="*/ 65 w 65" name="T116"/>
                <a:gd fmla="*/ 69 h 69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" w="65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5" name="Freeform 82"/>
            <p:cNvSpPr>
              <a:spLocks noChangeArrowheads="1"/>
            </p:cNvSpPr>
            <p:nvPr/>
          </p:nvSpPr>
          <p:spPr bwMode="auto">
            <a:xfrm>
              <a:off x="2000843" y="2487193"/>
              <a:ext cx="22574" cy="30373"/>
            </a:xfrm>
            <a:custGeom>
              <a:gdLst>
                <a:gd fmla="*/ 2147483647 w 12" name="T0"/>
                <a:gd fmla="*/ 0 h 15" name="T1"/>
                <a:gd fmla="*/ 2147483647 w 12" name="T2"/>
                <a:gd fmla="*/ 2147483647 h 15" name="T3"/>
                <a:gd fmla="*/ 2147483647 w 12" name="T4"/>
                <a:gd fmla="*/ 2147483647 h 15" name="T5"/>
                <a:gd fmla="*/ 2147483647 w 12" name="T6"/>
                <a:gd fmla="*/ 0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" name="T12"/>
                <a:gd fmla="*/ 0 h 15" name="T13"/>
                <a:gd fmla="*/ 12 w 12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12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0030101010101" pitchFamily="2" typeface="宋体"/>
                <a:ea charset="-122" panose="02010604000000000000" pitchFamily="2" typeface="锐字云字库细黑体1.0"/>
              </a:endParaRPr>
            </a:p>
          </p:txBody>
        </p:sp>
        <p:sp>
          <p:nvSpPr>
            <p:cNvPr id="86" name="Freeform 83"/>
            <p:cNvSpPr>
              <a:spLocks noChangeArrowheads="1"/>
            </p:cNvSpPr>
            <p:nvPr/>
          </p:nvSpPr>
          <p:spPr bwMode="auto">
            <a:xfrm>
              <a:off x="1945160" y="2472806"/>
              <a:ext cx="48160" cy="35168"/>
            </a:xfrm>
            <a:custGeom>
              <a:gdLst>
                <a:gd fmla="*/ 2147483647 w 26" name="T0"/>
                <a:gd fmla="*/ 2147483647 h 18" name="T1"/>
                <a:gd fmla="*/ 2147483647 w 26" name="T2"/>
                <a:gd fmla="*/ 2147483647 h 18" name="T3"/>
                <a:gd fmla="*/ 2147483647 w 26" name="T4"/>
                <a:gd fmla="*/ 2147483647 h 18" name="T5"/>
                <a:gd fmla="*/ 2147483647 w 26" name="T6"/>
                <a:gd fmla="*/ 2147483647 h 18" name="T7"/>
                <a:gd fmla="*/ 2147483647 w 26" name="T8"/>
                <a:gd fmla="*/ 2147483647 h 18" name="T9"/>
                <a:gd fmla="*/ 2147483647 w 26" name="T10"/>
                <a:gd fmla="*/ 2147483647 h 18" name="T11"/>
                <a:gd fmla="*/ 2147483647 w 26" name="T12"/>
                <a:gd fmla="*/ 2147483647 h 18" name="T13"/>
                <a:gd fmla="*/ 2147483647 w 26" name="T14"/>
                <a:gd fmla="*/ 2147483647 h 18" name="T15"/>
                <a:gd fmla="*/ 2147483647 w 26" name="T16"/>
                <a:gd fmla="*/ 2147483647 h 1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6" name="T27"/>
                <a:gd fmla="*/ 0 h 18" name="T28"/>
                <a:gd fmla="*/ 26 w 26" name="T29"/>
                <a:gd fmla="*/ 18 h 1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8" w="26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7" name="Freeform 84"/>
            <p:cNvSpPr>
              <a:spLocks noChangeArrowheads="1"/>
            </p:cNvSpPr>
            <p:nvPr/>
          </p:nvSpPr>
          <p:spPr bwMode="auto">
            <a:xfrm>
              <a:off x="1901516" y="2373694"/>
              <a:ext cx="115884" cy="102308"/>
            </a:xfrm>
            <a:custGeom>
              <a:gdLst>
                <a:gd fmla="*/ 2147483647 w 63" name="T0"/>
                <a:gd fmla="*/ 2147483647 h 52" name="T1"/>
                <a:gd fmla="*/ 2147483647 w 63" name="T2"/>
                <a:gd fmla="*/ 2147483647 h 52" name="T3"/>
                <a:gd fmla="*/ 2147483647 w 63" name="T4"/>
                <a:gd fmla="*/ 2147483647 h 52" name="T5"/>
                <a:gd fmla="*/ 2147483647 w 63" name="T6"/>
                <a:gd fmla="*/ 2147483647 h 52" name="T7"/>
                <a:gd fmla="*/ 2147483647 w 63" name="T8"/>
                <a:gd fmla="*/ 2147483647 h 52" name="T9"/>
                <a:gd fmla="*/ 2147483647 w 63" name="T10"/>
                <a:gd fmla="*/ 2147483647 h 52" name="T11"/>
                <a:gd fmla="*/ 2147483647 w 63" name="T12"/>
                <a:gd fmla="*/ 2147483647 h 52" name="T13"/>
                <a:gd fmla="*/ 2147483647 w 63" name="T14"/>
                <a:gd fmla="*/ 2147483647 h 52" name="T15"/>
                <a:gd fmla="*/ 2147483647 w 63" name="T16"/>
                <a:gd fmla="*/ 0 h 52" name="T17"/>
                <a:gd fmla="*/ 2147483647 w 63" name="T18"/>
                <a:gd fmla="*/ 2147483647 h 52" name="T19"/>
                <a:gd fmla="*/ 2147483647 w 63" name="T20"/>
                <a:gd fmla="*/ 2147483647 h 52" name="T21"/>
                <a:gd fmla="*/ 2147483647 w 63" name="T22"/>
                <a:gd fmla="*/ 2147483647 h 52" name="T23"/>
                <a:gd fmla="*/ 2147483647 w 63" name="T24"/>
                <a:gd fmla="*/ 2147483647 h 52" name="T25"/>
                <a:gd fmla="*/ 2147483647 w 63" name="T26"/>
                <a:gd fmla="*/ 2147483647 h 52" name="T27"/>
                <a:gd fmla="*/ 2147483647 w 63" name="T28"/>
                <a:gd fmla="*/ 2147483647 h 52" name="T29"/>
                <a:gd fmla="*/ 2147483647 w 63" name="T30"/>
                <a:gd fmla="*/ 2147483647 h 52" name="T31"/>
                <a:gd fmla="*/ 2147483647 w 63" name="T32"/>
                <a:gd fmla="*/ 2147483647 h 52" name="T33"/>
                <a:gd fmla="*/ 2147483647 w 63" name="T34"/>
                <a:gd fmla="*/ 2147483647 h 52" name="T35"/>
                <a:gd fmla="*/ 2147483647 w 63" name="T36"/>
                <a:gd fmla="*/ 2147483647 h 52" name="T37"/>
                <a:gd fmla="*/ 2147483647 w 63" name="T38"/>
                <a:gd fmla="*/ 2147483647 h 52" name="T39"/>
                <a:gd fmla="*/ 2147483647 w 63" name="T40"/>
                <a:gd fmla="*/ 2147483647 h 52" name="T41"/>
                <a:gd fmla="*/ 2147483647 w 63" name="T42"/>
                <a:gd fmla="*/ 2147483647 h 52" name="T43"/>
                <a:gd fmla="*/ 2147483647 w 63" name="T44"/>
                <a:gd fmla="*/ 2147483647 h 52" name="T45"/>
                <a:gd fmla="*/ 2147483647 w 63" name="T46"/>
                <a:gd fmla="*/ 2147483647 h 5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63" name="T72"/>
                <a:gd fmla="*/ 0 h 52" name="T73"/>
                <a:gd fmla="*/ 63 w 63" name="T74"/>
                <a:gd fmla="*/ 52 h 52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52" w="6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8" name="Freeform 85"/>
            <p:cNvSpPr>
              <a:spLocks noChangeArrowheads="1"/>
            </p:cNvSpPr>
            <p:nvPr/>
          </p:nvSpPr>
          <p:spPr bwMode="auto">
            <a:xfrm>
              <a:off x="2045993" y="2455223"/>
              <a:ext cx="22574" cy="17585"/>
            </a:xfrm>
            <a:custGeom>
              <a:gdLst>
                <a:gd fmla="*/ 2147483647 w 12" name="T0"/>
                <a:gd fmla="*/ 2147483647 h 9" name="T1"/>
                <a:gd fmla="*/ 2147483647 w 12" name="T2"/>
                <a:gd fmla="*/ 2147483647 h 9" name="T3"/>
                <a:gd fmla="*/ 2147483647 w 12" name="T4"/>
                <a:gd fmla="*/ 2147483647 h 9" name="T5"/>
                <a:gd fmla="*/ 2147483647 w 12" name="T6"/>
                <a:gd fmla="*/ 2147483647 h 9" name="T7"/>
                <a:gd fmla="*/ 2147483647 w 12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9" name="T16"/>
                <a:gd fmla="*/ 12 w 12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2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89" name="Freeform 86"/>
            <p:cNvSpPr>
              <a:spLocks noChangeArrowheads="1"/>
            </p:cNvSpPr>
            <p:nvPr/>
          </p:nvSpPr>
          <p:spPr bwMode="auto">
            <a:xfrm>
              <a:off x="2065558" y="2448827"/>
              <a:ext cx="18060" cy="14387"/>
            </a:xfrm>
            <a:custGeom>
              <a:gdLst>
                <a:gd fmla="*/ 2147483647 w 10" name="T0"/>
                <a:gd fmla="*/ 2147483647 h 7" name="T1"/>
                <a:gd fmla="*/ 2147483647 w 10" name="T2"/>
                <a:gd fmla="*/ 2147483647 h 7" name="T3"/>
                <a:gd fmla="*/ 2147483647 w 10" name="T4"/>
                <a:gd fmla="*/ 2147483647 h 7" name="T5"/>
                <a:gd fmla="*/ 2147483647 w 10" name="T6"/>
                <a:gd fmla="*/ 2147483647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7" name="T13"/>
                <a:gd fmla="*/ 10 w 10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10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0" name="Freeform 87"/>
            <p:cNvSpPr>
              <a:spLocks noChangeArrowheads="1"/>
            </p:cNvSpPr>
            <p:nvPr/>
          </p:nvSpPr>
          <p:spPr bwMode="auto">
            <a:xfrm>
              <a:off x="2127262" y="2287371"/>
              <a:ext cx="25584" cy="25578"/>
            </a:xfrm>
            <a:custGeom>
              <a:gdLst>
                <a:gd fmla="*/ 2147483647 w 14" name="T0"/>
                <a:gd fmla="*/ 2147483647 h 13" name="T1"/>
                <a:gd fmla="*/ 2147483647 w 14" name="T2"/>
                <a:gd fmla="*/ 2147483647 h 13" name="T3"/>
                <a:gd fmla="*/ 2147483647 w 14" name="T4"/>
                <a:gd fmla="*/ 2147483647 h 13" name="T5"/>
                <a:gd fmla="*/ 0 w 14" name="T6"/>
                <a:gd fmla="*/ 2147483647 h 13" name="T7"/>
                <a:gd fmla="*/ 2147483647 w 14" name="T8"/>
                <a:gd fmla="*/ 2147483647 h 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" name="T15"/>
                <a:gd fmla="*/ 0 h 13" name="T16"/>
                <a:gd fmla="*/ 14 w 14" name="T17"/>
                <a:gd fmla="*/ 13 h 1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3" w="14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1" name="Freeform 88"/>
            <p:cNvSpPr>
              <a:spLocks noChangeArrowheads="1"/>
            </p:cNvSpPr>
            <p:nvPr/>
          </p:nvSpPr>
          <p:spPr bwMode="auto">
            <a:xfrm>
              <a:off x="2056528" y="2215436"/>
              <a:ext cx="33109" cy="17585"/>
            </a:xfrm>
            <a:custGeom>
              <a:gdLst>
                <a:gd fmla="*/ 2147483647 w 18" name="T0"/>
                <a:gd fmla="*/ 2147483647 h 9" name="T1"/>
                <a:gd fmla="*/ 2147483647 w 18" name="T2"/>
                <a:gd fmla="*/ 2147483647 h 9" name="T3"/>
                <a:gd fmla="*/ 2147483647 w 18" name="T4"/>
                <a:gd fmla="*/ 2147483647 h 9" name="T5"/>
                <a:gd fmla="*/ 2147483647 w 18" name="T6"/>
                <a:gd fmla="*/ 2147483647 h 9" name="T7"/>
                <a:gd fmla="*/ 2147483647 w 18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9" name="T16"/>
                <a:gd fmla="*/ 18 w 18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8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2" name="Freeform 89"/>
            <p:cNvSpPr>
              <a:spLocks noChangeArrowheads="1"/>
            </p:cNvSpPr>
            <p:nvPr/>
          </p:nvSpPr>
          <p:spPr bwMode="auto">
            <a:xfrm>
              <a:off x="2250671" y="2507974"/>
              <a:ext cx="28595" cy="20781"/>
            </a:xfrm>
            <a:custGeom>
              <a:gdLst>
                <a:gd fmla="*/ 2147483647 w 15" name="T0"/>
                <a:gd fmla="*/ 2147483647 h 11" name="T1"/>
                <a:gd fmla="*/ 2147483647 w 15" name="T2"/>
                <a:gd fmla="*/ 2147483647 h 11" name="T3"/>
                <a:gd fmla="*/ 2147483647 w 15" name="T4"/>
                <a:gd fmla="*/ 2147483647 h 11" name="T5"/>
                <a:gd fmla="*/ 2147483647 w 15" name="T6"/>
                <a:gd fmla="*/ 2147483647 h 11" name="T7"/>
                <a:gd fmla="*/ 2147483647 w 15" name="T8"/>
                <a:gd fmla="*/ 2147483647 h 11" name="T9"/>
                <a:gd fmla="*/ 2147483647 w 15" name="T10"/>
                <a:gd fmla="*/ 2147483647 h 1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" name="T18"/>
                <a:gd fmla="*/ 0 h 11" name="T19"/>
                <a:gd fmla="*/ 15 w 15" name="T20"/>
                <a:gd fmla="*/ 11 h 1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1" w="15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3" name="Freeform 90"/>
            <p:cNvSpPr>
              <a:spLocks noChangeArrowheads="1"/>
            </p:cNvSpPr>
            <p:nvPr/>
          </p:nvSpPr>
          <p:spPr bwMode="auto">
            <a:xfrm>
              <a:off x="1940645" y="2030001"/>
              <a:ext cx="422898" cy="487566"/>
            </a:xfrm>
            <a:custGeom>
              <a:gdLst>
                <a:gd fmla="*/ 2147483647 w 230" name="T0"/>
                <a:gd fmla="*/ 2147483647 h 249" name="T1"/>
                <a:gd fmla="*/ 2147483647 w 230" name="T2"/>
                <a:gd fmla="*/ 2147483647 h 249" name="T3"/>
                <a:gd fmla="*/ 2147483647 w 230" name="T4"/>
                <a:gd fmla="*/ 2147483647 h 249" name="T5"/>
                <a:gd fmla="*/ 2147483647 w 230" name="T6"/>
                <a:gd fmla="*/ 2147483647 h 249" name="T7"/>
                <a:gd fmla="*/ 2147483647 w 230" name="T8"/>
                <a:gd fmla="*/ 2147483647 h 249" name="T9"/>
                <a:gd fmla="*/ 2147483647 w 230" name="T10"/>
                <a:gd fmla="*/ 2147483647 h 249" name="T11"/>
                <a:gd fmla="*/ 2147483647 w 230" name="T12"/>
                <a:gd fmla="*/ 2147483647 h 249" name="T13"/>
                <a:gd fmla="*/ 2147483647 w 230" name="T14"/>
                <a:gd fmla="*/ 2147483647 h 249" name="T15"/>
                <a:gd fmla="*/ 2147483647 w 230" name="T16"/>
                <a:gd fmla="*/ 2147483647 h 249" name="T17"/>
                <a:gd fmla="*/ 2147483647 w 230" name="T18"/>
                <a:gd fmla="*/ 2147483647 h 249" name="T19"/>
                <a:gd fmla="*/ 2147483647 w 230" name="T20"/>
                <a:gd fmla="*/ 2147483647 h 249" name="T21"/>
                <a:gd fmla="*/ 2147483647 w 230" name="T22"/>
                <a:gd fmla="*/ 2147483647 h 249" name="T23"/>
                <a:gd fmla="*/ 2147483647 w 230" name="T24"/>
                <a:gd fmla="*/ 2147483647 h 249" name="T25"/>
                <a:gd fmla="*/ 2147483647 w 230" name="T26"/>
                <a:gd fmla="*/ 2147483647 h 249" name="T27"/>
                <a:gd fmla="*/ 2147483647 w 230" name="T28"/>
                <a:gd fmla="*/ 2147483647 h 249" name="T29"/>
                <a:gd fmla="*/ 2147483647 w 230" name="T30"/>
                <a:gd fmla="*/ 2147483647 h 249" name="T31"/>
                <a:gd fmla="*/ 2147483647 w 230" name="T32"/>
                <a:gd fmla="*/ 2147483647 h 249" name="T33"/>
                <a:gd fmla="*/ 2147483647 w 230" name="T34"/>
                <a:gd fmla="*/ 2147483647 h 249" name="T35"/>
                <a:gd fmla="*/ 2147483647 w 230" name="T36"/>
                <a:gd fmla="*/ 2147483647 h 249" name="T37"/>
                <a:gd fmla="*/ 2147483647 w 230" name="T38"/>
                <a:gd fmla="*/ 2147483647 h 249" name="T39"/>
                <a:gd fmla="*/ 2147483647 w 230" name="T40"/>
                <a:gd fmla="*/ 2147483647 h 249" name="T41"/>
                <a:gd fmla="*/ 2147483647 w 230" name="T42"/>
                <a:gd fmla="*/ 2147483647 h 249" name="T43"/>
                <a:gd fmla="*/ 2147483647 w 230" name="T44"/>
                <a:gd fmla="*/ 2147483647 h 249" name="T45"/>
                <a:gd fmla="*/ 2147483647 w 230" name="T46"/>
                <a:gd fmla="*/ 2147483647 h 249" name="T47"/>
                <a:gd fmla="*/ 2147483647 w 230" name="T48"/>
                <a:gd fmla="*/ 2147483647 h 249" name="T49"/>
                <a:gd fmla="*/ 2147483647 w 230" name="T50"/>
                <a:gd fmla="*/ 2147483647 h 249" name="T51"/>
                <a:gd fmla="*/ 2147483647 w 230" name="T52"/>
                <a:gd fmla="*/ 2147483647 h 249" name="T53"/>
                <a:gd fmla="*/ 2147483647 w 230" name="T54"/>
                <a:gd fmla="*/ 2147483647 h 249" name="T55"/>
                <a:gd fmla="*/ 2147483647 w 230" name="T56"/>
                <a:gd fmla="*/ 2147483647 h 249" name="T57"/>
                <a:gd fmla="*/ 2147483647 w 230" name="T58"/>
                <a:gd fmla="*/ 2147483647 h 249" name="T59"/>
                <a:gd fmla="*/ 2147483647 w 230" name="T60"/>
                <a:gd fmla="*/ 2147483647 h 249" name="T61"/>
                <a:gd fmla="*/ 2147483647 w 230" name="T62"/>
                <a:gd fmla="*/ 2147483647 h 249" name="T63"/>
                <a:gd fmla="*/ 2147483647 w 230" name="T64"/>
                <a:gd fmla="*/ 2147483647 h 249" name="T65"/>
                <a:gd fmla="*/ 2147483647 w 230" name="T66"/>
                <a:gd fmla="*/ 2147483647 h 249" name="T67"/>
                <a:gd fmla="*/ 2147483647 w 230" name="T68"/>
                <a:gd fmla="*/ 2147483647 h 249" name="T69"/>
                <a:gd fmla="*/ 2147483647 w 230" name="T70"/>
                <a:gd fmla="*/ 2147483647 h 249" name="T71"/>
                <a:gd fmla="*/ 2147483647 w 230" name="T72"/>
                <a:gd fmla="*/ 2147483647 h 249" name="T73"/>
                <a:gd fmla="*/ 2147483647 w 230" name="T74"/>
                <a:gd fmla="*/ 2147483647 h 249" name="T75"/>
                <a:gd fmla="*/ 2147483647 w 230" name="T76"/>
                <a:gd fmla="*/ 2147483647 h 249" name="T77"/>
                <a:gd fmla="*/ 2147483647 w 230" name="T78"/>
                <a:gd fmla="*/ 2147483647 h 249" name="T79"/>
                <a:gd fmla="*/ 2147483647 w 230" name="T80"/>
                <a:gd fmla="*/ 2147483647 h 249" name="T81"/>
                <a:gd fmla="*/ 2147483647 w 230" name="T82"/>
                <a:gd fmla="*/ 2147483647 h 249" name="T83"/>
                <a:gd fmla="*/ 2147483647 w 230" name="T84"/>
                <a:gd fmla="*/ 2147483647 h 249" name="T85"/>
                <a:gd fmla="*/ 2147483647 w 230" name="T86"/>
                <a:gd fmla="*/ 2147483647 h 249" name="T87"/>
                <a:gd fmla="*/ 2147483647 w 230" name="T88"/>
                <a:gd fmla="*/ 2147483647 h 249" name="T89"/>
                <a:gd fmla="*/ 2147483647 w 230" name="T90"/>
                <a:gd fmla="*/ 2147483647 h 249" name="T91"/>
                <a:gd fmla="*/ 2147483647 w 230" name="T92"/>
                <a:gd fmla="*/ 2147483647 h 249" name="T93"/>
                <a:gd fmla="*/ 2147483647 w 230" name="T94"/>
                <a:gd fmla="*/ 2147483647 h 249" name="T95"/>
                <a:gd fmla="*/ 2147483647 w 230" name="T96"/>
                <a:gd fmla="*/ 2147483647 h 249" name="T97"/>
                <a:gd fmla="*/ 2147483647 w 230" name="T98"/>
                <a:gd fmla="*/ 2147483647 h 249" name="T99"/>
                <a:gd fmla="*/ 2147483647 w 230" name="T100"/>
                <a:gd fmla="*/ 2147483647 h 249" name="T101"/>
                <a:gd fmla="*/ 2147483647 w 230" name="T102"/>
                <a:gd fmla="*/ 2147483647 h 249" name="T103"/>
                <a:gd fmla="*/ 2147483647 w 230" name="T104"/>
                <a:gd fmla="*/ 2147483647 h 249" name="T105"/>
                <a:gd fmla="*/ 2147483647 w 230" name="T106"/>
                <a:gd fmla="*/ 2147483647 h 249" name="T107"/>
                <a:gd fmla="*/ 2147483647 w 230" name="T108"/>
                <a:gd fmla="*/ 2147483647 h 249" name="T109"/>
                <a:gd fmla="*/ 2147483647 w 230" name="T110"/>
                <a:gd fmla="*/ 2147483647 h 249" name="T111"/>
                <a:gd fmla="*/ 2147483647 w 230" name="T112"/>
                <a:gd fmla="*/ 2147483647 h 249" name="T113"/>
                <a:gd fmla="*/ 2147483647 w 230" name="T114"/>
                <a:gd fmla="*/ 2147483647 h 249" name="T115"/>
                <a:gd fmla="*/ 2147483647 w 230" name="T116"/>
                <a:gd fmla="*/ 2147483647 h 249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230" name="T177"/>
                <a:gd fmla="*/ 0 h 249" name="T178"/>
                <a:gd fmla="*/ 230 w 230" name="T179"/>
                <a:gd fmla="*/ 249 h 249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249" w="230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4" name="Freeform 91"/>
            <p:cNvSpPr>
              <a:spLocks noChangeArrowheads="1"/>
            </p:cNvSpPr>
            <p:nvPr/>
          </p:nvSpPr>
          <p:spPr bwMode="auto">
            <a:xfrm>
              <a:off x="2098668" y="2030001"/>
              <a:ext cx="76753" cy="60746"/>
            </a:xfrm>
            <a:custGeom>
              <a:gdLst>
                <a:gd fmla="*/ 2147483647 w 42" name="T0"/>
                <a:gd fmla="*/ 2147483647 h 31" name="T1"/>
                <a:gd fmla="*/ 2147483647 w 42" name="T2"/>
                <a:gd fmla="*/ 2147483647 h 31" name="T3"/>
                <a:gd fmla="*/ 2147483647 w 42" name="T4"/>
                <a:gd fmla="*/ 2147483647 h 31" name="T5"/>
                <a:gd fmla="*/ 2147483647 w 42" name="T6"/>
                <a:gd fmla="*/ 2147483647 h 31" name="T7"/>
                <a:gd fmla="*/ 2147483647 w 42" name="T8"/>
                <a:gd fmla="*/ 2147483647 h 31" name="T9"/>
                <a:gd fmla="*/ 2147483647 w 42" name="T10"/>
                <a:gd fmla="*/ 2147483647 h 31" name="T11"/>
                <a:gd fmla="*/ 2147483647 w 42" name="T12"/>
                <a:gd fmla="*/ 2147483647 h 31" name="T13"/>
                <a:gd fmla="*/ 2147483647 w 42" name="T14"/>
                <a:gd fmla="*/ 2147483647 h 31" name="T15"/>
                <a:gd fmla="*/ 2147483647 w 42" name="T16"/>
                <a:gd fmla="*/ 2147483647 h 31" name="T17"/>
                <a:gd fmla="*/ 2147483647 w 42" name="T18"/>
                <a:gd fmla="*/ 2147483647 h 31" name="T19"/>
                <a:gd fmla="*/ 2147483647 w 42" name="T20"/>
                <a:gd fmla="*/ 2147483647 h 31" name="T21"/>
                <a:gd fmla="*/ 2147483647 w 42" name="T22"/>
                <a:gd fmla="*/ 2147483647 h 31" name="T23"/>
                <a:gd fmla="*/ 2147483647 w 42" name="T24"/>
                <a:gd fmla="*/ 2147483647 h 3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2" name="T39"/>
                <a:gd fmla="*/ 0 h 31" name="T40"/>
                <a:gd fmla="*/ 42 w 42" name="T41"/>
                <a:gd fmla="*/ 31 h 3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1" w="42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5" name="Freeform 92"/>
            <p:cNvSpPr>
              <a:spLocks noChangeArrowheads="1"/>
            </p:cNvSpPr>
            <p:nvPr/>
          </p:nvSpPr>
          <p:spPr bwMode="auto">
            <a:xfrm>
              <a:off x="1743492" y="2212238"/>
              <a:ext cx="73744" cy="60746"/>
            </a:xfrm>
            <a:custGeom>
              <a:gdLst>
                <a:gd fmla="*/ 2147483647 w 40" name="T0"/>
                <a:gd fmla="*/ 2147483647 h 31" name="T1"/>
                <a:gd fmla="*/ 2147483647 w 40" name="T2"/>
                <a:gd fmla="*/ 2147483647 h 31" name="T3"/>
                <a:gd fmla="*/ 2147483647 w 40" name="T4"/>
                <a:gd fmla="*/ 2147483647 h 31" name="T5"/>
                <a:gd fmla="*/ 2147483647 w 40" name="T6"/>
                <a:gd fmla="*/ 2147483647 h 31" name="T7"/>
                <a:gd fmla="*/ 2147483647 w 40" name="T8"/>
                <a:gd fmla="*/ 2147483647 h 31" name="T9"/>
                <a:gd fmla="*/ 2147483647 w 40" name="T10"/>
                <a:gd fmla="*/ 2147483647 h 31" name="T11"/>
                <a:gd fmla="*/ 2147483647 w 40" name="T12"/>
                <a:gd fmla="*/ 2147483647 h 31" name="T13"/>
                <a:gd fmla="*/ 2147483647 w 40" name="T14"/>
                <a:gd fmla="*/ 2147483647 h 31" name="T15"/>
                <a:gd fmla="*/ 2147483647 w 40" name="T16"/>
                <a:gd fmla="*/ 2147483647 h 31" name="T17"/>
                <a:gd fmla="*/ 2147483647 w 40" name="T18"/>
                <a:gd fmla="*/ 2147483647 h 31" name="T19"/>
                <a:gd fmla="*/ 2147483647 w 40" name="T20"/>
                <a:gd fmla="*/ 2147483647 h 31" name="T21"/>
                <a:gd fmla="*/ 2147483647 w 40" name="T22"/>
                <a:gd fmla="*/ 2147483647 h 31" name="T23"/>
                <a:gd fmla="*/ 2147483647 w 40" name="T24"/>
                <a:gd fmla="*/ 2147483647 h 31" name="T25"/>
                <a:gd fmla="*/ 2147483647 w 40" name="T26"/>
                <a:gd fmla="*/ 2147483647 h 31" name="T27"/>
                <a:gd fmla="*/ 2147483647 w 40" name="T28"/>
                <a:gd fmla="*/ 2147483647 h 31" name="T29"/>
                <a:gd fmla="*/ 2147483647 w 40" name="T30"/>
                <a:gd fmla="*/ 2147483647 h 31" name="T31"/>
                <a:gd fmla="*/ 2147483647 w 40" name="T32"/>
                <a:gd fmla="*/ 2147483647 h 31" name="T33"/>
                <a:gd fmla="*/ 2147483647 w 40" name="T34"/>
                <a:gd fmla="*/ 2147483647 h 31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0" name="T54"/>
                <a:gd fmla="*/ 0 h 31" name="T55"/>
                <a:gd fmla="*/ 40 w 40" name="T56"/>
                <a:gd fmla="*/ 31 h 31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31" w="40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6" name="Freeform 93"/>
            <p:cNvSpPr>
              <a:spLocks noChangeArrowheads="1"/>
            </p:cNvSpPr>
            <p:nvPr/>
          </p:nvSpPr>
          <p:spPr bwMode="auto">
            <a:xfrm>
              <a:off x="1367248" y="1999628"/>
              <a:ext cx="189627" cy="167850"/>
            </a:xfrm>
            <a:custGeom>
              <a:gdLst>
                <a:gd fmla="*/ 2147483647 w 103" name="T0"/>
                <a:gd fmla="*/ 2147483647 h 85" name="T1"/>
                <a:gd fmla="*/ 2147483647 w 103" name="T2"/>
                <a:gd fmla="*/ 2147483647 h 85" name="T3"/>
                <a:gd fmla="*/ 2147483647 w 103" name="T4"/>
                <a:gd fmla="*/ 2147483647 h 85" name="T5"/>
                <a:gd fmla="*/ 2147483647 w 103" name="T6"/>
                <a:gd fmla="*/ 2147483647 h 85" name="T7"/>
                <a:gd fmla="*/ 2147483647 w 103" name="T8"/>
                <a:gd fmla="*/ 2147483647 h 85" name="T9"/>
                <a:gd fmla="*/ 2147483647 w 103" name="T10"/>
                <a:gd fmla="*/ 2147483647 h 85" name="T11"/>
                <a:gd fmla="*/ 2147483647 w 103" name="T12"/>
                <a:gd fmla="*/ 2147483647 h 85" name="T13"/>
                <a:gd fmla="*/ 2147483647 w 103" name="T14"/>
                <a:gd fmla="*/ 2147483647 h 85" name="T15"/>
                <a:gd fmla="*/ 2147483647 w 103" name="T16"/>
                <a:gd fmla="*/ 2147483647 h 85" name="T17"/>
                <a:gd fmla="*/ 2147483647 w 103" name="T18"/>
                <a:gd fmla="*/ 2147483647 h 85" name="T19"/>
                <a:gd fmla="*/ 2147483647 w 103" name="T20"/>
                <a:gd fmla="*/ 2147483647 h 85" name="T21"/>
                <a:gd fmla="*/ 2147483647 w 103" name="T22"/>
                <a:gd fmla="*/ 2147483647 h 85" name="T23"/>
                <a:gd fmla="*/ 2147483647 w 103" name="T24"/>
                <a:gd fmla="*/ 2147483647 h 85" name="T25"/>
                <a:gd fmla="*/ 2147483647 w 103" name="T26"/>
                <a:gd fmla="*/ 2147483647 h 85" name="T27"/>
                <a:gd fmla="*/ 2147483647 w 103" name="T28"/>
                <a:gd fmla="*/ 2147483647 h 85" name="T29"/>
                <a:gd fmla="*/ 2147483647 w 103" name="T30"/>
                <a:gd fmla="*/ 2147483647 h 85" name="T31"/>
                <a:gd fmla="*/ 2147483647 w 103" name="T32"/>
                <a:gd fmla="*/ 2147483647 h 85" name="T33"/>
                <a:gd fmla="*/ 2147483647 w 103" name="T34"/>
                <a:gd fmla="*/ 2147483647 h 85" name="T35"/>
                <a:gd fmla="*/ 2147483647 w 103" name="T36"/>
                <a:gd fmla="*/ 2147483647 h 85" name="T37"/>
                <a:gd fmla="*/ 2147483647 w 103" name="T38"/>
                <a:gd fmla="*/ 2147483647 h 85" name="T39"/>
                <a:gd fmla="*/ 2147483647 w 103" name="T40"/>
                <a:gd fmla="*/ 2147483647 h 85" name="T41"/>
                <a:gd fmla="*/ 2147483647 w 103" name="T42"/>
                <a:gd fmla="*/ 2147483647 h 85" name="T43"/>
                <a:gd fmla="*/ 2147483647 w 103" name="T44"/>
                <a:gd fmla="*/ 2147483647 h 85" name="T45"/>
                <a:gd fmla="*/ 2147483647 w 103" name="T46"/>
                <a:gd fmla="*/ 2147483647 h 85" name="T47"/>
                <a:gd fmla="*/ 2147483647 w 103" name="T48"/>
                <a:gd fmla="*/ 2147483647 h 85" name="T49"/>
                <a:gd fmla="*/ 2147483647 w 103" name="T50"/>
                <a:gd fmla="*/ 2147483647 h 85" name="T51"/>
                <a:gd fmla="*/ 2147483647 w 103" name="T52"/>
                <a:gd fmla="*/ 2147483647 h 85" name="T53"/>
                <a:gd fmla="*/ 2147483647 w 103" name="T54"/>
                <a:gd fmla="*/ 2147483647 h 85" name="T55"/>
                <a:gd fmla="*/ 2147483647 w 103" name="T56"/>
                <a:gd fmla="*/ 2147483647 h 85" name="T57"/>
                <a:gd fmla="*/ 2147483647 w 103" name="T58"/>
                <a:gd fmla="*/ 2147483647 h 85" name="T59"/>
                <a:gd fmla="*/ 2147483647 w 103" name="T60"/>
                <a:gd fmla="*/ 2147483647 h 85" name="T61"/>
                <a:gd fmla="*/ 2147483647 w 103" name="T62"/>
                <a:gd fmla="*/ 2147483647 h 85" name="T63"/>
                <a:gd fmla="*/ 2147483647 w 103" name="T64"/>
                <a:gd fmla="*/ 2147483647 h 85" name="T65"/>
                <a:gd fmla="*/ 2147483647 w 103" name="T66"/>
                <a:gd fmla="*/ 2147483647 h 85" name="T67"/>
                <a:gd fmla="*/ 2147483647 w 103" name="T68"/>
                <a:gd fmla="*/ 2147483647 h 85" name="T69"/>
                <a:gd fmla="*/ 2147483647 w 103" name="T70"/>
                <a:gd fmla="*/ 2147483647 h 85" name="T71"/>
                <a:gd fmla="*/ 2147483647 w 103" name="T72"/>
                <a:gd fmla="*/ 2147483647 h 85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103" name="T111"/>
                <a:gd fmla="*/ 0 h 85" name="T112"/>
                <a:gd fmla="*/ 103 w 103" name="T113"/>
                <a:gd fmla="*/ 85 h 85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85" w="103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7" name="Freeform 94"/>
            <p:cNvSpPr>
              <a:spLocks noChangeArrowheads="1"/>
            </p:cNvSpPr>
            <p:nvPr/>
          </p:nvSpPr>
          <p:spPr bwMode="auto">
            <a:xfrm>
              <a:off x="1463567" y="2057177"/>
              <a:ext cx="275411" cy="211012"/>
            </a:xfrm>
            <a:custGeom>
              <a:gdLst>
                <a:gd fmla="*/ 2147483647 w 150" name="T0"/>
                <a:gd fmla="*/ 2147483647 h 108" name="T1"/>
                <a:gd fmla="*/ 2147483647 w 150" name="T2"/>
                <a:gd fmla="*/ 2147483647 h 108" name="T3"/>
                <a:gd fmla="*/ 2147483647 w 150" name="T4"/>
                <a:gd fmla="*/ 2147483647 h 108" name="T5"/>
                <a:gd fmla="*/ 2147483647 w 150" name="T6"/>
                <a:gd fmla="*/ 2147483647 h 108" name="T7"/>
                <a:gd fmla="*/ 2147483647 w 150" name="T8"/>
                <a:gd fmla="*/ 2147483647 h 108" name="T9"/>
                <a:gd fmla="*/ 2147483647 w 150" name="T10"/>
                <a:gd fmla="*/ 2147483647 h 108" name="T11"/>
                <a:gd fmla="*/ 2147483647 w 150" name="T12"/>
                <a:gd fmla="*/ 2147483647 h 108" name="T13"/>
                <a:gd fmla="*/ 2147483647 w 150" name="T14"/>
                <a:gd fmla="*/ 2147483647 h 108" name="T15"/>
                <a:gd fmla="*/ 2147483647 w 150" name="T16"/>
                <a:gd fmla="*/ 2147483647 h 108" name="T17"/>
                <a:gd fmla="*/ 2147483647 w 150" name="T18"/>
                <a:gd fmla="*/ 2147483647 h 108" name="T19"/>
                <a:gd fmla="*/ 2147483647 w 150" name="T20"/>
                <a:gd fmla="*/ 2147483647 h 108" name="T21"/>
                <a:gd fmla="*/ 2147483647 w 150" name="T22"/>
                <a:gd fmla="*/ 2147483647 h 108" name="T23"/>
                <a:gd fmla="*/ 2147483647 w 150" name="T24"/>
                <a:gd fmla="*/ 2147483647 h 108" name="T25"/>
                <a:gd fmla="*/ 2147483647 w 150" name="T26"/>
                <a:gd fmla="*/ 2147483647 h 108" name="T27"/>
                <a:gd fmla="*/ 2147483647 w 150" name="T28"/>
                <a:gd fmla="*/ 2147483647 h 108" name="T29"/>
                <a:gd fmla="*/ 2147483647 w 150" name="T30"/>
                <a:gd fmla="*/ 2147483647 h 108" name="T31"/>
                <a:gd fmla="*/ 2147483647 w 150" name="T32"/>
                <a:gd fmla="*/ 2147483647 h 108" name="T33"/>
                <a:gd fmla="*/ 2147483647 w 150" name="T34"/>
                <a:gd fmla="*/ 2147483647 h 108" name="T35"/>
                <a:gd fmla="*/ 2147483647 w 150" name="T36"/>
                <a:gd fmla="*/ 2147483647 h 108" name="T37"/>
                <a:gd fmla="*/ 2147483647 w 150" name="T38"/>
                <a:gd fmla="*/ 2147483647 h 108" name="T39"/>
                <a:gd fmla="*/ 2147483647 w 150" name="T40"/>
                <a:gd fmla="*/ 2147483647 h 108" name="T41"/>
                <a:gd fmla="*/ 2147483647 w 150" name="T42"/>
                <a:gd fmla="*/ 2147483647 h 108" name="T43"/>
                <a:gd fmla="*/ 2147483647 w 150" name="T44"/>
                <a:gd fmla="*/ 2147483647 h 108" name="T45"/>
                <a:gd fmla="*/ 2147483647 w 150" name="T46"/>
                <a:gd fmla="*/ 2147483647 h 108" name="T47"/>
                <a:gd fmla="*/ 2147483647 w 150" name="T48"/>
                <a:gd fmla="*/ 2147483647 h 108" name="T49"/>
                <a:gd fmla="*/ 2147483647 w 150" name="T50"/>
                <a:gd fmla="*/ 2147483647 h 108" name="T51"/>
                <a:gd fmla="*/ 2147483647 w 150" name="T52"/>
                <a:gd fmla="*/ 2147483647 h 108" name="T53"/>
                <a:gd fmla="*/ 2147483647 w 150" name="T54"/>
                <a:gd fmla="*/ 2147483647 h 108" name="T55"/>
                <a:gd fmla="*/ 2147483647 w 150" name="T56"/>
                <a:gd fmla="*/ 2147483647 h 108" name="T57"/>
                <a:gd fmla="*/ 2147483647 w 150" name="T58"/>
                <a:gd fmla="*/ 2147483647 h 108" name="T59"/>
                <a:gd fmla="*/ 2147483647 w 150" name="T60"/>
                <a:gd fmla="*/ 2147483647 h 108" name="T61"/>
                <a:gd fmla="*/ 2147483647 w 150" name="T62"/>
                <a:gd fmla="*/ 2147483647 h 108" name="T63"/>
                <a:gd fmla="*/ 2147483647 w 150" name="T64"/>
                <a:gd fmla="*/ 2147483647 h 108" name="T65"/>
                <a:gd fmla="*/ 2147483647 w 150" name="T66"/>
                <a:gd fmla="*/ 2147483647 h 108" name="T67"/>
                <a:gd fmla="*/ 2147483647 w 150" name="T68"/>
                <a:gd fmla="*/ 2147483647 h 108" name="T69"/>
                <a:gd fmla="*/ 2147483647 w 150" name="T70"/>
                <a:gd fmla="*/ 2147483647 h 108" name="T71"/>
                <a:gd fmla="*/ 2147483647 w 150" name="T72"/>
                <a:gd fmla="*/ 2147483647 h 108" name="T73"/>
                <a:gd fmla="*/ 2147483647 w 150" name="T74"/>
                <a:gd fmla="*/ 2147483647 h 108" name="T75"/>
                <a:gd fmla="*/ 2147483647 w 150" name="T76"/>
                <a:gd fmla="*/ 2147483647 h 108" name="T77"/>
                <a:gd fmla="*/ 2147483647 w 150" name="T78"/>
                <a:gd fmla="*/ 2147483647 h 108" name="T79"/>
                <a:gd fmla="*/ 2147483647 w 150" name="T80"/>
                <a:gd fmla="*/ 2147483647 h 108" name="T81"/>
                <a:gd fmla="*/ 2147483647 w 150" name="T82"/>
                <a:gd fmla="*/ 2147483647 h 108" name="T83"/>
                <a:gd fmla="*/ 2147483647 w 150" name="T84"/>
                <a:gd fmla="*/ 2147483647 h 108" name="T85"/>
                <a:gd fmla="*/ 2147483647 w 150" name="T86"/>
                <a:gd fmla="*/ 2147483647 h 108" name="T87"/>
                <a:gd fmla="*/ 2147483647 w 150" name="T88"/>
                <a:gd fmla="*/ 2147483647 h 108" name="T89"/>
                <a:gd fmla="*/ 2147483647 w 150" name="T90"/>
                <a:gd fmla="*/ 2147483647 h 108" name="T91"/>
                <a:gd fmla="*/ 2147483647 w 150" name="T92"/>
                <a:gd fmla="*/ 2147483647 h 108" name="T93"/>
                <a:gd fmla="*/ 2147483647 w 150" name="T94"/>
                <a:gd fmla="*/ 2147483647 h 108" name="T95"/>
                <a:gd fmla="*/ 2147483647 w 150" name="T96"/>
                <a:gd fmla="*/ 2147483647 h 108" name="T97"/>
                <a:gd fmla="*/ 2147483647 w 150" name="T98"/>
                <a:gd fmla="*/ 2147483647 h 108" name="T99"/>
                <a:gd fmla="*/ 2147483647 w 150" name="T100"/>
                <a:gd fmla="*/ 2147483647 h 108" name="T101"/>
                <a:gd fmla="*/ 2147483647 w 150" name="T102"/>
                <a:gd fmla="*/ 2147483647 h 108" name="T103"/>
                <a:gd fmla="*/ 2147483647 w 150" name="T104"/>
                <a:gd fmla="*/ 2147483647 h 108" name="T105"/>
                <a:gd fmla="*/ 2147483647 w 150" name="T106"/>
                <a:gd fmla="*/ 2147483647 h 10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50" name="T162"/>
                <a:gd fmla="*/ 0 h 108" name="T163"/>
                <a:gd fmla="*/ 150 w 150" name="T164"/>
                <a:gd fmla="*/ 108 h 108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108" w="150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8" name="Freeform 95"/>
            <p:cNvSpPr>
              <a:spLocks noChangeArrowheads="1"/>
            </p:cNvSpPr>
            <p:nvPr/>
          </p:nvSpPr>
          <p:spPr bwMode="auto">
            <a:xfrm>
              <a:off x="1683293" y="2031599"/>
              <a:ext cx="54179" cy="51154"/>
            </a:xfrm>
            <a:custGeom>
              <a:gdLst>
                <a:gd fmla="*/ 2147483647 w 29" name="T0"/>
                <a:gd fmla="*/ 2147483647 h 26" name="T1"/>
                <a:gd fmla="*/ 2147483647 w 29" name="T2"/>
                <a:gd fmla="*/ 2147483647 h 26" name="T3"/>
                <a:gd fmla="*/ 2147483647 w 29" name="T4"/>
                <a:gd fmla="*/ 2147483647 h 26" name="T5"/>
                <a:gd fmla="*/ 2147483647 w 29" name="T6"/>
                <a:gd fmla="*/ 2147483647 h 26" name="T7"/>
                <a:gd fmla="*/ 2147483647 w 29" name="T8"/>
                <a:gd fmla="*/ 2147483647 h 26" name="T9"/>
                <a:gd fmla="*/ 2147483647 w 29" name="T10"/>
                <a:gd fmla="*/ 2147483647 h 26" name="T11"/>
                <a:gd fmla="*/ 2147483647 w 29" name="T12"/>
                <a:gd fmla="*/ 2147483647 h 26" name="T13"/>
                <a:gd fmla="*/ 2147483647 w 29" name="T14"/>
                <a:gd fmla="*/ 2147483647 h 26" name="T15"/>
                <a:gd fmla="*/ 2147483647 w 29" name="T16"/>
                <a:gd fmla="*/ 2147483647 h 2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9" name="T27"/>
                <a:gd fmla="*/ 0 h 26" name="T28"/>
                <a:gd fmla="*/ 29 w 29" name="T29"/>
                <a:gd fmla="*/ 26 h 2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6" w="28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99" name="Freeform 96"/>
            <p:cNvSpPr>
              <a:spLocks noChangeArrowheads="1"/>
            </p:cNvSpPr>
            <p:nvPr/>
          </p:nvSpPr>
          <p:spPr bwMode="auto">
            <a:xfrm>
              <a:off x="1179126" y="2228224"/>
              <a:ext cx="15050" cy="14387"/>
            </a:xfrm>
            <a:custGeom>
              <a:gdLst>
                <a:gd fmla="*/ 2147483647 w 8" name="T0"/>
                <a:gd fmla="*/ 2147483647 h 8" name="T1"/>
                <a:gd fmla="*/ 2147483647 w 8" name="T2"/>
                <a:gd fmla="*/ 0 h 8" name="T3"/>
                <a:gd fmla="*/ 2147483647 w 8" name="T4"/>
                <a:gd fmla="*/ 2147483647 h 8" name="T5"/>
                <a:gd fmla="*/ 2147483647 w 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8" name="T13"/>
                <a:gd fmla="*/ 8 w 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0" name="Freeform 97"/>
            <p:cNvSpPr>
              <a:spLocks noChangeArrowheads="1"/>
            </p:cNvSpPr>
            <p:nvPr/>
          </p:nvSpPr>
          <p:spPr bwMode="auto">
            <a:xfrm>
              <a:off x="1850346" y="2020410"/>
              <a:ext cx="108358" cy="105506"/>
            </a:xfrm>
            <a:custGeom>
              <a:gdLst>
                <a:gd fmla="*/ 2147483647 w 59" name="T0"/>
                <a:gd fmla="*/ 2147483647 h 54" name="T1"/>
                <a:gd fmla="*/ 2147483647 w 59" name="T2"/>
                <a:gd fmla="*/ 2147483647 h 54" name="T3"/>
                <a:gd fmla="*/ 2147483647 w 59" name="T4"/>
                <a:gd fmla="*/ 2147483647 h 54" name="T5"/>
                <a:gd fmla="*/ 2147483647 w 59" name="T6"/>
                <a:gd fmla="*/ 2147483647 h 54" name="T7"/>
                <a:gd fmla="*/ 2147483647 w 59" name="T8"/>
                <a:gd fmla="*/ 2147483647 h 54" name="T9"/>
                <a:gd fmla="*/ 2147483647 w 59" name="T10"/>
                <a:gd fmla="*/ 2147483647 h 54" name="T11"/>
                <a:gd fmla="*/ 2147483647 w 59" name="T12"/>
                <a:gd fmla="*/ 2147483647 h 54" name="T13"/>
                <a:gd fmla="*/ 2147483647 w 59" name="T14"/>
                <a:gd fmla="*/ 2147483647 h 54" name="T15"/>
                <a:gd fmla="*/ 2147483647 w 59" name="T16"/>
                <a:gd fmla="*/ 2147483647 h 54" name="T17"/>
                <a:gd fmla="*/ 2147483647 w 59" name="T18"/>
                <a:gd fmla="*/ 2147483647 h 54" name="T19"/>
                <a:gd fmla="*/ 2147483647 w 59" name="T20"/>
                <a:gd fmla="*/ 2147483647 h 54" name="T21"/>
                <a:gd fmla="*/ 2147483647 w 59" name="T22"/>
                <a:gd fmla="*/ 2147483647 h 54" name="T23"/>
                <a:gd fmla="*/ 2147483647 w 59" name="T24"/>
                <a:gd fmla="*/ 2147483647 h 54" name="T25"/>
                <a:gd fmla="*/ 2147483647 w 59" name="T26"/>
                <a:gd fmla="*/ 2147483647 h 54" name="T27"/>
                <a:gd fmla="*/ 2147483647 w 59" name="T28"/>
                <a:gd fmla="*/ 2147483647 h 54" name="T29"/>
                <a:gd fmla="*/ 2147483647 w 59" name="T30"/>
                <a:gd fmla="*/ 2147483647 h 54" name="T31"/>
                <a:gd fmla="*/ 2147483647 w 59" name="T32"/>
                <a:gd fmla="*/ 2147483647 h 54" name="T33"/>
                <a:gd fmla="*/ 2147483647 w 59" name="T34"/>
                <a:gd fmla="*/ 2147483647 h 54" name="T35"/>
                <a:gd fmla="*/ 2147483647 w 59" name="T36"/>
                <a:gd fmla="*/ 2147483647 h 54" name="T37"/>
                <a:gd fmla="*/ 2147483647 w 59" name="T38"/>
                <a:gd fmla="*/ 2147483647 h 54" name="T39"/>
                <a:gd fmla="*/ 2147483647 w 59" name="T40"/>
                <a:gd fmla="*/ 2147483647 h 54" name="T41"/>
                <a:gd fmla="*/ 2147483647 w 59" name="T42"/>
                <a:gd fmla="*/ 2147483647 h 54" name="T43"/>
                <a:gd fmla="*/ 2147483647 w 59" name="T44"/>
                <a:gd fmla="*/ 2147483647 h 54" name="T45"/>
                <a:gd fmla="*/ 2147483647 w 59" name="T46"/>
                <a:gd fmla="*/ 2147483647 h 54" name="T47"/>
                <a:gd fmla="*/ 2147483647 w 59" name="T48"/>
                <a:gd fmla="*/ 2147483647 h 54" name="T49"/>
                <a:gd fmla="*/ 2147483647 w 59" name="T50"/>
                <a:gd fmla="*/ 2147483647 h 54" name="T51"/>
                <a:gd fmla="*/ 2147483647 w 59" name="T52"/>
                <a:gd fmla="*/ 2147483647 h 54" name="T53"/>
                <a:gd fmla="*/ 2147483647 w 59" name="T54"/>
                <a:gd fmla="*/ 2147483647 h 54" name="T55"/>
                <a:gd fmla="*/ 2147483647 w 59" name="T56"/>
                <a:gd fmla="*/ 2147483647 h 54" name="T57"/>
                <a:gd fmla="*/ 2147483647 w 59" name="T58"/>
                <a:gd fmla="*/ 2147483647 h 54" name="T59"/>
                <a:gd fmla="*/ 2147483647 w 59" name="T60"/>
                <a:gd fmla="*/ 2147483647 h 54" name="T61"/>
                <a:gd fmla="*/ 2147483647 w 59" name="T62"/>
                <a:gd fmla="*/ 2147483647 h 54" name="T63"/>
                <a:gd fmla="*/ 2147483647 w 59" name="T64"/>
                <a:gd fmla="*/ 2147483647 h 54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59" name="T99"/>
                <a:gd fmla="*/ 0 h 54" name="T100"/>
                <a:gd fmla="*/ 59 w 59" name="T101"/>
                <a:gd fmla="*/ 54 h 54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4" w="59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1" name="Freeform 98"/>
            <p:cNvSpPr>
              <a:spLocks noChangeArrowheads="1"/>
            </p:cNvSpPr>
            <p:nvPr/>
          </p:nvSpPr>
          <p:spPr bwMode="auto">
            <a:xfrm>
              <a:off x="1743492" y="2025205"/>
              <a:ext cx="102339" cy="131083"/>
            </a:xfrm>
            <a:custGeom>
              <a:gdLst>
                <a:gd fmla="*/ 2147483647 w 56" name="T0"/>
                <a:gd fmla="*/ 2147483647 h 67" name="T1"/>
                <a:gd fmla="*/ 0 w 56" name="T2"/>
                <a:gd fmla="*/ 2147483647 h 67" name="T3"/>
                <a:gd fmla="*/ 2147483647 w 56" name="T4"/>
                <a:gd fmla="*/ 2147483647 h 67" name="T5"/>
                <a:gd fmla="*/ 2147483647 w 56" name="T6"/>
                <a:gd fmla="*/ 2147483647 h 67" name="T7"/>
                <a:gd fmla="*/ 2147483647 w 56" name="T8"/>
                <a:gd fmla="*/ 2147483647 h 67" name="T9"/>
                <a:gd fmla="*/ 2147483647 w 56" name="T10"/>
                <a:gd fmla="*/ 2147483647 h 67" name="T11"/>
                <a:gd fmla="*/ 2147483647 w 56" name="T12"/>
                <a:gd fmla="*/ 2147483647 h 67" name="T13"/>
                <a:gd fmla="*/ 2147483647 w 56" name="T14"/>
                <a:gd fmla="*/ 2147483647 h 67" name="T15"/>
                <a:gd fmla="*/ 2147483647 w 56" name="T16"/>
                <a:gd fmla="*/ 2147483647 h 67" name="T17"/>
                <a:gd fmla="*/ 2147483647 w 56" name="T18"/>
                <a:gd fmla="*/ 2147483647 h 67" name="T19"/>
                <a:gd fmla="*/ 2147483647 w 56" name="T20"/>
                <a:gd fmla="*/ 2147483647 h 67" name="T21"/>
                <a:gd fmla="*/ 2147483647 w 56" name="T22"/>
                <a:gd fmla="*/ 2147483647 h 67" name="T23"/>
                <a:gd fmla="*/ 2147483647 w 56" name="T24"/>
                <a:gd fmla="*/ 2147483647 h 67" name="T25"/>
                <a:gd fmla="*/ 2147483647 w 56" name="T26"/>
                <a:gd fmla="*/ 2147483647 h 67" name="T27"/>
                <a:gd fmla="*/ 2147483647 w 56" name="T28"/>
                <a:gd fmla="*/ 2147483647 h 67" name="T29"/>
                <a:gd fmla="*/ 2147483647 w 56" name="T30"/>
                <a:gd fmla="*/ 2147483647 h 67" name="T31"/>
                <a:gd fmla="*/ 2147483647 w 56" name="T32"/>
                <a:gd fmla="*/ 2147483647 h 67" name="T33"/>
                <a:gd fmla="*/ 2147483647 w 56" name="T34"/>
                <a:gd fmla="*/ 2147483647 h 67" name="T35"/>
                <a:gd fmla="*/ 2147483647 w 56" name="T36"/>
                <a:gd fmla="*/ 2147483647 h 67" name="T37"/>
                <a:gd fmla="*/ 2147483647 w 56" name="T38"/>
                <a:gd fmla="*/ 2147483647 h 67" name="T39"/>
                <a:gd fmla="*/ 2147483647 w 56" name="T40"/>
                <a:gd fmla="*/ 2147483647 h 67" name="T41"/>
                <a:gd fmla="*/ 2147483647 w 56" name="T42"/>
                <a:gd fmla="*/ 2147483647 h 67" name="T43"/>
                <a:gd fmla="*/ 2147483647 w 56" name="T44"/>
                <a:gd fmla="*/ 2147483647 h 67" name="T45"/>
                <a:gd fmla="*/ 2147483647 w 56" name="T46"/>
                <a:gd fmla="*/ 2147483647 h 67" name="T47"/>
                <a:gd fmla="*/ 2147483647 w 56" name="T48"/>
                <a:gd fmla="*/ 2147483647 h 67" name="T49"/>
                <a:gd fmla="*/ 2147483647 w 56" name="T50"/>
                <a:gd fmla="*/ 2147483647 h 67" name="T51"/>
                <a:gd fmla="*/ 2147483647 w 56" name="T52"/>
                <a:gd fmla="*/ 2147483647 h 67" name="T53"/>
                <a:gd fmla="*/ 2147483647 w 56" name="T54"/>
                <a:gd fmla="*/ 2147483647 h 67" name="T55"/>
                <a:gd fmla="*/ 2147483647 w 56" name="T56"/>
                <a:gd fmla="*/ 2147483647 h 67" name="T57"/>
                <a:gd fmla="*/ 2147483647 w 56" name="T58"/>
                <a:gd fmla="*/ 2147483647 h 67" name="T59"/>
                <a:gd fmla="*/ 2147483647 w 56" name="T60"/>
                <a:gd fmla="*/ 2147483647 h 67" name="T61"/>
                <a:gd fmla="*/ 2147483647 w 56" name="T62"/>
                <a:gd fmla="*/ 2147483647 h 67" name="T63"/>
                <a:gd fmla="*/ 2147483647 w 56" name="T64"/>
                <a:gd fmla="*/ 2147483647 h 67" name="T65"/>
                <a:gd fmla="*/ 2147483647 w 56" name="T66"/>
                <a:gd fmla="*/ 2147483647 h 67" name="T67"/>
                <a:gd fmla="*/ 2147483647 w 56" name="T68"/>
                <a:gd fmla="*/ 2147483647 h 67" name="T69"/>
                <a:gd fmla="*/ 2147483647 w 56" name="T70"/>
                <a:gd fmla="*/ 2147483647 h 67" name="T71"/>
                <a:gd fmla="*/ 2147483647 w 56" name="T72"/>
                <a:gd fmla="*/ 2147483647 h 67" name="T73"/>
                <a:gd fmla="*/ 2147483647 w 56" name="T74"/>
                <a:gd fmla="*/ 2147483647 h 67" name="T75"/>
                <a:gd fmla="*/ 2147483647 w 56" name="T76"/>
                <a:gd fmla="*/ 2147483647 h 67" name="T77"/>
                <a:gd fmla="*/ 2147483647 w 56" name="T78"/>
                <a:gd fmla="*/ 2147483647 h 67" name="T79"/>
                <a:gd fmla="*/ 2147483647 w 56" name="T80"/>
                <a:gd fmla="*/ 2147483647 h 67" name="T81"/>
                <a:gd fmla="*/ 2147483647 w 56" name="T82"/>
                <a:gd fmla="*/ 2147483647 h 67" name="T83"/>
                <a:gd fmla="*/ 2147483647 w 56" name="T84"/>
                <a:gd fmla="*/ 2147483647 h 67" name="T85"/>
                <a:gd fmla="*/ 2147483647 w 56" name="T86"/>
                <a:gd fmla="*/ 2147483647 h 67" name="T87"/>
                <a:gd fmla="*/ 2147483647 w 56" name="T88"/>
                <a:gd fmla="*/ 2147483647 h 67" name="T89"/>
                <a:gd fmla="*/ 2147483647 w 56" name="T90"/>
                <a:gd fmla="*/ 2147483647 h 67" name="T91"/>
                <a:gd fmla="*/ 2147483647 w 56" name="T92"/>
                <a:gd fmla="*/ 2147483647 h 6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56" name="T141"/>
                <a:gd fmla="*/ 0 h 67" name="T142"/>
                <a:gd fmla="*/ 56 w 56" name="T143"/>
                <a:gd fmla="*/ 67 h 6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7" w="56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2" name="Freeform 99"/>
            <p:cNvSpPr>
              <a:spLocks noChangeArrowheads="1"/>
            </p:cNvSpPr>
            <p:nvPr/>
          </p:nvSpPr>
          <p:spPr bwMode="auto">
            <a:xfrm>
              <a:off x="1743492" y="1951670"/>
              <a:ext cx="18060" cy="19182"/>
            </a:xfrm>
            <a:custGeom>
              <a:gdLst>
                <a:gd fmla="*/ 2147483647 w 10" name="T0"/>
                <a:gd fmla="*/ 2147483647 h 10" name="T1"/>
                <a:gd fmla="*/ 2147483647 w 10" name="T2"/>
                <a:gd fmla="*/ 2147483647 h 10" name="T3"/>
                <a:gd fmla="*/ 2147483647 w 10" name="T4"/>
                <a:gd fmla="*/ 2147483647 h 10" name="T5"/>
                <a:gd fmla="*/ 2147483647 w 10" name="T6"/>
                <a:gd fmla="*/ 2147483647 h 10" name="T7"/>
                <a:gd fmla="*/ 2147483647 w 10" name="T8"/>
                <a:gd fmla="*/ 0 h 10" name="T9"/>
                <a:gd fmla="*/ 0 w 10" name="T10"/>
                <a:gd fmla="*/ 2147483647 h 10" name="T11"/>
                <a:gd fmla="*/ 2147483647 w 10" name="T12"/>
                <a:gd fmla="*/ 2147483647 h 1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" name="T21"/>
                <a:gd fmla="*/ 0 h 10" name="T22"/>
                <a:gd fmla="*/ 10 w 10" name="T23"/>
                <a:gd fmla="*/ 10 h 1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0" w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3" name="Freeform 100"/>
            <p:cNvSpPr>
              <a:spLocks noChangeArrowheads="1"/>
            </p:cNvSpPr>
            <p:nvPr/>
          </p:nvSpPr>
          <p:spPr bwMode="auto">
            <a:xfrm>
              <a:off x="4917493" y="1903714"/>
              <a:ext cx="31605" cy="15986"/>
            </a:xfrm>
            <a:custGeom>
              <a:gdLst>
                <a:gd fmla="*/ 2147483647 w 17" name="T0"/>
                <a:gd fmla="*/ 2147483647 h 8" name="T1"/>
                <a:gd fmla="*/ 2147483647 w 17" name="T2"/>
                <a:gd fmla="*/ 2147483647 h 8" name="T3"/>
                <a:gd fmla="*/ 2147483647 w 17" name="T4"/>
                <a:gd fmla="*/ 0 h 8" name="T5"/>
                <a:gd fmla="*/ 2147483647 w 17" name="T6"/>
                <a:gd fmla="*/ 2147483647 h 8" name="T7"/>
                <a:gd fmla="*/ 2147483647 w 17" name="T8"/>
                <a:gd fmla="*/ 2147483647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7" name="T15"/>
                <a:gd fmla="*/ 0 h 8" name="T16"/>
                <a:gd fmla="*/ 17 w 17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7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4" name="Freeform 101"/>
            <p:cNvSpPr>
              <a:spLocks noChangeArrowheads="1"/>
            </p:cNvSpPr>
            <p:nvPr/>
          </p:nvSpPr>
          <p:spPr bwMode="auto">
            <a:xfrm>
              <a:off x="4912977" y="1865348"/>
              <a:ext cx="24080" cy="17585"/>
            </a:xfrm>
            <a:custGeom>
              <a:gdLst>
                <a:gd fmla="*/ 2147483647 w 13" name="T0"/>
                <a:gd fmla="*/ 2147483647 h 9" name="T1"/>
                <a:gd fmla="*/ 2147483647 w 13" name="T2"/>
                <a:gd fmla="*/ 2147483647 h 9" name="T3"/>
                <a:gd fmla="*/ 2147483647 w 13" name="T4"/>
                <a:gd fmla="*/ 2147483647 h 9" name="T5"/>
                <a:gd fmla="*/ 2147483647 w 13" name="T6"/>
                <a:gd fmla="*/ 2147483647 h 9" name="T7"/>
                <a:gd fmla="*/ 2147483647 w 13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9" name="T16"/>
                <a:gd fmla="*/ 13 w 13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3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5" name="Freeform 102"/>
            <p:cNvSpPr>
              <a:spLocks noChangeArrowheads="1"/>
            </p:cNvSpPr>
            <p:nvPr/>
          </p:nvSpPr>
          <p:spPr bwMode="auto">
            <a:xfrm>
              <a:off x="4198113" y="2231422"/>
              <a:ext cx="27090" cy="31972"/>
            </a:xfrm>
            <a:custGeom>
              <a:gdLst>
                <a:gd fmla="*/ 2147483647 w 15" name="T0"/>
                <a:gd fmla="*/ 2147483647 h 16" name="T1"/>
                <a:gd fmla="*/ 2147483647 w 15" name="T2"/>
                <a:gd fmla="*/ 2147483647 h 16" name="T3"/>
                <a:gd fmla="*/ 2147483647 w 15" name="T4"/>
                <a:gd fmla="*/ 2147483647 h 16" name="T5"/>
                <a:gd fmla="*/ 2147483647 w 15" name="T6"/>
                <a:gd fmla="*/ 2147483647 h 16" name="T7"/>
                <a:gd fmla="*/ 2147483647 w 15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" name="T15"/>
                <a:gd fmla="*/ 0 h 16" name="T16"/>
                <a:gd fmla="*/ 15 w 15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5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4362155" y="2186662"/>
              <a:ext cx="31605" cy="35168"/>
            </a:xfrm>
            <a:custGeom>
              <a:gdLst>
                <a:gd fmla="*/ 2147483647 w 17" name="T0"/>
                <a:gd fmla="*/ 2147483647 h 18" name="T1"/>
                <a:gd fmla="*/ 2147483647 w 17" name="T2"/>
                <a:gd fmla="*/ 2147483647 h 18" name="T3"/>
                <a:gd fmla="*/ 2147483647 w 17" name="T4"/>
                <a:gd fmla="*/ 2147483647 h 18" name="T5"/>
                <a:gd fmla="*/ 2147483647 w 17" name="T6"/>
                <a:gd fmla="*/ 2147483647 h 18" name="T7"/>
                <a:gd fmla="*/ 2147483647 w 17" name="T8"/>
                <a:gd fmla="*/ 2147483647 h 18" name="T9"/>
                <a:gd fmla="*/ 2147483647 w 17" name="T10"/>
                <a:gd fmla="*/ 2147483647 h 18" name="T11"/>
                <a:gd fmla="*/ 2147483647 w 17" name="T12"/>
                <a:gd fmla="*/ 2147483647 h 1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7" name="T21"/>
                <a:gd fmla="*/ 0 h 18" name="T22"/>
                <a:gd fmla="*/ 17 w 17" name="T23"/>
                <a:gd fmla="*/ 18 h 1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8" w="17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4544258" y="2050783"/>
              <a:ext cx="27090" cy="31972"/>
            </a:xfrm>
            <a:custGeom>
              <a:gdLst>
                <a:gd fmla="*/ 2147483647 w 15" name="T0"/>
                <a:gd fmla="*/ 2147483647 h 16" name="T1"/>
                <a:gd fmla="*/ 2147483647 w 15" name="T2"/>
                <a:gd fmla="*/ 2147483647 h 16" name="T3"/>
                <a:gd fmla="*/ 2147483647 w 15" name="T4"/>
                <a:gd fmla="*/ 2147483647 h 16" name="T5"/>
                <a:gd fmla="*/ 2147483647 w 15" name="T6"/>
                <a:gd fmla="*/ 2147483647 h 16" name="T7"/>
                <a:gd fmla="*/ 2147483647 w 15" name="T8"/>
                <a:gd fmla="*/ 2147483647 h 16" name="T9"/>
                <a:gd fmla="*/ 2147483647 w 15" name="T10"/>
                <a:gd fmla="*/ 2147483647 h 16" name="T11"/>
                <a:gd fmla="*/ 2147483647 w 15" name="T12"/>
                <a:gd fmla="*/ 2147483647 h 1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5" name="T21"/>
                <a:gd fmla="*/ 0 h 16" name="T22"/>
                <a:gd fmla="*/ 15 w 15" name="T23"/>
                <a:gd fmla="*/ 16 h 1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" w="15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8" name="Freeform 105"/>
            <p:cNvSpPr>
              <a:spLocks noChangeArrowheads="1"/>
            </p:cNvSpPr>
            <p:nvPr/>
          </p:nvSpPr>
          <p:spPr bwMode="auto">
            <a:xfrm>
              <a:off x="4608972" y="2063571"/>
              <a:ext cx="12039" cy="14387"/>
            </a:xfrm>
            <a:custGeom>
              <a:gdLst>
                <a:gd fmla="*/ 2147483647 w 7" name="T0"/>
                <a:gd fmla="*/ 2147483647 h 8" name="T1"/>
                <a:gd fmla="*/ 2147483647 w 7" name="T2"/>
                <a:gd fmla="*/ 2147483647 h 8" name="T3"/>
                <a:gd fmla="*/ 2147483647 w 7" name="T4"/>
                <a:gd fmla="*/ 2147483647 h 8" name="T5"/>
                <a:gd fmla="*/ 2147483647 w 7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" name="T12"/>
                <a:gd fmla="*/ 0 h 8" name="T13"/>
                <a:gd fmla="*/ 7 w 7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7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09" name="Freeform 106"/>
            <p:cNvSpPr>
              <a:spLocks noChangeArrowheads="1"/>
            </p:cNvSpPr>
            <p:nvPr/>
          </p:nvSpPr>
          <p:spPr bwMode="auto">
            <a:xfrm>
              <a:off x="4660142" y="2074762"/>
              <a:ext cx="21070" cy="14387"/>
            </a:xfrm>
            <a:custGeom>
              <a:gdLst>
                <a:gd fmla="*/ 2147483647 w 11" name="T0"/>
                <a:gd fmla="*/ 2147483647 h 7" name="T1"/>
                <a:gd fmla="*/ 2147483647 w 11" name="T2"/>
                <a:gd fmla="*/ 0 h 7" name="T3"/>
                <a:gd fmla="*/ 2147483647 w 11" name="T4"/>
                <a:gd fmla="*/ 2147483647 h 7" name="T5"/>
                <a:gd fmla="*/ 2147483647 w 11" name="T6"/>
                <a:gd fmla="*/ 2147483647 h 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7" name="T13"/>
                <a:gd fmla="*/ 11 w 11" name="T14"/>
                <a:gd fmla="*/ 7 h 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7" w="11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0" name="Freeform 107"/>
            <p:cNvSpPr>
              <a:spLocks noChangeArrowheads="1"/>
            </p:cNvSpPr>
            <p:nvPr/>
          </p:nvSpPr>
          <p:spPr bwMode="auto">
            <a:xfrm>
              <a:off x="4678200" y="2055578"/>
              <a:ext cx="19564" cy="17585"/>
            </a:xfrm>
            <a:custGeom>
              <a:gdLst>
                <a:gd fmla="*/ 2147483647 w 10" name="T0"/>
                <a:gd fmla="*/ 2147483647 h 9" name="T1"/>
                <a:gd fmla="*/ 2147483647 w 10" name="T2"/>
                <a:gd fmla="*/ 2147483647 h 9" name="T3"/>
                <a:gd fmla="*/ 2147483647 w 10" name="T4"/>
                <a:gd fmla="*/ 2147483647 h 9" name="T5"/>
                <a:gd fmla="*/ 2147483647 w 10" name="T6"/>
                <a:gd fmla="*/ 2147483647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9" name="T13"/>
                <a:gd fmla="*/ 10 w 10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0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1" name="Freeform 108"/>
            <p:cNvSpPr>
              <a:spLocks noChangeArrowheads="1"/>
            </p:cNvSpPr>
            <p:nvPr/>
          </p:nvSpPr>
          <p:spPr bwMode="auto">
            <a:xfrm>
              <a:off x="5194408" y="1999628"/>
              <a:ext cx="27090" cy="17585"/>
            </a:xfrm>
            <a:custGeom>
              <a:gdLst>
                <a:gd fmla="*/ 2147483647 w 15" name="T0"/>
                <a:gd fmla="*/ 2147483647 h 9" name="T1"/>
                <a:gd fmla="*/ 0 w 15" name="T2"/>
                <a:gd fmla="*/ 2147483647 h 9" name="T3"/>
                <a:gd fmla="*/ 2147483647 w 15" name="T4"/>
                <a:gd fmla="*/ 2147483647 h 9" name="T5"/>
                <a:gd fmla="*/ 2147483647 w 15" name="T6"/>
                <a:gd fmla="*/ 2147483647 h 9" name="T7"/>
                <a:gd fmla="*/ 2147483647 w 15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" name="T15"/>
                <a:gd fmla="*/ 0 h 9" name="T16"/>
                <a:gd fmla="*/ 15 w 15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5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2" name="Freeform 109"/>
            <p:cNvSpPr>
              <a:spLocks noChangeArrowheads="1"/>
            </p:cNvSpPr>
            <p:nvPr/>
          </p:nvSpPr>
          <p:spPr bwMode="auto">
            <a:xfrm>
              <a:off x="5653427" y="2041191"/>
              <a:ext cx="61704" cy="35168"/>
            </a:xfrm>
            <a:custGeom>
              <a:gdLst>
                <a:gd fmla="*/ 2147483647 w 34" name="T0"/>
                <a:gd fmla="*/ 2147483647 h 18" name="T1"/>
                <a:gd fmla="*/ 2147483647 w 34" name="T2"/>
                <a:gd fmla="*/ 2147483647 h 18" name="T3"/>
                <a:gd fmla="*/ 2147483647 w 34" name="T4"/>
                <a:gd fmla="*/ 2147483647 h 18" name="T5"/>
                <a:gd fmla="*/ 2147483647 w 34" name="T6"/>
                <a:gd fmla="*/ 2147483647 h 18" name="T7"/>
                <a:gd fmla="*/ 2147483647 w 34" name="T8"/>
                <a:gd fmla="*/ 2147483647 h 18" name="T9"/>
                <a:gd fmla="*/ 2147483647 w 34" name="T10"/>
                <a:gd fmla="*/ 2147483647 h 18" name="T11"/>
                <a:gd fmla="*/ 2147483647 w 34" name="T12"/>
                <a:gd fmla="*/ 2147483647 h 18" name="T13"/>
                <a:gd fmla="*/ 2147483647 w 34" name="T14"/>
                <a:gd fmla="*/ 2147483647 h 1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4" name="T24"/>
                <a:gd fmla="*/ 0 h 18" name="T25"/>
                <a:gd fmla="*/ 34 w 34" name="T26"/>
                <a:gd fmla="*/ 18 h 1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8" w="34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3" name="Freeform 110"/>
            <p:cNvSpPr>
              <a:spLocks noChangeArrowheads="1"/>
            </p:cNvSpPr>
            <p:nvPr/>
          </p:nvSpPr>
          <p:spPr bwMode="auto">
            <a:xfrm>
              <a:off x="5644396" y="2025205"/>
              <a:ext cx="18060" cy="20781"/>
            </a:xfrm>
            <a:custGeom>
              <a:gdLst>
                <a:gd fmla="*/ 2147483647 w 10" name="T0"/>
                <a:gd fmla="*/ 2147483647 h 10" name="T1"/>
                <a:gd fmla="*/ 2147483647 w 10" name="T2"/>
                <a:gd fmla="*/ 0 h 10" name="T3"/>
                <a:gd fmla="*/ 2147483647 w 10" name="T4"/>
                <a:gd fmla="*/ 2147483647 h 10" name="T5"/>
                <a:gd fmla="*/ 2147483647 w 10" name="T6"/>
                <a:gd fmla="*/ 2147483647 h 1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10" name="T13"/>
                <a:gd fmla="*/ 10 w 10" name="T14"/>
                <a:gd fmla="*/ 10 h 1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" w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4" name="Freeform 111"/>
            <p:cNvSpPr>
              <a:spLocks noChangeArrowheads="1"/>
            </p:cNvSpPr>
            <p:nvPr/>
          </p:nvSpPr>
          <p:spPr bwMode="auto">
            <a:xfrm>
              <a:off x="5578178" y="1924495"/>
              <a:ext cx="139963" cy="79928"/>
            </a:xfrm>
            <a:custGeom>
              <a:gdLst>
                <a:gd fmla="*/ 2147483647 w 76" name="T0"/>
                <a:gd fmla="*/ 2147483647 h 41" name="T1"/>
                <a:gd fmla="*/ 2147483647 w 76" name="T2"/>
                <a:gd fmla="*/ 2147483647 h 41" name="T3"/>
                <a:gd fmla="*/ 2147483647 w 76" name="T4"/>
                <a:gd fmla="*/ 2147483647 h 41" name="T5"/>
                <a:gd fmla="*/ 2147483647 w 76" name="T6"/>
                <a:gd fmla="*/ 2147483647 h 41" name="T7"/>
                <a:gd fmla="*/ 2147483647 w 76" name="T8"/>
                <a:gd fmla="*/ 2147483647 h 41" name="T9"/>
                <a:gd fmla="*/ 2147483647 w 76" name="T10"/>
                <a:gd fmla="*/ 2147483647 h 41" name="T11"/>
                <a:gd fmla="*/ 2147483647 w 76" name="T12"/>
                <a:gd fmla="*/ 2147483647 h 41" name="T13"/>
                <a:gd fmla="*/ 2147483647 w 76" name="T14"/>
                <a:gd fmla="*/ 2147483647 h 41" name="T15"/>
                <a:gd fmla="*/ 2147483647 w 76" name="T16"/>
                <a:gd fmla="*/ 2147483647 h 41" name="T17"/>
                <a:gd fmla="*/ 2147483647 w 76" name="T18"/>
                <a:gd fmla="*/ 2147483647 h 41" name="T19"/>
                <a:gd fmla="*/ 2147483647 w 76" name="T20"/>
                <a:gd fmla="*/ 2147483647 h 41" name="T21"/>
                <a:gd fmla="*/ 2147483647 w 76" name="T22"/>
                <a:gd fmla="*/ 2147483647 h 41" name="T23"/>
                <a:gd fmla="*/ 2147483647 w 76" name="T24"/>
                <a:gd fmla="*/ 2147483647 h 41" name="T25"/>
                <a:gd fmla="*/ 2147483647 w 76" name="T26"/>
                <a:gd fmla="*/ 2147483647 h 41" name="T27"/>
                <a:gd fmla="*/ 2147483647 w 76" name="T28"/>
                <a:gd fmla="*/ 2147483647 h 41" name="T29"/>
                <a:gd fmla="*/ 2147483647 w 76" name="T30"/>
                <a:gd fmla="*/ 2147483647 h 41" name="T31"/>
                <a:gd fmla="*/ 2147483647 w 76" name="T32"/>
                <a:gd fmla="*/ 2147483647 h 41" name="T33"/>
                <a:gd fmla="*/ 2147483647 w 76" name="T34"/>
                <a:gd fmla="*/ 2147483647 h 41" name="T35"/>
                <a:gd fmla="*/ 2147483647 w 76" name="T36"/>
                <a:gd fmla="*/ 2147483647 h 41" name="T37"/>
                <a:gd fmla="*/ 2147483647 w 76" name="T38"/>
                <a:gd fmla="*/ 2147483647 h 41" name="T39"/>
                <a:gd fmla="*/ 2147483647 w 76" name="T40"/>
                <a:gd fmla="*/ 2147483647 h 41" name="T41"/>
                <a:gd fmla="*/ 2147483647 w 76" name="T42"/>
                <a:gd fmla="*/ 2147483647 h 41" name="T43"/>
                <a:gd fmla="*/ 2147483647 w 76" name="T44"/>
                <a:gd fmla="*/ 2147483647 h 41" name="T45"/>
                <a:gd fmla="*/ 2147483647 w 76" name="T46"/>
                <a:gd fmla="*/ 2147483647 h 41" name="T47"/>
                <a:gd fmla="*/ 2147483647 w 76" name="T48"/>
                <a:gd fmla="*/ 2147483647 h 41" name="T49"/>
                <a:gd fmla="*/ 2147483647 w 76" name="T50"/>
                <a:gd fmla="*/ 2147483647 h 41" name="T51"/>
                <a:gd fmla="*/ 2147483647 w 76" name="T52"/>
                <a:gd fmla="*/ 2147483647 h 41" name="T53"/>
                <a:gd fmla="*/ 2147483647 w 76" name="T54"/>
                <a:gd fmla="*/ 2147483647 h 41" name="T55"/>
                <a:gd fmla="*/ 2147483647 w 76" name="T56"/>
                <a:gd fmla="*/ 2147483647 h 41" name="T57"/>
                <a:gd fmla="*/ 2147483647 w 76" name="T58"/>
                <a:gd fmla="*/ 2147483647 h 41" name="T59"/>
                <a:gd fmla="*/ 2147483647 w 76" name="T60"/>
                <a:gd fmla="*/ 2147483647 h 41" name="T61"/>
                <a:gd fmla="*/ 2147483647 w 76" name="T62"/>
                <a:gd fmla="*/ 2147483647 h 41" name="T63"/>
                <a:gd fmla="*/ 2147483647 w 76" name="T64"/>
                <a:gd fmla="*/ 2147483647 h 41" name="T65"/>
                <a:gd fmla="*/ 2147483647 w 76" name="T66"/>
                <a:gd fmla="*/ 2147483647 h 41" name="T67"/>
                <a:gd fmla="*/ 2147483647 w 76" name="T68"/>
                <a:gd fmla="*/ 2147483647 h 41" name="T69"/>
                <a:gd fmla="*/ 2147483647 w 76" name="T70"/>
                <a:gd fmla="*/ 2147483647 h 41" name="T71"/>
                <a:gd fmla="*/ 2147483647 w 76" name="T72"/>
                <a:gd fmla="*/ 2147483647 h 41" name="T73"/>
                <a:gd fmla="*/ 2147483647 w 76" name="T74"/>
                <a:gd fmla="*/ 2147483647 h 4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6" name="T114"/>
                <a:gd fmla="*/ 0 h 41" name="T115"/>
                <a:gd fmla="*/ 76 w 76" name="T116"/>
                <a:gd fmla="*/ 41 h 4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41" w="76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5" name="Freeform 112"/>
            <p:cNvSpPr>
              <a:spLocks noChangeArrowheads="1"/>
            </p:cNvSpPr>
            <p:nvPr/>
          </p:nvSpPr>
          <p:spPr bwMode="auto">
            <a:xfrm>
              <a:off x="5728676" y="1962861"/>
              <a:ext cx="79763" cy="41562"/>
            </a:xfrm>
            <a:custGeom>
              <a:gdLst>
                <a:gd fmla="*/ 2147483647 w 43" name="T0"/>
                <a:gd fmla="*/ 2147483647 h 21" name="T1"/>
                <a:gd fmla="*/ 2147483647 w 43" name="T2"/>
                <a:gd fmla="*/ 2147483647 h 21" name="T3"/>
                <a:gd fmla="*/ 2147483647 w 43" name="T4"/>
                <a:gd fmla="*/ 2147483647 h 21" name="T5"/>
                <a:gd fmla="*/ 2147483647 w 43" name="T6"/>
                <a:gd fmla="*/ 2147483647 h 21" name="T7"/>
                <a:gd fmla="*/ 2147483647 w 43" name="T8"/>
                <a:gd fmla="*/ 2147483647 h 21" name="T9"/>
                <a:gd fmla="*/ 2147483647 w 43" name="T10"/>
                <a:gd fmla="*/ 2147483647 h 21" name="T11"/>
                <a:gd fmla="*/ 2147483647 w 43" name="T12"/>
                <a:gd fmla="*/ 2147483647 h 21" name="T13"/>
                <a:gd fmla="*/ 2147483647 w 43" name="T14"/>
                <a:gd fmla="*/ 2147483647 h 21" name="T15"/>
                <a:gd fmla="*/ 2147483647 w 43" name="T16"/>
                <a:gd fmla="*/ 2147483647 h 21" name="T17"/>
                <a:gd fmla="*/ 2147483647 w 43" name="T18"/>
                <a:gd fmla="*/ 2147483647 h 21" name="T19"/>
                <a:gd fmla="*/ 2147483647 w 43" name="T20"/>
                <a:gd fmla="*/ 2147483647 h 21" name="T21"/>
                <a:gd fmla="*/ 2147483647 w 43" name="T22"/>
                <a:gd fmla="*/ 2147483647 h 21" name="T23"/>
                <a:gd fmla="*/ 2147483647 w 43" name="T24"/>
                <a:gd fmla="*/ 0 h 21" name="T25"/>
                <a:gd fmla="*/ 2147483647 w 43" name="T26"/>
                <a:gd fmla="*/ 2147483647 h 21" name="T27"/>
                <a:gd fmla="*/ 2147483647 w 43" name="T28"/>
                <a:gd fmla="*/ 2147483647 h 2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3" name="T45"/>
                <a:gd fmla="*/ 0 h 21" name="T46"/>
                <a:gd fmla="*/ 43 w 43" name="T47"/>
                <a:gd fmla="*/ 21 h 21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1" w="43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6" name="Freeform 113"/>
            <p:cNvSpPr>
              <a:spLocks noChangeArrowheads="1"/>
            </p:cNvSpPr>
            <p:nvPr/>
          </p:nvSpPr>
          <p:spPr bwMode="auto">
            <a:xfrm>
              <a:off x="5570653" y="2025205"/>
              <a:ext cx="21070" cy="20781"/>
            </a:xfrm>
            <a:custGeom>
              <a:gdLst>
                <a:gd fmla="*/ 2147483647 w 12" name="T0"/>
                <a:gd fmla="*/ 2147483647 h 10" name="T1"/>
                <a:gd fmla="*/ 2147483647 w 12" name="T2"/>
                <a:gd fmla="*/ 0 h 10" name="T3"/>
                <a:gd fmla="*/ 2147483647 w 12" name="T4"/>
                <a:gd fmla="*/ 2147483647 h 10" name="T5"/>
                <a:gd fmla="*/ 0 60000 65536" name="T6"/>
                <a:gd fmla="*/ 0 60000 65536" name="T7"/>
                <a:gd fmla="*/ 0 60000 65536" name="T8"/>
                <a:gd fmla="*/ 0 w 12" name="T9"/>
                <a:gd fmla="*/ 0 h 10" name="T10"/>
                <a:gd fmla="*/ 12 w 12" name="T11"/>
                <a:gd fmla="*/ 10 h 10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" w="12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7" name="Freeform 114"/>
            <p:cNvSpPr>
              <a:spLocks noChangeArrowheads="1"/>
            </p:cNvSpPr>
            <p:nvPr/>
          </p:nvSpPr>
          <p:spPr bwMode="auto">
            <a:xfrm>
              <a:off x="6150069" y="2212238"/>
              <a:ext cx="21070" cy="20781"/>
            </a:xfrm>
            <a:custGeom>
              <a:gdLst>
                <a:gd fmla="*/ 2147483647 w 11" name="T0"/>
                <a:gd fmla="*/ 2147483647 h 11" name="T1"/>
                <a:gd fmla="*/ 2147483647 w 11" name="T2"/>
                <a:gd fmla="*/ 2147483647 h 11" name="T3"/>
                <a:gd fmla="*/ 2147483647 w 11" name="T4"/>
                <a:gd fmla="*/ 2147483647 h 11" name="T5"/>
                <a:gd fmla="*/ 2147483647 w 11" name="T6"/>
                <a:gd fmla="*/ 2147483647 h 11" name="T7"/>
                <a:gd fmla="*/ 2147483647 w 11" name="T8"/>
                <a:gd fmla="*/ 2147483647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11" name="T16"/>
                <a:gd fmla="*/ 11 w 11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8" name="Freeform 115"/>
            <p:cNvSpPr>
              <a:spLocks noChangeArrowheads="1"/>
            </p:cNvSpPr>
            <p:nvPr/>
          </p:nvSpPr>
          <p:spPr bwMode="auto">
            <a:xfrm>
              <a:off x="6312607" y="2154690"/>
              <a:ext cx="55685" cy="17585"/>
            </a:xfrm>
            <a:custGeom>
              <a:gdLst>
                <a:gd fmla="*/ 2147483647 w 30" name="T0"/>
                <a:gd fmla="*/ 2147483647 h 9" name="T1"/>
                <a:gd fmla="*/ 2147483647 w 30" name="T2"/>
                <a:gd fmla="*/ 2147483647 h 9" name="T3"/>
                <a:gd fmla="*/ 2147483647 w 30" name="T4"/>
                <a:gd fmla="*/ 2147483647 h 9" name="T5"/>
                <a:gd fmla="*/ 2147483647 w 30" name="T6"/>
                <a:gd fmla="*/ 2147483647 h 9" name="T7"/>
                <a:gd fmla="*/ 2147483647 w 30" name="T8"/>
                <a:gd fmla="*/ 2147483647 h 9" name="T9"/>
                <a:gd fmla="*/ 2147483647 w 30" name="T10"/>
                <a:gd fmla="*/ 2147483647 h 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0" name="T18"/>
                <a:gd fmla="*/ 0 h 9" name="T19"/>
                <a:gd fmla="*/ 30 w 30" name="T20"/>
                <a:gd fmla="*/ 9 h 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" w="30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19" name="Freeform 116"/>
            <p:cNvSpPr>
              <a:spLocks noChangeArrowheads="1"/>
            </p:cNvSpPr>
            <p:nvPr/>
          </p:nvSpPr>
          <p:spPr bwMode="auto">
            <a:xfrm>
              <a:off x="4246272" y="2050783"/>
              <a:ext cx="99329" cy="134280"/>
            </a:xfrm>
            <a:custGeom>
              <a:gdLst>
                <a:gd fmla="*/ 2147483647 w 54" name="T0"/>
                <a:gd fmla="*/ 2147483647 h 68" name="T1"/>
                <a:gd fmla="*/ 2147483647 w 54" name="T2"/>
                <a:gd fmla="*/ 2147483647 h 68" name="T3"/>
                <a:gd fmla="*/ 2147483647 w 54" name="T4"/>
                <a:gd fmla="*/ 2147483647 h 68" name="T5"/>
                <a:gd fmla="*/ 2147483647 w 54" name="T6"/>
                <a:gd fmla="*/ 2147483647 h 68" name="T7"/>
                <a:gd fmla="*/ 2147483647 w 54" name="T8"/>
                <a:gd fmla="*/ 2147483647 h 68" name="T9"/>
                <a:gd fmla="*/ 2147483647 w 54" name="T10"/>
                <a:gd fmla="*/ 2147483647 h 68" name="T11"/>
                <a:gd fmla="*/ 2147483647 w 54" name="T12"/>
                <a:gd fmla="*/ 2147483647 h 68" name="T13"/>
                <a:gd fmla="*/ 2147483647 w 54" name="T14"/>
                <a:gd fmla="*/ 2147483647 h 68" name="T15"/>
                <a:gd fmla="*/ 2147483647 w 54" name="T16"/>
                <a:gd fmla="*/ 2147483647 h 68" name="T17"/>
                <a:gd fmla="*/ 2147483647 w 54" name="T18"/>
                <a:gd fmla="*/ 2147483647 h 68" name="T19"/>
                <a:gd fmla="*/ 2147483647 w 54" name="T20"/>
                <a:gd fmla="*/ 2147483647 h 68" name="T21"/>
                <a:gd fmla="*/ 2147483647 w 54" name="T22"/>
                <a:gd fmla="*/ 2147483647 h 68" name="T23"/>
                <a:gd fmla="*/ 2147483647 w 54" name="T24"/>
                <a:gd fmla="*/ 2147483647 h 68" name="T25"/>
                <a:gd fmla="*/ 2147483647 w 54" name="T26"/>
                <a:gd fmla="*/ 2147483647 h 68" name="T27"/>
                <a:gd fmla="*/ 2147483647 w 54" name="T28"/>
                <a:gd fmla="*/ 2147483647 h 68" name="T29"/>
                <a:gd fmla="*/ 2147483647 w 54" name="T30"/>
                <a:gd fmla="*/ 2147483647 h 68" name="T31"/>
                <a:gd fmla="*/ 2147483647 w 54" name="T32"/>
                <a:gd fmla="*/ 2147483647 h 68" name="T33"/>
                <a:gd fmla="*/ 2147483647 w 54" name="T34"/>
                <a:gd fmla="*/ 2147483647 h 68" name="T35"/>
                <a:gd fmla="*/ 2147483647 w 54" name="T36"/>
                <a:gd fmla="*/ 2147483647 h 68" name="T37"/>
                <a:gd fmla="*/ 2147483647 w 54" name="T38"/>
                <a:gd fmla="*/ 2147483647 h 68" name="T39"/>
                <a:gd fmla="*/ 2147483647 w 54" name="T40"/>
                <a:gd fmla="*/ 2147483647 h 68" name="T41"/>
                <a:gd fmla="*/ 2147483647 w 54" name="T42"/>
                <a:gd fmla="*/ 2147483647 h 68" name="T43"/>
                <a:gd fmla="*/ 2147483647 w 54" name="T44"/>
                <a:gd fmla="*/ 2147483647 h 68" name="T45"/>
                <a:gd fmla="*/ 2147483647 w 54" name="T46"/>
                <a:gd fmla="*/ 2147483647 h 68" name="T47"/>
                <a:gd fmla="*/ 2147483647 w 54" name="T48"/>
                <a:gd fmla="*/ 2147483647 h 68" name="T49"/>
                <a:gd fmla="*/ 2147483647 w 54" name="T50"/>
                <a:gd fmla="*/ 2147483647 h 68" name="T51"/>
                <a:gd fmla="*/ 2147483647 w 54" name="T52"/>
                <a:gd fmla="*/ 2147483647 h 68" name="T53"/>
                <a:gd fmla="*/ 2147483647 w 54" name="T54"/>
                <a:gd fmla="*/ 2147483647 h 68" name="T55"/>
                <a:gd fmla="*/ 2147483647 w 54" name="T56"/>
                <a:gd fmla="*/ 2147483647 h 68" name="T57"/>
                <a:gd fmla="*/ 2147483647 w 54" name="T58"/>
                <a:gd fmla="*/ 2147483647 h 68" name="T59"/>
                <a:gd fmla="*/ 2147483647 w 54" name="T60"/>
                <a:gd fmla="*/ 2147483647 h 68" name="T61"/>
                <a:gd fmla="*/ 2147483647 w 54" name="T62"/>
                <a:gd fmla="*/ 2147483647 h 68" name="T63"/>
                <a:gd fmla="*/ 2147483647 w 54" name="T64"/>
                <a:gd fmla="*/ 2147483647 h 68" name="T65"/>
                <a:gd fmla="*/ 2147483647 w 54" name="T66"/>
                <a:gd fmla="*/ 0 h 68" name="T67"/>
                <a:gd fmla="*/ 2147483647 w 54" name="T68"/>
                <a:gd fmla="*/ 2147483647 h 68" name="T69"/>
                <a:gd fmla="*/ 2147483647 w 54" name="T70"/>
                <a:gd fmla="*/ 2147483647 h 68" name="T71"/>
                <a:gd fmla="*/ 2147483647 w 54" name="T72"/>
                <a:gd fmla="*/ 2147483647 h 68" name="T73"/>
                <a:gd fmla="*/ 2147483647 w 54" name="T74"/>
                <a:gd fmla="*/ 2147483647 h 68" name="T75"/>
                <a:gd fmla="*/ 2147483647 w 54" name="T76"/>
                <a:gd fmla="*/ 2147483647 h 68" name="T77"/>
                <a:gd fmla="*/ 2147483647 w 54" name="T78"/>
                <a:gd fmla="*/ 2147483647 h 68" name="T79"/>
                <a:gd fmla="*/ 2147483647 w 54" name="T80"/>
                <a:gd fmla="*/ 2147483647 h 68" name="T81"/>
                <a:gd fmla="*/ 2147483647 w 54" name="T82"/>
                <a:gd fmla="*/ 2147483647 h 68" name="T83"/>
                <a:gd fmla="*/ 2147483647 w 54" name="T84"/>
                <a:gd fmla="*/ 2147483647 h 68" name="T85"/>
                <a:gd fmla="*/ 2147483647 w 54" name="T86"/>
                <a:gd fmla="*/ 2147483647 h 68" name="T87"/>
                <a:gd fmla="*/ 2147483647 w 54" name="T88"/>
                <a:gd fmla="*/ 2147483647 h 68" name="T89"/>
                <a:gd fmla="*/ 2147483647 w 54" name="T90"/>
                <a:gd fmla="*/ 2147483647 h 68" name="T91"/>
                <a:gd fmla="*/ 2147483647 w 54" name="T92"/>
                <a:gd fmla="*/ 2147483647 h 68" name="T93"/>
                <a:gd fmla="*/ 2147483647 w 54" name="T94"/>
                <a:gd fmla="*/ 2147483647 h 68" name="T95"/>
                <a:gd fmla="*/ 0 w 54" name="T96"/>
                <a:gd fmla="*/ 2147483647 h 68" name="T97"/>
                <a:gd fmla="*/ 2147483647 w 54" name="T98"/>
                <a:gd fmla="*/ 2147483647 h 68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54" name="T150"/>
                <a:gd fmla="*/ 0 h 68" name="T151"/>
                <a:gd fmla="*/ 54 w 54" name="T152"/>
                <a:gd fmla="*/ 68 h 68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68" w="54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0" name="Freeform 117"/>
            <p:cNvSpPr>
              <a:spLocks noChangeArrowheads="1"/>
            </p:cNvSpPr>
            <p:nvPr/>
          </p:nvSpPr>
          <p:spPr bwMode="auto">
            <a:xfrm>
              <a:off x="4261321" y="2153091"/>
              <a:ext cx="13545" cy="15986"/>
            </a:xfrm>
            <a:custGeom>
              <a:gdLst>
                <a:gd fmla="*/ 2147483647 w 8" name="T0"/>
                <a:gd fmla="*/ 0 h 8" name="T1"/>
                <a:gd fmla="*/ 2147483647 w 8" name="T2"/>
                <a:gd fmla="*/ 2147483647 h 8" name="T3"/>
                <a:gd fmla="*/ 2147483647 w 8" name="T4"/>
                <a:gd fmla="*/ 2147483647 h 8" name="T5"/>
                <a:gd fmla="*/ 2147483647 w 8" name="T6"/>
                <a:gd fmla="*/ 2147483647 h 8" name="T7"/>
                <a:gd fmla="*/ 2147483647 w 8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8" name="T16"/>
                <a:gd fmla="*/ 8 w 8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1" name="Freeform 118"/>
            <p:cNvSpPr>
              <a:spLocks noChangeArrowheads="1"/>
            </p:cNvSpPr>
            <p:nvPr/>
          </p:nvSpPr>
          <p:spPr bwMode="auto">
            <a:xfrm>
              <a:off x="4267341" y="1865348"/>
              <a:ext cx="242302" cy="191829"/>
            </a:xfrm>
            <a:custGeom>
              <a:gdLst>
                <a:gd fmla="*/ 2147483647 w 131" name="T0"/>
                <a:gd fmla="*/ 2147483647 h 98" name="T1"/>
                <a:gd fmla="*/ 2147483647 w 131" name="T2"/>
                <a:gd fmla="*/ 2147483647 h 98" name="T3"/>
                <a:gd fmla="*/ 2147483647 w 131" name="T4"/>
                <a:gd fmla="*/ 2147483647 h 98" name="T5"/>
                <a:gd fmla="*/ 2147483647 w 131" name="T6"/>
                <a:gd fmla="*/ 2147483647 h 98" name="T7"/>
                <a:gd fmla="*/ 2147483647 w 131" name="T8"/>
                <a:gd fmla="*/ 2147483647 h 98" name="T9"/>
                <a:gd fmla="*/ 2147483647 w 131" name="T10"/>
                <a:gd fmla="*/ 2147483647 h 98" name="T11"/>
                <a:gd fmla="*/ 2147483647 w 131" name="T12"/>
                <a:gd fmla="*/ 2147483647 h 98" name="T13"/>
                <a:gd fmla="*/ 2147483647 w 131" name="T14"/>
                <a:gd fmla="*/ 2147483647 h 98" name="T15"/>
                <a:gd fmla="*/ 2147483647 w 131" name="T16"/>
                <a:gd fmla="*/ 2147483647 h 98" name="T17"/>
                <a:gd fmla="*/ 2147483647 w 131" name="T18"/>
                <a:gd fmla="*/ 2147483647 h 98" name="T19"/>
                <a:gd fmla="*/ 2147483647 w 131" name="T20"/>
                <a:gd fmla="*/ 2147483647 h 98" name="T21"/>
                <a:gd fmla="*/ 2147483647 w 131" name="T22"/>
                <a:gd fmla="*/ 2147483647 h 98" name="T23"/>
                <a:gd fmla="*/ 2147483647 w 131" name="T24"/>
                <a:gd fmla="*/ 2147483647 h 98" name="T25"/>
                <a:gd fmla="*/ 2147483647 w 131" name="T26"/>
                <a:gd fmla="*/ 2147483647 h 98" name="T27"/>
                <a:gd fmla="*/ 2147483647 w 131" name="T28"/>
                <a:gd fmla="*/ 2147483647 h 98" name="T29"/>
                <a:gd fmla="*/ 2147483647 w 131" name="T30"/>
                <a:gd fmla="*/ 2147483647 h 98" name="T31"/>
                <a:gd fmla="*/ 2147483647 w 131" name="T32"/>
                <a:gd fmla="*/ 2147483647 h 98" name="T33"/>
                <a:gd fmla="*/ 2147483647 w 131" name="T34"/>
                <a:gd fmla="*/ 2147483647 h 98" name="T35"/>
                <a:gd fmla="*/ 2147483647 w 131" name="T36"/>
                <a:gd fmla="*/ 2147483647 h 98" name="T37"/>
                <a:gd fmla="*/ 2147483647 w 131" name="T38"/>
                <a:gd fmla="*/ 2147483647 h 98" name="T39"/>
                <a:gd fmla="*/ 2147483647 w 131" name="T40"/>
                <a:gd fmla="*/ 2147483647 h 98" name="T41"/>
                <a:gd fmla="*/ 2147483647 w 131" name="T42"/>
                <a:gd fmla="*/ 2147483647 h 98" name="T43"/>
                <a:gd fmla="*/ 2147483647 w 131" name="T44"/>
                <a:gd fmla="*/ 2147483647 h 98" name="T45"/>
                <a:gd fmla="*/ 2147483647 w 131" name="T46"/>
                <a:gd fmla="*/ 2147483647 h 98" name="T47"/>
                <a:gd fmla="*/ 2147483647 w 131" name="T48"/>
                <a:gd fmla="*/ 2147483647 h 98" name="T49"/>
                <a:gd fmla="*/ 2147483647 w 131" name="T50"/>
                <a:gd fmla="*/ 2147483647 h 98" name="T51"/>
                <a:gd fmla="*/ 2147483647 w 131" name="T52"/>
                <a:gd fmla="*/ 2147483647 h 98" name="T53"/>
                <a:gd fmla="*/ 2147483647 w 131" name="T54"/>
                <a:gd fmla="*/ 2147483647 h 98" name="T55"/>
                <a:gd fmla="*/ 2147483647 w 131" name="T56"/>
                <a:gd fmla="*/ 2147483647 h 98" name="T57"/>
                <a:gd fmla="*/ 2147483647 w 131" name="T58"/>
                <a:gd fmla="*/ 2147483647 h 98" name="T59"/>
                <a:gd fmla="*/ 2147483647 w 131" name="T60"/>
                <a:gd fmla="*/ 2147483647 h 98" name="T61"/>
                <a:gd fmla="*/ 2147483647 w 131" name="T62"/>
                <a:gd fmla="*/ 2147483647 h 98" name="T63"/>
                <a:gd fmla="*/ 2147483647 w 131" name="T64"/>
                <a:gd fmla="*/ 2147483647 h 98" name="T65"/>
                <a:gd fmla="*/ 2147483647 w 131" name="T66"/>
                <a:gd fmla="*/ 2147483647 h 98" name="T67"/>
                <a:gd fmla="*/ 2147483647 w 131" name="T68"/>
                <a:gd fmla="*/ 2147483647 h 98" name="T69"/>
                <a:gd fmla="*/ 2147483647 w 131" name="T70"/>
                <a:gd fmla="*/ 2147483647 h 98" name="T71"/>
                <a:gd fmla="*/ 2147483647 w 131" name="T72"/>
                <a:gd fmla="*/ 2147483647 h 98" name="T73"/>
                <a:gd fmla="*/ 2147483647 w 131" name="T74"/>
                <a:gd fmla="*/ 2147483647 h 98" name="T75"/>
                <a:gd fmla="*/ 2147483647 w 131" name="T76"/>
                <a:gd fmla="*/ 2147483647 h 98" name="T77"/>
                <a:gd fmla="*/ 2147483647 w 131" name="T78"/>
                <a:gd fmla="*/ 2147483647 h 98" name="T79"/>
                <a:gd fmla="*/ 2147483647 w 131" name="T80"/>
                <a:gd fmla="*/ 2147483647 h 98" name="T81"/>
                <a:gd fmla="*/ 2147483647 w 131" name="T82"/>
                <a:gd fmla="*/ 2147483647 h 98" name="T83"/>
                <a:gd fmla="*/ 2147483647 w 131" name="T84"/>
                <a:gd fmla="*/ 2147483647 h 98" name="T85"/>
                <a:gd fmla="*/ 2147483647 w 131" name="T86"/>
                <a:gd fmla="*/ 2147483647 h 98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31" name="T132"/>
                <a:gd fmla="*/ 0 h 98" name="T133"/>
                <a:gd fmla="*/ 131 w 131" name="T134"/>
                <a:gd fmla="*/ 98 h 98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98" w="131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2" name="Freeform 119"/>
            <p:cNvSpPr>
              <a:spLocks noChangeArrowheads="1"/>
            </p:cNvSpPr>
            <p:nvPr/>
          </p:nvSpPr>
          <p:spPr bwMode="auto">
            <a:xfrm>
              <a:off x="3760164" y="2169077"/>
              <a:ext cx="24080" cy="19182"/>
            </a:xfrm>
            <a:custGeom>
              <a:gdLst>
                <a:gd fmla="*/ 2147483647 w 13" name="T0"/>
                <a:gd fmla="*/ 2147483647 h 10" name="T1"/>
                <a:gd fmla="*/ 2147483647 w 13" name="T2"/>
                <a:gd fmla="*/ 2147483647 h 10" name="T3"/>
                <a:gd fmla="*/ 2147483647 w 13" name="T4"/>
                <a:gd fmla="*/ 0 h 10" name="T5"/>
                <a:gd fmla="*/ 2147483647 w 13" name="T6"/>
                <a:gd fmla="*/ 2147483647 h 10" name="T7"/>
                <a:gd fmla="*/ 2147483647 w 13" name="T8"/>
                <a:gd fmla="*/ 2147483647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10" name="T16"/>
                <a:gd fmla="*/ 13 w 13" name="T17"/>
                <a:gd fmla="*/ 10 h 1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" w="13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3" name="Freeform 120"/>
            <p:cNvSpPr>
              <a:spLocks noChangeArrowheads="1"/>
            </p:cNvSpPr>
            <p:nvPr/>
          </p:nvSpPr>
          <p:spPr bwMode="auto">
            <a:xfrm>
              <a:off x="3672876" y="2229823"/>
              <a:ext cx="22574" cy="27175"/>
            </a:xfrm>
            <a:custGeom>
              <a:gdLst>
                <a:gd fmla="*/ 2147483647 w 12" name="T0"/>
                <a:gd fmla="*/ 2147483647 h 14" name="T1"/>
                <a:gd fmla="*/ 2147483647 w 12" name="T2"/>
                <a:gd fmla="*/ 2147483647 h 14" name="T3"/>
                <a:gd fmla="*/ 2147483647 w 12" name="T4"/>
                <a:gd fmla="*/ 2147483647 h 14" name="T5"/>
                <a:gd fmla="*/ 2147483647 w 12" name="T6"/>
                <a:gd fmla="*/ 2147483647 h 14" name="T7"/>
                <a:gd fmla="*/ 2147483647 w 12" name="T8"/>
                <a:gd fmla="*/ 2147483647 h 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2" name="T15"/>
                <a:gd fmla="*/ 0 h 14" name="T16"/>
                <a:gd fmla="*/ 12 w 12" name="T17"/>
                <a:gd fmla="*/ 14 h 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" w="12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4" name="Freeform 121"/>
            <p:cNvSpPr>
              <a:spLocks noChangeArrowheads="1"/>
            </p:cNvSpPr>
            <p:nvPr/>
          </p:nvSpPr>
          <p:spPr bwMode="auto">
            <a:xfrm>
              <a:off x="3945276" y="3198560"/>
              <a:ext cx="40634" cy="23979"/>
            </a:xfrm>
            <a:custGeom>
              <a:gdLst>
                <a:gd fmla="*/ 2147483647 w 22" name="T0"/>
                <a:gd fmla="*/ 2147483647 h 12" name="T1"/>
                <a:gd fmla="*/ 2147483647 w 22" name="T2"/>
                <a:gd fmla="*/ 2147483647 h 12" name="T3"/>
                <a:gd fmla="*/ 2147483647 w 22" name="T4"/>
                <a:gd fmla="*/ 2147483647 h 12" name="T5"/>
                <a:gd fmla="*/ 0 w 22" name="T6"/>
                <a:gd fmla="*/ 2147483647 h 12" name="T7"/>
                <a:gd fmla="*/ 2147483647 w 22" name="T8"/>
                <a:gd fmla="*/ 2147483647 h 1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2" name="T15"/>
                <a:gd fmla="*/ 0 h 12" name="T16"/>
                <a:gd fmla="*/ 22 w 22" name="T17"/>
                <a:gd fmla="*/ 12 h 1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" w="2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5" name="Freeform 122"/>
            <p:cNvSpPr>
              <a:spLocks noChangeArrowheads="1"/>
            </p:cNvSpPr>
            <p:nvPr/>
          </p:nvSpPr>
          <p:spPr bwMode="auto">
            <a:xfrm>
              <a:off x="1073778" y="2830887"/>
              <a:ext cx="79763" cy="60746"/>
            </a:xfrm>
            <a:custGeom>
              <a:gdLst>
                <a:gd fmla="*/ 2147483647 w 43" name="T0"/>
                <a:gd fmla="*/ 2147483647 h 31" name="T1"/>
                <a:gd fmla="*/ 2147483647 w 43" name="T2"/>
                <a:gd fmla="*/ 2147483647 h 31" name="T3"/>
                <a:gd fmla="*/ 2147483647 w 43" name="T4"/>
                <a:gd fmla="*/ 2147483647 h 31" name="T5"/>
                <a:gd fmla="*/ 2147483647 w 43" name="T6"/>
                <a:gd fmla="*/ 0 h 31" name="T7"/>
                <a:gd fmla="*/ 2147483647 w 43" name="T8"/>
                <a:gd fmla="*/ 2147483647 h 31" name="T9"/>
                <a:gd fmla="*/ 2147483647 w 43" name="T10"/>
                <a:gd fmla="*/ 2147483647 h 31" name="T11"/>
                <a:gd fmla="*/ 2147483647 w 43" name="T12"/>
                <a:gd fmla="*/ 2147483647 h 31" name="T13"/>
                <a:gd fmla="*/ 2147483647 w 43" name="T14"/>
                <a:gd fmla="*/ 2147483647 h 31" name="T15"/>
                <a:gd fmla="*/ 2147483647 w 43" name="T16"/>
                <a:gd fmla="*/ 2147483647 h 31" name="T17"/>
                <a:gd fmla="*/ 2147483647 w 43" name="T18"/>
                <a:gd fmla="*/ 2147483647 h 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3" name="T30"/>
                <a:gd fmla="*/ 0 h 31" name="T31"/>
                <a:gd fmla="*/ 43 w 43" name="T32"/>
                <a:gd fmla="*/ 31 h 3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31" w="43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6" name="Freeform 123"/>
            <p:cNvSpPr>
              <a:spLocks noChangeArrowheads="1"/>
            </p:cNvSpPr>
            <p:nvPr/>
          </p:nvSpPr>
          <p:spPr bwMode="auto">
            <a:xfrm>
              <a:off x="1037657" y="2680621"/>
              <a:ext cx="39129" cy="38366"/>
            </a:xfrm>
            <a:custGeom>
              <a:gdLst>
                <a:gd fmla="*/ 2147483647 w 21" name="T0"/>
                <a:gd fmla="*/ 2147483647 h 20" name="T1"/>
                <a:gd fmla="*/ 2147483647 w 21" name="T2"/>
                <a:gd fmla="*/ 2147483647 h 20" name="T3"/>
                <a:gd fmla="*/ 2147483647 w 21" name="T4"/>
                <a:gd fmla="*/ 0 h 20" name="T5"/>
                <a:gd fmla="*/ 2147483647 w 21" name="T6"/>
                <a:gd fmla="*/ 2147483647 h 20" name="T7"/>
                <a:gd fmla="*/ 2147483647 w 21" name="T8"/>
                <a:gd fmla="*/ 2147483647 h 20" name="T9"/>
                <a:gd fmla="*/ 2147483647 w 21" name="T10"/>
                <a:gd fmla="*/ 2147483647 h 20" name="T11"/>
                <a:gd fmla="*/ 2147483647 w 21" name="T12"/>
                <a:gd fmla="*/ 2147483647 h 20" name="T13"/>
                <a:gd fmla="*/ 2147483647 w 21" name="T14"/>
                <a:gd fmla="*/ 2147483647 h 2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1" name="T24"/>
                <a:gd fmla="*/ 0 h 20" name="T25"/>
                <a:gd fmla="*/ 21 w 21" name="T26"/>
                <a:gd fmla="*/ 20 h 2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0" w="21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7" name="Freeform 124"/>
            <p:cNvSpPr>
              <a:spLocks noChangeArrowheads="1"/>
            </p:cNvSpPr>
            <p:nvPr/>
          </p:nvSpPr>
          <p:spPr bwMode="auto">
            <a:xfrm>
              <a:off x="1030133" y="2733374"/>
              <a:ext cx="25584" cy="49555"/>
            </a:xfrm>
            <a:custGeom>
              <a:gdLst>
                <a:gd fmla="*/ 2147483647 w 14" name="T0"/>
                <a:gd fmla="*/ 2147483647 h 26" name="T1"/>
                <a:gd fmla="*/ 2147483647 w 14" name="T2"/>
                <a:gd fmla="*/ 2147483647 h 26" name="T3"/>
                <a:gd fmla="*/ 2147483647 w 14" name="T4"/>
                <a:gd fmla="*/ 2147483647 h 26" name="T5"/>
                <a:gd fmla="*/ 2147483647 w 14" name="T6"/>
                <a:gd fmla="*/ 2147483647 h 26" name="T7"/>
                <a:gd fmla="*/ 2147483647 w 14" name="T8"/>
                <a:gd fmla="*/ 2147483647 h 26" name="T9"/>
                <a:gd fmla="*/ 2147483647 w 14" name="T10"/>
                <a:gd fmla="*/ 2147483647 h 26" name="T11"/>
                <a:gd fmla="*/ 2147483647 w 14" name="T12"/>
                <a:gd fmla="*/ 2147483647 h 2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" name="T21"/>
                <a:gd fmla="*/ 0 h 26" name="T22"/>
                <a:gd fmla="*/ 14 w 14" name="T23"/>
                <a:gd fmla="*/ 26 h 2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6" w="14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8" name="Freeform 125"/>
            <p:cNvSpPr>
              <a:spLocks noChangeArrowheads="1"/>
            </p:cNvSpPr>
            <p:nvPr/>
          </p:nvSpPr>
          <p:spPr bwMode="auto">
            <a:xfrm>
              <a:off x="1009063" y="2626270"/>
              <a:ext cx="22574" cy="57548"/>
            </a:xfrm>
            <a:custGeom>
              <a:gdLst>
                <a:gd fmla="*/ 2147483647 w 12" name="T0"/>
                <a:gd fmla="*/ 2147483647 h 29" name="T1"/>
                <a:gd fmla="*/ 2147483647 w 12" name="T2"/>
                <a:gd fmla="*/ 2147483647 h 29" name="T3"/>
                <a:gd fmla="*/ 2147483647 w 12" name="T4"/>
                <a:gd fmla="*/ 2147483647 h 29" name="T5"/>
                <a:gd fmla="*/ 2147483647 w 12" name="T6"/>
                <a:gd fmla="*/ 2147483647 h 29" name="T7"/>
                <a:gd fmla="*/ 2147483647 w 12" name="T8"/>
                <a:gd fmla="*/ 2147483647 h 29" name="T9"/>
                <a:gd fmla="*/ 2147483647 w 12" name="T10"/>
                <a:gd fmla="*/ 2147483647 h 29" name="T11"/>
                <a:gd fmla="*/ 2147483647 w 12" name="T12"/>
                <a:gd fmla="*/ 2147483647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" name="T21"/>
                <a:gd fmla="*/ 0 h 29" name="T22"/>
                <a:gd fmla="*/ 12 w 12" name="T23"/>
                <a:gd fmla="*/ 29 h 2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8" w="12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29" name="Freeform 126"/>
            <p:cNvSpPr>
              <a:spLocks noChangeArrowheads="1"/>
            </p:cNvSpPr>
            <p:nvPr/>
          </p:nvSpPr>
          <p:spPr bwMode="auto">
            <a:xfrm>
              <a:off x="1031638" y="2631065"/>
              <a:ext cx="21070" cy="28774"/>
            </a:xfrm>
            <a:custGeom>
              <a:gdLst>
                <a:gd fmla="*/ 2147483647 w 11" name="T0"/>
                <a:gd fmla="*/ 0 h 15" name="T1"/>
                <a:gd fmla="*/ 2147483647 w 11" name="T2"/>
                <a:gd fmla="*/ 2147483647 h 15" name="T3"/>
                <a:gd fmla="*/ 2147483647 w 11" name="T4"/>
                <a:gd fmla="*/ 2147483647 h 15" name="T5"/>
                <a:gd fmla="*/ 2147483647 w 11" name="T6"/>
                <a:gd fmla="*/ 2147483647 h 15" name="T7"/>
                <a:gd fmla="*/ 2147483647 w 11" name="T8"/>
                <a:gd fmla="*/ 0 h 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15" name="T16"/>
                <a:gd fmla="*/ 11 w 11" name="T17"/>
                <a:gd fmla="*/ 15 h 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" w="11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0" name="Freeform 127"/>
            <p:cNvSpPr>
              <a:spLocks noChangeArrowheads="1"/>
            </p:cNvSpPr>
            <p:nvPr/>
          </p:nvSpPr>
          <p:spPr bwMode="auto">
            <a:xfrm>
              <a:off x="1042173" y="2651847"/>
              <a:ext cx="13545" cy="22380"/>
            </a:xfrm>
            <a:custGeom>
              <a:gdLst>
                <a:gd fmla="*/ 2147483647 w 7" name="T0"/>
                <a:gd fmla="*/ 2147483647 h 11" name="T1"/>
                <a:gd fmla="*/ 2147483647 w 7" name="T2"/>
                <a:gd fmla="*/ 2147483647 h 11" name="T3"/>
                <a:gd fmla="*/ 2147483647 w 7" name="T4"/>
                <a:gd fmla="*/ 2147483647 h 11" name="T5"/>
                <a:gd fmla="*/ 2147483647 w 7" name="T6"/>
                <a:gd fmla="*/ 2147483647 h 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" name="T12"/>
                <a:gd fmla="*/ 0 h 11" name="T13"/>
                <a:gd fmla="*/ 7 w 7" name="T14"/>
                <a:gd fmla="*/ 11 h 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" w="7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1" name="Freeform 128"/>
            <p:cNvSpPr>
              <a:spLocks noChangeArrowheads="1"/>
            </p:cNvSpPr>
            <p:nvPr/>
          </p:nvSpPr>
          <p:spPr bwMode="auto">
            <a:xfrm>
              <a:off x="676463" y="2629467"/>
              <a:ext cx="49664" cy="47958"/>
            </a:xfrm>
            <a:custGeom>
              <a:gdLst>
                <a:gd fmla="*/ 2147483647 w 27" name="T0"/>
                <a:gd fmla="*/ 2147483647 h 25" name="T1"/>
                <a:gd fmla="*/ 2147483647 w 27" name="T2"/>
                <a:gd fmla="*/ 2147483647 h 25" name="T3"/>
                <a:gd fmla="*/ 2147483647 w 27" name="T4"/>
                <a:gd fmla="*/ 2147483647 h 25" name="T5"/>
                <a:gd fmla="*/ 2147483647 w 27" name="T6"/>
                <a:gd fmla="*/ 2147483647 h 25" name="T7"/>
                <a:gd fmla="*/ 2147483647 w 27" name="T8"/>
                <a:gd fmla="*/ 2147483647 h 25" name="T9"/>
                <a:gd fmla="*/ 2147483647 w 27" name="T10"/>
                <a:gd fmla="*/ 2147483647 h 25" name="T11"/>
                <a:gd fmla="*/ 2147483647 w 27" name="T12"/>
                <a:gd fmla="*/ 2147483647 h 25" name="T13"/>
                <a:gd fmla="*/ 2147483647 w 27" name="T14"/>
                <a:gd fmla="*/ 2147483647 h 25" name="T15"/>
                <a:gd fmla="*/ 2147483647 w 27" name="T16"/>
                <a:gd fmla="*/ 2147483647 h 25" name="T17"/>
                <a:gd fmla="*/ 2147483647 w 27" name="T18"/>
                <a:gd fmla="*/ 2147483647 h 25" name="T19"/>
                <a:gd fmla="*/ 2147483647 w 27" name="T20"/>
                <a:gd fmla="*/ 2147483647 h 25" name="T21"/>
                <a:gd fmla="*/ 2147483647 w 27" name="T22"/>
                <a:gd fmla="*/ 2147483647 h 25" name="T23"/>
                <a:gd fmla="*/ 2147483647 w 27" name="T24"/>
                <a:gd fmla="*/ 2147483647 h 2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7" name="T39"/>
                <a:gd fmla="*/ 0 h 25" name="T40"/>
                <a:gd fmla="*/ 27 w 27" name="T41"/>
                <a:gd fmla="*/ 25 h 25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5" w="27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2" name="Freeform 129"/>
            <p:cNvSpPr>
              <a:spLocks noChangeArrowheads="1"/>
            </p:cNvSpPr>
            <p:nvPr/>
          </p:nvSpPr>
          <p:spPr bwMode="auto">
            <a:xfrm>
              <a:off x="723117" y="2623072"/>
              <a:ext cx="21070" cy="9592"/>
            </a:xfrm>
            <a:custGeom>
              <a:gdLst>
                <a:gd fmla="*/ 2147483647 w 12" name="T0"/>
                <a:gd fmla="*/ 0 h 5" name="T1"/>
                <a:gd fmla="*/ 2147483647 w 12" name="T2"/>
                <a:gd fmla="*/ 2147483647 h 5" name="T3"/>
                <a:gd fmla="*/ 2147483647 w 12" name="T4"/>
                <a:gd fmla="*/ 2147483647 h 5" name="T5"/>
                <a:gd fmla="*/ 2147483647 w 12" name="T6"/>
                <a:gd fmla="*/ 0 h 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" name="T12"/>
                <a:gd fmla="*/ 0 h 5" name="T13"/>
                <a:gd fmla="*/ 12 w 12" name="T14"/>
                <a:gd fmla="*/ 5 h 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" w="12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3" name="Freeform 130"/>
            <p:cNvSpPr>
              <a:spLocks noChangeArrowheads="1"/>
            </p:cNvSpPr>
            <p:nvPr/>
          </p:nvSpPr>
          <p:spPr bwMode="auto">
            <a:xfrm>
              <a:off x="476301" y="2715791"/>
              <a:ext cx="27090" cy="17585"/>
            </a:xfrm>
            <a:custGeom>
              <a:gdLst>
                <a:gd fmla="*/ 2147483647 w 15" name="T0"/>
                <a:gd fmla="*/ 2147483647 h 9" name="T1"/>
                <a:gd fmla="*/ 2147483647 w 15" name="T2"/>
                <a:gd fmla="*/ 2147483647 h 9" name="T3"/>
                <a:gd fmla="*/ 2147483647 w 15" name="T4"/>
                <a:gd fmla="*/ 2147483647 h 9" name="T5"/>
                <a:gd fmla="*/ 2147483647 w 15" name="T6"/>
                <a:gd fmla="*/ 2147483647 h 9" name="T7"/>
                <a:gd fmla="*/ 2147483647 w 15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" name="T15"/>
                <a:gd fmla="*/ 0 h 9" name="T16"/>
                <a:gd fmla="*/ 15 w 15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5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4" name="Freeform 131"/>
            <p:cNvSpPr>
              <a:spLocks noChangeArrowheads="1"/>
            </p:cNvSpPr>
            <p:nvPr/>
          </p:nvSpPr>
          <p:spPr bwMode="auto">
            <a:xfrm>
              <a:off x="422122" y="2746162"/>
              <a:ext cx="18060" cy="17585"/>
            </a:xfrm>
            <a:custGeom>
              <a:gdLst>
                <a:gd fmla="*/ 2147483647 w 10" name="T0"/>
                <a:gd fmla="*/ 2147483647 h 9" name="T1"/>
                <a:gd fmla="*/ 0 w 10" name="T2"/>
                <a:gd fmla="*/ 2147483647 h 9" name="T3"/>
                <a:gd fmla="*/ 2147483647 w 10" name="T4"/>
                <a:gd fmla="*/ 2147483647 h 9" name="T5"/>
                <a:gd fmla="*/ 2147483647 w 10" name="T6"/>
                <a:gd fmla="*/ 2147483647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" name="T12"/>
                <a:gd fmla="*/ 0 h 9" name="T13"/>
                <a:gd fmla="*/ 10 w 10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0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5" name="Freeform 132"/>
            <p:cNvSpPr>
              <a:spLocks noChangeArrowheads="1"/>
            </p:cNvSpPr>
            <p:nvPr/>
          </p:nvSpPr>
          <p:spPr bwMode="auto">
            <a:xfrm>
              <a:off x="387507" y="2760551"/>
              <a:ext cx="27090" cy="17585"/>
            </a:xfrm>
            <a:custGeom>
              <a:gdLst>
                <a:gd fmla="*/ 2147483647 w 15" name="T0"/>
                <a:gd fmla="*/ 0 h 9" name="T1"/>
                <a:gd fmla="*/ 2147483647 w 15" name="T2"/>
                <a:gd fmla="*/ 2147483647 h 9" name="T3"/>
                <a:gd fmla="*/ 2147483647 w 15" name="T4"/>
                <a:gd fmla="*/ 0 h 9" name="T5"/>
                <a:gd fmla="*/ 0 60000 65536" name="T6"/>
                <a:gd fmla="*/ 0 60000 65536" name="T7"/>
                <a:gd fmla="*/ 0 60000 65536" name="T8"/>
                <a:gd fmla="*/ 0 w 15" name="T9"/>
                <a:gd fmla="*/ 0 h 9" name="T10"/>
                <a:gd fmla="*/ 15 w 15" name="T11"/>
                <a:gd fmla="*/ 9 h 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9" w="15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6" name="Freeform 133"/>
            <p:cNvSpPr>
              <a:spLocks noChangeArrowheads="1"/>
            </p:cNvSpPr>
            <p:nvPr/>
          </p:nvSpPr>
          <p:spPr bwMode="auto">
            <a:xfrm>
              <a:off x="492856" y="2555932"/>
              <a:ext cx="30099" cy="22380"/>
            </a:xfrm>
            <a:custGeom>
              <a:gdLst>
                <a:gd fmla="*/ 2147483647 w 17" name="T0"/>
                <a:gd fmla="*/ 2147483647 h 11" name="T1"/>
                <a:gd fmla="*/ 2147483647 w 17" name="T2"/>
                <a:gd fmla="*/ 2147483647 h 11" name="T3"/>
                <a:gd fmla="*/ 2147483647 w 17" name="T4"/>
                <a:gd fmla="*/ 2147483647 h 11" name="T5"/>
                <a:gd fmla="*/ 2147483647 w 17" name="T6"/>
                <a:gd fmla="*/ 2147483647 h 11" name="T7"/>
                <a:gd fmla="*/ 2147483647 w 17" name="T8"/>
                <a:gd fmla="*/ 2147483647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7" name="T15"/>
                <a:gd fmla="*/ 0 h 11" name="T16"/>
                <a:gd fmla="*/ 17 w 17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17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7" name="Freeform 134"/>
            <p:cNvSpPr>
              <a:spLocks noChangeArrowheads="1"/>
            </p:cNvSpPr>
            <p:nvPr/>
          </p:nvSpPr>
          <p:spPr bwMode="auto">
            <a:xfrm>
              <a:off x="1906030" y="2762148"/>
              <a:ext cx="34615" cy="19182"/>
            </a:xfrm>
            <a:custGeom>
              <a:gdLst>
                <a:gd fmla="*/ 2147483647 w 18" name="T0"/>
                <a:gd fmla="*/ 2147483647 h 10" name="T1"/>
                <a:gd fmla="*/ 2147483647 w 18" name="T2"/>
                <a:gd fmla="*/ 2147483647 h 10" name="T3"/>
                <a:gd fmla="*/ 2147483647 w 18" name="T4"/>
                <a:gd fmla="*/ 2147483647 h 10" name="T5"/>
                <a:gd fmla="*/ 2147483647 w 18" name="T6"/>
                <a:gd fmla="*/ 2147483647 h 10" name="T7"/>
                <a:gd fmla="*/ 2147483647 w 18" name="T8"/>
                <a:gd fmla="*/ 2147483647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10" name="T16"/>
                <a:gd fmla="*/ 18 w 18" name="T17"/>
                <a:gd fmla="*/ 10 h 1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" w="18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8" name="Freeform 135"/>
            <p:cNvSpPr>
              <a:spLocks noChangeArrowheads="1"/>
            </p:cNvSpPr>
            <p:nvPr/>
          </p:nvSpPr>
          <p:spPr bwMode="auto">
            <a:xfrm>
              <a:off x="3555486" y="2691812"/>
              <a:ext cx="36119" cy="30373"/>
            </a:xfrm>
            <a:custGeom>
              <a:gdLst>
                <a:gd fmla="*/ 2147483647 w 20" name="T0"/>
                <a:gd fmla="*/ 2147483647 h 16" name="T1"/>
                <a:gd fmla="*/ 2147483647 w 20" name="T2"/>
                <a:gd fmla="*/ 2147483647 h 16" name="T3"/>
                <a:gd fmla="*/ 2147483647 w 20" name="T4"/>
                <a:gd fmla="*/ 2147483647 h 16" name="T5"/>
                <a:gd fmla="*/ 2147483647 w 20" name="T6"/>
                <a:gd fmla="*/ 2147483647 h 16" name="T7"/>
                <a:gd fmla="*/ 2147483647 w 20" name="T8"/>
                <a:gd fmla="*/ 2147483647 h 16" name="T9"/>
                <a:gd fmla="*/ 2147483647 w 20" name="T10"/>
                <a:gd fmla="*/ 2147483647 h 16" name="T11"/>
                <a:gd fmla="*/ 2147483647 w 20" name="T12"/>
                <a:gd fmla="*/ 2147483647 h 16" name="T13"/>
                <a:gd fmla="*/ 2147483647 w 20" name="T14"/>
                <a:gd fmla="*/ 2147483647 h 1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0" name="T24"/>
                <a:gd fmla="*/ 0 h 16" name="T25"/>
                <a:gd fmla="*/ 20 w 20" name="T26"/>
                <a:gd fmla="*/ 16 h 1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6" w="20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9" name="Freeform 136"/>
            <p:cNvSpPr>
              <a:spLocks noChangeArrowheads="1"/>
            </p:cNvSpPr>
            <p:nvPr/>
          </p:nvSpPr>
          <p:spPr bwMode="auto">
            <a:xfrm>
              <a:off x="3689430" y="2639058"/>
              <a:ext cx="24080" cy="33569"/>
            </a:xfrm>
            <a:custGeom>
              <a:gdLst>
                <a:gd fmla="*/ 2147483647 w 13" name="T0"/>
                <a:gd fmla="*/ 2147483647 h 17" name="T1"/>
                <a:gd fmla="*/ 2147483647 w 13" name="T2"/>
                <a:gd fmla="*/ 2147483647 h 17" name="T3"/>
                <a:gd fmla="*/ 2147483647 w 13" name="T4"/>
                <a:gd fmla="*/ 2147483647 h 17" name="T5"/>
                <a:gd fmla="*/ 2147483647 w 13" name="T6"/>
                <a:gd fmla="*/ 2147483647 h 17" name="T7"/>
                <a:gd fmla="*/ 2147483647 w 13" name="T8"/>
                <a:gd fmla="*/ 2147483647 h 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" name="T15"/>
                <a:gd fmla="*/ 0 h 17" name="T16"/>
                <a:gd fmla="*/ 13 w 13" name="T17"/>
                <a:gd fmla="*/ 17 h 1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7" w="13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0" name="Freeform 137"/>
            <p:cNvSpPr>
              <a:spLocks noChangeArrowheads="1"/>
            </p:cNvSpPr>
            <p:nvPr/>
          </p:nvSpPr>
          <p:spPr bwMode="auto">
            <a:xfrm>
              <a:off x="3752639" y="2616678"/>
              <a:ext cx="25584" cy="17585"/>
            </a:xfrm>
            <a:custGeom>
              <a:gdLst>
                <a:gd fmla="*/ 2147483647 w 14" name="T0"/>
                <a:gd fmla="*/ 2147483647 h 9" name="T1"/>
                <a:gd fmla="*/ 2147483647 w 14" name="T2"/>
                <a:gd fmla="*/ 2147483647 h 9" name="T3"/>
                <a:gd fmla="*/ 2147483647 w 14" name="T4"/>
                <a:gd fmla="*/ 2147483647 h 9" name="T5"/>
                <a:gd fmla="*/ 2147483647 w 14" name="T6"/>
                <a:gd fmla="*/ 2147483647 h 9" name="T7"/>
                <a:gd fmla="*/ 2147483647 w 14" name="T8"/>
                <a:gd fmla="*/ 2147483647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" name="T15"/>
                <a:gd fmla="*/ 0 h 9" name="T16"/>
                <a:gd fmla="*/ 14 w 14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14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1" name="Freeform 138"/>
            <p:cNvSpPr>
              <a:spLocks noChangeArrowheads="1"/>
            </p:cNvSpPr>
            <p:nvPr/>
          </p:nvSpPr>
          <p:spPr bwMode="auto">
            <a:xfrm>
              <a:off x="3757154" y="2603890"/>
              <a:ext cx="13545" cy="7993"/>
            </a:xfrm>
            <a:custGeom>
              <a:gdLst>
                <a:gd fmla="*/ 2147483647 w 7" name="T0"/>
                <a:gd fmla="*/ 2147483647 h 4" name="T1"/>
                <a:gd fmla="*/ 2147483647 w 7" name="T2"/>
                <a:gd fmla="*/ 2147483647 h 4" name="T3"/>
                <a:gd fmla="*/ 2147483647 w 7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7" name="T9"/>
                <a:gd fmla="*/ 0 h 4" name="T10"/>
                <a:gd fmla="*/ 7 w 7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7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2" name="Freeform 139"/>
            <p:cNvSpPr>
              <a:spLocks noChangeArrowheads="1"/>
            </p:cNvSpPr>
            <p:nvPr/>
          </p:nvSpPr>
          <p:spPr bwMode="auto">
            <a:xfrm>
              <a:off x="4444929" y="4431061"/>
              <a:ext cx="18060" cy="19182"/>
            </a:xfrm>
            <a:custGeom>
              <a:gdLst>
                <a:gd fmla="*/ 2147483647 w 10" name="T0"/>
                <a:gd fmla="*/ 2147483647 h 10" name="T1"/>
                <a:gd fmla="*/ 2147483647 w 10" name="T2"/>
                <a:gd fmla="*/ 2147483647 h 10" name="T3"/>
                <a:gd fmla="*/ 2147483647 w 10" name="T4"/>
                <a:gd fmla="*/ 2147483647 h 10" name="T5"/>
                <a:gd fmla="*/ 0 60000 65536" name="T6"/>
                <a:gd fmla="*/ 0 60000 65536" name="T7"/>
                <a:gd fmla="*/ 0 60000 65536" name="T8"/>
                <a:gd fmla="*/ 0 w 10" name="T9"/>
                <a:gd fmla="*/ 0 h 10" name="T10"/>
                <a:gd fmla="*/ 10 w 10" name="T11"/>
                <a:gd fmla="*/ 10 h 10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" w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3" name="Freeform 140"/>
            <p:cNvSpPr>
              <a:spLocks noChangeArrowheads="1"/>
            </p:cNvSpPr>
            <p:nvPr/>
          </p:nvSpPr>
          <p:spPr bwMode="auto">
            <a:xfrm>
              <a:off x="6574473" y="4156106"/>
              <a:ext cx="33109" cy="15986"/>
            </a:xfrm>
            <a:custGeom>
              <a:gdLst>
                <a:gd fmla="*/ 2147483647 w 18" name="T0"/>
                <a:gd fmla="*/ 2147483647 h 8" name="T1"/>
                <a:gd fmla="*/ 2147483647 w 18" name="T2"/>
                <a:gd fmla="*/ 2147483647 h 8" name="T3"/>
                <a:gd fmla="*/ 2147483647 w 18" name="T4"/>
                <a:gd fmla="*/ 0 h 8" name="T5"/>
                <a:gd fmla="*/ 2147483647 w 1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8" name="T12"/>
                <a:gd fmla="*/ 0 h 8" name="T13"/>
                <a:gd fmla="*/ 18 w 1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4" name="Freeform 141"/>
            <p:cNvSpPr>
              <a:spLocks noChangeArrowheads="1"/>
            </p:cNvSpPr>
            <p:nvPr/>
          </p:nvSpPr>
          <p:spPr bwMode="auto">
            <a:xfrm>
              <a:off x="6631662" y="4183283"/>
              <a:ext cx="19564" cy="11189"/>
            </a:xfrm>
            <a:custGeom>
              <a:gdLst>
                <a:gd fmla="*/ 2147483647 w 11" name="T0"/>
                <a:gd fmla="*/ 2147483647 h 5" name="T1"/>
                <a:gd fmla="*/ 2147483647 w 11" name="T2"/>
                <a:gd fmla="*/ 2147483647 h 5" name="T3"/>
                <a:gd fmla="*/ 2147483647 w 11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11" name="T9"/>
                <a:gd fmla="*/ 0 h 5" name="T10"/>
                <a:gd fmla="*/ 11 w 11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11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5" name="Freeform 142"/>
            <p:cNvSpPr>
              <a:spLocks noChangeArrowheads="1"/>
            </p:cNvSpPr>
            <p:nvPr/>
          </p:nvSpPr>
          <p:spPr bwMode="auto">
            <a:xfrm>
              <a:off x="6532335" y="4117740"/>
              <a:ext cx="45150" cy="25578"/>
            </a:xfrm>
            <a:custGeom>
              <a:gdLst>
                <a:gd fmla="*/ 2147483647 w 25" name="T0"/>
                <a:gd fmla="*/ 0 h 13" name="T1"/>
                <a:gd fmla="*/ 2147483647 w 25" name="T2"/>
                <a:gd fmla="*/ 2147483647 h 13" name="T3"/>
                <a:gd fmla="*/ 2147483647 w 25" name="T4"/>
                <a:gd fmla="*/ 0 h 13" name="T5"/>
                <a:gd fmla="*/ 0 60000 65536" name="T6"/>
                <a:gd fmla="*/ 0 60000 65536" name="T7"/>
                <a:gd fmla="*/ 0 60000 65536" name="T8"/>
                <a:gd fmla="*/ 0 w 25" name="T9"/>
                <a:gd fmla="*/ 0 h 13" name="T10"/>
                <a:gd fmla="*/ 25 w 25" name="T11"/>
                <a:gd fmla="*/ 13 h 1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" w="25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6" name="Freeform 143"/>
            <p:cNvSpPr>
              <a:spLocks noChangeArrowheads="1"/>
            </p:cNvSpPr>
            <p:nvPr/>
          </p:nvSpPr>
          <p:spPr bwMode="auto">
            <a:xfrm>
              <a:off x="3608161" y="3195362"/>
              <a:ext cx="13545" cy="7993"/>
            </a:xfrm>
            <a:custGeom>
              <a:gdLst>
                <a:gd fmla="*/ 2147483647 w 7" name="T0"/>
                <a:gd fmla="*/ 2147483647 h 4" name="T1"/>
                <a:gd fmla="*/ 2147483647 w 7" name="T2"/>
                <a:gd fmla="*/ 2147483647 h 4" name="T3"/>
                <a:gd fmla="*/ 2147483647 w 7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7" name="T9"/>
                <a:gd fmla="*/ 0 h 4" name="T10"/>
                <a:gd fmla="*/ 7 w 7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7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7" name="Freeform 144"/>
            <p:cNvSpPr>
              <a:spLocks noChangeArrowheads="1"/>
            </p:cNvSpPr>
            <p:nvPr/>
          </p:nvSpPr>
          <p:spPr bwMode="auto">
            <a:xfrm>
              <a:off x="2854167" y="3646161"/>
              <a:ext cx="13545" cy="9592"/>
            </a:xfrm>
            <a:custGeom>
              <a:gdLst>
                <a:gd fmla="*/ 2147483647 w 8" name="T0"/>
                <a:gd fmla="*/ 2147483647 h 5" name="T1"/>
                <a:gd fmla="*/ 2147483647 w 8" name="T2"/>
                <a:gd fmla="*/ 2147483647 h 5" name="T3"/>
                <a:gd fmla="*/ 2147483647 w 8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8" name="T9"/>
                <a:gd fmla="*/ 0 h 5" name="T10"/>
                <a:gd fmla="*/ 8 w 8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8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8" name="Freeform 145"/>
            <p:cNvSpPr>
              <a:spLocks noChangeArrowheads="1"/>
            </p:cNvSpPr>
            <p:nvPr/>
          </p:nvSpPr>
          <p:spPr bwMode="auto">
            <a:xfrm>
              <a:off x="3468198" y="3885947"/>
              <a:ext cx="15050" cy="9592"/>
            </a:xfrm>
            <a:custGeom>
              <a:gdLst>
                <a:gd fmla="*/ 2147483647 w 8" name="T0"/>
                <a:gd fmla="*/ 2147483647 h 5" name="T1"/>
                <a:gd fmla="*/ 2147483647 w 8" name="T2"/>
                <a:gd fmla="*/ 2147483647 h 5" name="T3"/>
                <a:gd fmla="*/ 2147483647 w 8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8" name="T9"/>
                <a:gd fmla="*/ 0 h 5" name="T10"/>
                <a:gd fmla="*/ 8 w 8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8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9" name="Freeform 146"/>
            <p:cNvSpPr>
              <a:spLocks noChangeArrowheads="1"/>
            </p:cNvSpPr>
            <p:nvPr/>
          </p:nvSpPr>
          <p:spPr bwMode="auto">
            <a:xfrm>
              <a:off x="3435089" y="3943496"/>
              <a:ext cx="9029" cy="7993"/>
            </a:xfrm>
            <a:custGeom>
              <a:gdLst>
                <a:gd fmla="*/ 2147483647 w 5" name="T0"/>
                <a:gd fmla="*/ 2147483647 h 4" name="T1"/>
                <a:gd fmla="*/ 2147483647 w 5" name="T2"/>
                <a:gd fmla="*/ 2147483647 h 4" name="T3"/>
                <a:gd fmla="*/ 2147483647 w 5" name="T4"/>
                <a:gd fmla="*/ 2147483647 h 4" name="T5"/>
                <a:gd fmla="*/ 0 60000 65536" name="T6"/>
                <a:gd fmla="*/ 0 60000 65536" name="T7"/>
                <a:gd fmla="*/ 0 60000 65536" name="T8"/>
                <a:gd fmla="*/ 0 w 5" name="T9"/>
                <a:gd fmla="*/ 0 h 4" name="T10"/>
                <a:gd fmla="*/ 5 w 5" name="T11"/>
                <a:gd fmla="*/ 4 h 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4" w="5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0" name="Freeform 147"/>
            <p:cNvSpPr>
              <a:spLocks noChangeArrowheads="1"/>
            </p:cNvSpPr>
            <p:nvPr/>
          </p:nvSpPr>
          <p:spPr bwMode="auto">
            <a:xfrm>
              <a:off x="4422355" y="4041010"/>
              <a:ext cx="15050" cy="11189"/>
            </a:xfrm>
            <a:custGeom>
              <a:gdLst>
                <a:gd fmla="*/ 2147483647 w 8" name="T0"/>
                <a:gd fmla="*/ 2147483647 h 6" name="T1"/>
                <a:gd fmla="*/ 2147483647 w 8" name="T2"/>
                <a:gd fmla="*/ 2147483647 h 6" name="T3"/>
                <a:gd fmla="*/ 2147483647 w 8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8" name="T9"/>
                <a:gd fmla="*/ 0 h 6" name="T10"/>
                <a:gd fmla="*/ 8 w 8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8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1" name="Freeform 148"/>
            <p:cNvSpPr>
              <a:spLocks noChangeArrowheads="1"/>
            </p:cNvSpPr>
            <p:nvPr/>
          </p:nvSpPr>
          <p:spPr bwMode="auto">
            <a:xfrm>
              <a:off x="4294431" y="3396783"/>
              <a:ext cx="6020" cy="9592"/>
            </a:xfrm>
            <a:custGeom>
              <a:gdLst>
                <a:gd fmla="*/ 2147483647 w 4" name="T0"/>
                <a:gd fmla="*/ 2147483647 h 5" name="T1"/>
                <a:gd fmla="*/ 2147483647 w 4" name="T2"/>
                <a:gd fmla="*/ 2147483647 h 5" name="T3"/>
                <a:gd fmla="*/ 2147483647 w 4" name="T4"/>
                <a:gd fmla="*/ 2147483647 h 5" name="T5"/>
                <a:gd fmla="*/ 0 60000 65536" name="T6"/>
                <a:gd fmla="*/ 0 60000 65536" name="T7"/>
                <a:gd fmla="*/ 0 60000 65536" name="T8"/>
                <a:gd fmla="*/ 0 w 4" name="T9"/>
                <a:gd fmla="*/ 0 h 5" name="T10"/>
                <a:gd fmla="*/ 4 w 4" name="T11"/>
                <a:gd fmla="*/ 5 h 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5" w="4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2" name="Freeform 149"/>
            <p:cNvSpPr>
              <a:spLocks noChangeArrowheads="1"/>
            </p:cNvSpPr>
            <p:nvPr/>
          </p:nvSpPr>
          <p:spPr bwMode="auto">
            <a:xfrm>
              <a:off x="4175537" y="4213655"/>
              <a:ext cx="24080" cy="12788"/>
            </a:xfrm>
            <a:custGeom>
              <a:gdLst>
                <a:gd fmla="*/ 2147483647 w 13" name="T0"/>
                <a:gd fmla="*/ 0 h 7" name="T1"/>
                <a:gd fmla="*/ 2147483647 w 13" name="T2"/>
                <a:gd fmla="*/ 2147483647 h 7" name="T3"/>
                <a:gd fmla="*/ 2147483647 w 13" name="T4"/>
                <a:gd fmla="*/ 0 h 7" name="T5"/>
                <a:gd fmla="*/ 0 60000 65536" name="T6"/>
                <a:gd fmla="*/ 0 60000 65536" name="T7"/>
                <a:gd fmla="*/ 0 60000 65536" name="T8"/>
                <a:gd fmla="*/ 0 w 13" name="T9"/>
                <a:gd fmla="*/ 0 h 7" name="T10"/>
                <a:gd fmla="*/ 13 w 13" name="T11"/>
                <a:gd fmla="*/ 7 h 7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" w="13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3" name="Freeform 150"/>
            <p:cNvSpPr>
              <a:spLocks noChangeArrowheads="1"/>
            </p:cNvSpPr>
            <p:nvPr/>
          </p:nvSpPr>
          <p:spPr bwMode="auto">
            <a:xfrm>
              <a:off x="2109202" y="3727689"/>
              <a:ext cx="16555" cy="19182"/>
            </a:xfrm>
            <a:custGeom>
              <a:gdLst>
                <a:gd fmla="*/ 2147483647 w 9" name="T0"/>
                <a:gd fmla="*/ 2147483647 h 10" name="T1"/>
                <a:gd fmla="*/ 2147483647 w 9" name="T2"/>
                <a:gd fmla="*/ 2147483647 h 10" name="T3"/>
                <a:gd fmla="*/ 2147483647 w 9" name="T4"/>
                <a:gd fmla="*/ 2147483647 h 10" name="T5"/>
                <a:gd fmla="*/ 0 60000 65536" name="T6"/>
                <a:gd fmla="*/ 0 60000 65536" name="T7"/>
                <a:gd fmla="*/ 0 60000 65536" name="T8"/>
                <a:gd fmla="*/ 0 w 9" name="T9"/>
                <a:gd fmla="*/ 0 h 10" name="T10"/>
                <a:gd fmla="*/ 9 w 9" name="T11"/>
                <a:gd fmla="*/ 10 h 10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" w="9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4" name="Freeform 151"/>
            <p:cNvSpPr>
              <a:spLocks noChangeArrowheads="1"/>
            </p:cNvSpPr>
            <p:nvPr/>
          </p:nvSpPr>
          <p:spPr bwMode="auto">
            <a:xfrm>
              <a:off x="5995057" y="2998738"/>
              <a:ext cx="19564" cy="17585"/>
            </a:xfrm>
            <a:custGeom>
              <a:gdLst>
                <a:gd fmla="*/ 2147483647 w 10" name="T0"/>
                <a:gd fmla="*/ 2147483647 h 9" name="T1"/>
                <a:gd fmla="*/ 2147483647 w 10" name="T2"/>
                <a:gd fmla="*/ 2147483647 h 9" name="T3"/>
                <a:gd fmla="*/ 2147483647 w 10" name="T4"/>
                <a:gd fmla="*/ 2147483647 h 9" name="T5"/>
                <a:gd fmla="*/ 0 60000 65536" name="T6"/>
                <a:gd fmla="*/ 0 60000 65536" name="T7"/>
                <a:gd fmla="*/ 0 60000 65536" name="T8"/>
                <a:gd fmla="*/ 0 w 10" name="T9"/>
                <a:gd fmla="*/ 0 h 9" name="T10"/>
                <a:gd fmla="*/ 10 w 10" name="T11"/>
                <a:gd fmla="*/ 9 h 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9" w="10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5" name="Freeform 152"/>
            <p:cNvSpPr>
              <a:spLocks noChangeArrowheads="1"/>
            </p:cNvSpPr>
            <p:nvPr/>
          </p:nvSpPr>
          <p:spPr bwMode="auto">
            <a:xfrm>
              <a:off x="6016127" y="2973161"/>
              <a:ext cx="31605" cy="25578"/>
            </a:xfrm>
            <a:custGeom>
              <a:gdLst>
                <a:gd fmla="*/ 2147483647 w 17" name="T0"/>
                <a:gd fmla="*/ 0 h 13" name="T1"/>
                <a:gd fmla="*/ 2147483647 w 17" name="T2"/>
                <a:gd fmla="*/ 2147483647 h 13" name="T3"/>
                <a:gd fmla="*/ 2147483647 w 17" name="T4"/>
                <a:gd fmla="*/ 2147483647 h 13" name="T5"/>
                <a:gd fmla="*/ 2147483647 w 17" name="T6"/>
                <a:gd fmla="*/ 0 h 1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" name="T12"/>
                <a:gd fmla="*/ 0 h 13" name="T13"/>
                <a:gd fmla="*/ 17 w 17" name="T14"/>
                <a:gd fmla="*/ 13 h 1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3" w="17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6" name="Freeform 153"/>
            <p:cNvSpPr>
              <a:spLocks noChangeArrowheads="1"/>
            </p:cNvSpPr>
            <p:nvPr/>
          </p:nvSpPr>
          <p:spPr bwMode="auto">
            <a:xfrm>
              <a:off x="6055256" y="2952379"/>
              <a:ext cx="16555" cy="17585"/>
            </a:xfrm>
            <a:custGeom>
              <a:gdLst>
                <a:gd fmla="*/ 2147483647 w 9" name="T0"/>
                <a:gd fmla="*/ 2147483647 h 9" name="T1"/>
                <a:gd fmla="*/ 2147483647 w 9" name="T2"/>
                <a:gd fmla="*/ 2147483647 h 9" name="T3"/>
                <a:gd fmla="*/ 2147483647 w 9" name="T4"/>
                <a:gd fmla="*/ 2147483647 h 9" name="T5"/>
                <a:gd fmla="*/ 0 60000 65536" name="T6"/>
                <a:gd fmla="*/ 0 60000 65536" name="T7"/>
                <a:gd fmla="*/ 0 60000 65536" name="T8"/>
                <a:gd fmla="*/ 0 w 9" name="T9"/>
                <a:gd fmla="*/ 0 h 9" name="T10"/>
                <a:gd fmla="*/ 9 w 9" name="T11"/>
                <a:gd fmla="*/ 9 h 9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9" w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7" name="Freeform 154"/>
            <p:cNvSpPr>
              <a:spLocks noChangeArrowheads="1"/>
            </p:cNvSpPr>
            <p:nvPr/>
          </p:nvSpPr>
          <p:spPr bwMode="auto">
            <a:xfrm>
              <a:off x="6082345" y="2929999"/>
              <a:ext cx="12039" cy="12788"/>
            </a:xfrm>
            <a:custGeom>
              <a:gdLst>
                <a:gd fmla="*/ 2147483647 w 7" name="T0"/>
                <a:gd fmla="*/ 2147483647 h 6" name="T1"/>
                <a:gd fmla="*/ 2147483647 w 7" name="T2"/>
                <a:gd fmla="*/ 2147483647 h 6" name="T3"/>
                <a:gd fmla="*/ 2147483647 w 7" name="T4"/>
                <a:gd fmla="*/ 2147483647 h 6" name="T5"/>
                <a:gd fmla="*/ 0 60000 65536" name="T6"/>
                <a:gd fmla="*/ 0 60000 65536" name="T7"/>
                <a:gd fmla="*/ 0 60000 65536" name="T8"/>
                <a:gd fmla="*/ 0 w 7" name="T9"/>
                <a:gd fmla="*/ 0 h 6" name="T10"/>
                <a:gd fmla="*/ 7 w 7" name="T11"/>
                <a:gd fmla="*/ 6 h 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6" w="7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8" name="Freeform 155"/>
            <p:cNvSpPr>
              <a:spLocks noChangeArrowheads="1"/>
            </p:cNvSpPr>
            <p:nvPr/>
          </p:nvSpPr>
          <p:spPr bwMode="auto">
            <a:xfrm>
              <a:off x="6124485" y="2840479"/>
              <a:ext cx="21070" cy="17585"/>
            </a:xfrm>
            <a:custGeom>
              <a:gdLst>
                <a:gd fmla="*/ 2147483647 w 11" name="T0"/>
                <a:gd fmla="*/ 2147483647 h 9" name="T1"/>
                <a:gd fmla="*/ 2147483647 w 11" name="T2"/>
                <a:gd fmla="*/ 2147483647 h 9" name="T3"/>
                <a:gd fmla="*/ 2147483647 w 11" name="T4"/>
                <a:gd fmla="*/ 2147483647 h 9" name="T5"/>
                <a:gd fmla="*/ 2147483647 w 11" name="T6"/>
                <a:gd fmla="*/ 2147483647 h 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1" name="T12"/>
                <a:gd fmla="*/ 0 h 9" name="T13"/>
                <a:gd fmla="*/ 11 w 11" name="T14"/>
                <a:gd fmla="*/ 9 h 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" w="11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9" name="Freeform 156"/>
            <p:cNvSpPr>
              <a:spLocks noChangeArrowheads="1"/>
            </p:cNvSpPr>
            <p:nvPr/>
          </p:nvSpPr>
          <p:spPr bwMode="auto">
            <a:xfrm>
              <a:off x="6115456" y="2886838"/>
              <a:ext cx="6020" cy="4795"/>
            </a:xfrm>
            <a:custGeom>
              <a:gdLst>
                <a:gd fmla="*/ 2147483647 w 3" name="T0"/>
                <a:gd fmla="*/ 2147483647 h 2" name="T1"/>
                <a:gd fmla="*/ 2147483647 w 3" name="T2"/>
                <a:gd fmla="*/ 0 h 2" name="T3"/>
                <a:gd fmla="*/ 2147483647 w 3" name="T4"/>
                <a:gd fmla="*/ 2147483647 h 2" name="T5"/>
                <a:gd fmla="*/ 0 60000 65536" name="T6"/>
                <a:gd fmla="*/ 0 60000 65536" name="T7"/>
                <a:gd fmla="*/ 0 60000 65536" name="T8"/>
                <a:gd fmla="*/ 0 w 3" name="T9"/>
                <a:gd fmla="*/ 0 h 2" name="T10"/>
                <a:gd fmla="*/ 3 w 3" name="T11"/>
                <a:gd fmla="*/ 2 h 2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2" w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60" name="Freeform 157"/>
            <p:cNvSpPr>
              <a:spLocks noChangeArrowheads="1"/>
            </p:cNvSpPr>
            <p:nvPr/>
          </p:nvSpPr>
          <p:spPr bwMode="auto">
            <a:xfrm>
              <a:off x="5680517" y="3446338"/>
              <a:ext cx="4515" cy="3198"/>
            </a:xfrm>
            <a:custGeom>
              <a:gdLst>
                <a:gd fmla="*/ 2147483647 w 2" name="T0"/>
                <a:gd fmla="*/ 2147483647 h 2" name="T1"/>
                <a:gd fmla="*/ 2147483647 w 2" name="T2"/>
                <a:gd fmla="*/ 2147483647 h 2" name="T3"/>
                <a:gd fmla="*/ 2147483647 w 2" name="T4"/>
                <a:gd fmla="*/ 2147483647 h 2" name="T5"/>
                <a:gd fmla="*/ 0 60000 65536" name="T6"/>
                <a:gd fmla="*/ 0 60000 65536" name="T7"/>
                <a:gd fmla="*/ 0 60000 65536" name="T8"/>
                <a:gd fmla="*/ 0 w 2" name="T9"/>
                <a:gd fmla="*/ 0 h 2" name="T10"/>
                <a:gd fmla="*/ 2 w 2" name="T11"/>
                <a:gd fmla="*/ 2 h 2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2" w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61" name="Freeform 158"/>
            <p:cNvSpPr>
              <a:spLocks noChangeArrowheads="1"/>
            </p:cNvSpPr>
            <p:nvPr/>
          </p:nvSpPr>
          <p:spPr bwMode="auto">
            <a:xfrm>
              <a:off x="3623210" y="4934614"/>
              <a:ext cx="40634" cy="55949"/>
            </a:xfrm>
            <a:custGeom>
              <a:gdLst>
                <a:gd fmla="*/ 2147483647 w 22" name="T0"/>
                <a:gd fmla="*/ 2147483647 h 29" name="T1"/>
                <a:gd fmla="*/ 2147483647 w 22" name="T2"/>
                <a:gd fmla="*/ 2147483647 h 29" name="T3"/>
                <a:gd fmla="*/ 2147483647 w 22" name="T4"/>
                <a:gd fmla="*/ 0 h 29" name="T5"/>
                <a:gd fmla="*/ 2147483647 w 22" name="T6"/>
                <a:gd fmla="*/ 0 h 29" name="T7"/>
                <a:gd fmla="*/ 2147483647 w 22" name="T8"/>
                <a:gd fmla="*/ 2147483647 h 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2" name="T15"/>
                <a:gd fmla="*/ 0 h 29" name="T16"/>
                <a:gd fmla="*/ 22 w 22" name="T17"/>
                <a:gd fmla="*/ 29 h 2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2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63" name="组合 171"/>
          <p:cNvGrpSpPr/>
          <p:nvPr/>
        </p:nvGrpSpPr>
        <p:grpSpPr>
          <a:xfrm>
            <a:off x="747713" y="2363788"/>
            <a:ext cx="109537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4" name="椭圆 163"/>
            <p:cNvSpPr/>
            <p:nvPr/>
          </p:nvSpPr>
          <p:spPr>
            <a:xfrm flipV="1">
              <a:off x="2400521" y="3390374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>
            <a:xfrm flipH="1">
              <a:off x="2448497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椭圆 165"/>
            <p:cNvSpPr/>
            <p:nvPr/>
          </p:nvSpPr>
          <p:spPr>
            <a:xfrm flipV="1">
              <a:off x="2398922" y="1699846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67" name="组合 179"/>
          <p:cNvGrpSpPr/>
          <p:nvPr/>
        </p:nvGrpSpPr>
        <p:grpSpPr>
          <a:xfrm>
            <a:off x="1927225" y="3205163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8" name="椭圆 167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69" name="直接连接符 168"/>
            <p:cNvCxnSpPr/>
            <p:nvPr/>
          </p:nvCxnSpPr>
          <p:spPr>
            <a:xfrm flipH="1"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椭圆 169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71" name="组合 184"/>
          <p:cNvGrpSpPr/>
          <p:nvPr/>
        </p:nvGrpSpPr>
        <p:grpSpPr>
          <a:xfrm>
            <a:off x="5499100" y="27686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2" name="椭圆 171"/>
            <p:cNvSpPr/>
            <p:nvPr/>
          </p:nvSpPr>
          <p:spPr>
            <a:xfrm flipV="1">
              <a:off x="2400499" y="3390374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>
            <a:xfrm flipH="1">
              <a:off x="2447790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椭圆 173"/>
            <p:cNvSpPr/>
            <p:nvPr/>
          </p:nvSpPr>
          <p:spPr>
            <a:xfrm flipV="1">
              <a:off x="2398922" y="1699846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75" name="组合 189"/>
          <p:cNvGrpSpPr/>
          <p:nvPr/>
        </p:nvGrpSpPr>
        <p:grpSpPr>
          <a:xfrm>
            <a:off x="3727450" y="3176588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6" name="椭圆 175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 flipH="1"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椭圆 177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79" name="组合 194"/>
          <p:cNvGrpSpPr/>
          <p:nvPr/>
        </p:nvGrpSpPr>
        <p:grpSpPr>
          <a:xfrm>
            <a:off x="3854450" y="2374900"/>
            <a:ext cx="109538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0" name="椭圆 179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81" name="直接连接符 180"/>
            <p:cNvCxnSpPr/>
            <p:nvPr/>
          </p:nvCxnSpPr>
          <p:spPr>
            <a:xfrm flipH="1">
              <a:off x="2448498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椭圆 181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83" name="组合 199"/>
          <p:cNvGrpSpPr/>
          <p:nvPr/>
        </p:nvGrpSpPr>
        <p:grpSpPr>
          <a:xfrm>
            <a:off x="6329363" y="32893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4" name="椭圆 183"/>
            <p:cNvSpPr/>
            <p:nvPr/>
          </p:nvSpPr>
          <p:spPr>
            <a:xfrm flipV="1">
              <a:off x="2400498" y="3390374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>
            <a:xfrm flipH="1">
              <a:off x="2447789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/>
            <p:cNvSpPr/>
            <p:nvPr/>
          </p:nvSpPr>
          <p:spPr>
            <a:xfrm flipV="1">
              <a:off x="2398922" y="1699846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7860764" y="2216462"/>
            <a:ext cx="3548917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</a:t>
            </a:r>
          </a:p>
        </p:txBody>
      </p:sp>
      <p:sp>
        <p:nvSpPr>
          <p:cNvPr id="188" name="矩形 187"/>
          <p:cNvSpPr/>
          <p:nvPr/>
        </p:nvSpPr>
        <p:spPr>
          <a:xfrm>
            <a:off x="7866689" y="4252571"/>
            <a:ext cx="3548917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</a:t>
            </a:r>
          </a:p>
        </p:txBody>
      </p:sp>
      <p:sp>
        <p:nvSpPr>
          <p:cNvPr id="189" name="矩形 188"/>
          <p:cNvSpPr/>
          <p:nvPr/>
        </p:nvSpPr>
        <p:spPr>
          <a:xfrm>
            <a:off x="7859781" y="3255976"/>
            <a:ext cx="3548917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</a:t>
            </a:r>
          </a:p>
        </p:txBody>
      </p:sp>
    </p:spTree>
    <p:extLst>
      <p:ext uri="{BB962C8B-B14F-4D97-AF65-F5344CB8AC3E}">
        <p14:creationId val="29921185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7"/>
      <p:bldP grpId="0" spid="188"/>
      <p:bldP grpId="0" spid="18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V="1">
            <a:off x="0" y="0"/>
            <a:ext cx="12192000" cy="16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931920" y="1381760"/>
            <a:ext cx="4338320" cy="44704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3972560" y="404951"/>
            <a:ext cx="424688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7200">
                <a:solidFill>
                  <a:schemeClr val="bg1">
                    <a:lumMod val="95000"/>
                  </a:schemeClr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82720" y="589616"/>
            <a:ext cx="422656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4800"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46" name="矩形 45"/>
          <p:cNvSpPr/>
          <p:nvPr/>
        </p:nvSpPr>
        <p:spPr>
          <a:xfrm flipV="1">
            <a:off x="0" y="2915920"/>
            <a:ext cx="12192000" cy="394208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直角三角形 46"/>
          <p:cNvSpPr/>
          <p:nvPr/>
        </p:nvSpPr>
        <p:spPr>
          <a:xfrm flipH="1">
            <a:off x="9245599" y="3543302"/>
            <a:ext cx="2946399" cy="3314698"/>
          </a:xfrm>
          <a:prstGeom prst="rtTriangle">
            <a:avLst/>
          </a:prstGeom>
          <a:solidFill>
            <a:srgbClr val="2347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直角三角形 47"/>
          <p:cNvSpPr/>
          <p:nvPr/>
        </p:nvSpPr>
        <p:spPr>
          <a:xfrm flipH="1">
            <a:off x="10453453" y="4902136"/>
            <a:ext cx="1738545" cy="1955863"/>
          </a:xfrm>
          <a:prstGeom prst="rtTriangle">
            <a:avLst/>
          </a:prstGeom>
          <a:solidFill>
            <a:srgbClr val="23477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直角三角形 48"/>
          <p:cNvSpPr/>
          <p:nvPr/>
        </p:nvSpPr>
        <p:spPr>
          <a:xfrm>
            <a:off x="0" y="3543302"/>
            <a:ext cx="2946399" cy="3314698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>
            <a:off x="0" y="4902136"/>
            <a:ext cx="1738545" cy="1955863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1" name="组合 50"/>
          <p:cNvGrpSpPr/>
          <p:nvPr/>
        </p:nvGrpSpPr>
        <p:grpSpPr>
          <a:xfrm>
            <a:off x="1801188" y="3023976"/>
            <a:ext cx="366754" cy="695568"/>
            <a:chOff x="1451886" y="784860"/>
            <a:chExt cx="443301" cy="840743"/>
          </a:xfrm>
        </p:grpSpPr>
        <p:sp>
          <p:nvSpPr>
            <p:cNvPr id="52" name="等腰三角形 51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01189" y="4445393"/>
            <a:ext cx="366754" cy="695568"/>
            <a:chOff x="1451886" y="784860"/>
            <a:chExt cx="443301" cy="840743"/>
          </a:xfrm>
        </p:grpSpPr>
        <p:sp>
          <p:nvSpPr>
            <p:cNvPr id="55" name="等腰三角形 54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等腰三角形 55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0824" y="3023976"/>
            <a:ext cx="366754" cy="695568"/>
            <a:chOff x="1451886" y="784860"/>
            <a:chExt cx="443301" cy="840743"/>
          </a:xfrm>
        </p:grpSpPr>
        <p:sp>
          <p:nvSpPr>
            <p:cNvPr id="58" name="等腰三角形 57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20825" y="4445393"/>
            <a:ext cx="366754" cy="695568"/>
            <a:chOff x="1451886" y="784860"/>
            <a:chExt cx="443301" cy="840743"/>
          </a:xfrm>
        </p:grpSpPr>
        <p:sp>
          <p:nvSpPr>
            <p:cNvPr id="61" name="等腰三角形 60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991433" y="2987040"/>
            <a:ext cx="2235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</a:t>
            </a:r>
          </a:p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Job Evaluation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283823" y="4408456"/>
            <a:ext cx="396840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规 划 和 展 望</a:t>
            </a:r>
          </a:p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Plan&amp;Outlook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964189" y="4408456"/>
            <a:ext cx="2235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</a:t>
            </a:r>
          </a:p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Self-evaluation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283823" y="2987040"/>
            <a:ext cx="31800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体 会</a:t>
            </a:r>
          </a:p>
          <a:p>
            <a:r>
              <a:rPr altLang="en-US" b="1" lang="zh-CN" smtClean="0" sz="24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Working Experience</a:t>
            </a:r>
          </a:p>
        </p:txBody>
      </p:sp>
    </p:spTree>
    <p:extLst>
      <p:ext uri="{BB962C8B-B14F-4D97-AF65-F5344CB8AC3E}">
        <p14:creationId val="20174356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 /Plan&amp;Outlook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131944" y="1842902"/>
            <a:ext cx="3928111" cy="3924036"/>
          </a:xfrm>
          <a:custGeom>
            <a:gdLst>
              <a:gd fmla="*/ 2147483647 w 935" name="T0"/>
              <a:gd fmla="*/ 2147483647 h 935" name="T1"/>
              <a:gd fmla="*/ 2147483647 w 935" name="T2"/>
              <a:gd fmla="*/ 2147483647 h 935" name="T3"/>
              <a:gd fmla="*/ 2147483647 w 935" name="T4"/>
              <a:gd fmla="*/ 2147483647 h 935" name="T5"/>
              <a:gd fmla="*/ 2147483647 w 935" name="T6"/>
              <a:gd fmla="*/ 2147483647 h 935" name="T7"/>
              <a:gd fmla="*/ 2147483647 w 935" name="T8"/>
              <a:gd fmla="*/ 2147483647 h 935" name="T9"/>
              <a:gd fmla="*/ 2147483647 w 935" name="T10"/>
              <a:gd fmla="*/ 2147483647 h 935" name="T11"/>
              <a:gd fmla="*/ 2147483647 w 935" name="T12"/>
              <a:gd fmla="*/ 0 h 935" name="T13"/>
              <a:gd fmla="*/ 2147483647 w 935" name="T14"/>
              <a:gd fmla="*/ 2147483647 h 935" name="T15"/>
              <a:gd fmla="*/ 2147483647 w 935" name="T16"/>
              <a:gd fmla="*/ 2147483647 h 935" name="T17"/>
              <a:gd fmla="*/ 2147483647 w 935" name="T18"/>
              <a:gd fmla="*/ 2147483647 h 935" name="T19"/>
              <a:gd fmla="*/ 2147483647 w 935" name="T20"/>
              <a:gd fmla="*/ 2147483647 h 935" name="T21"/>
              <a:gd fmla="*/ 2147483647 w 935" name="T22"/>
              <a:gd fmla="*/ 2147483647 h 935" name="T23"/>
              <a:gd fmla="*/ 2147483647 w 935" name="T24"/>
              <a:gd fmla="*/ 0 h 935" name="T25"/>
              <a:gd fmla="*/ 0 w 935" name="T26"/>
              <a:gd fmla="*/ 2147483647 h 935" name="T27"/>
              <a:gd fmla="*/ 2147483647 w 935" name="T28"/>
              <a:gd fmla="*/ 2147483647 h 935" name="T29"/>
              <a:gd fmla="*/ 2147483647 w 935" name="T30"/>
              <a:gd fmla="*/ 2147483647 h 935" name="T31"/>
              <a:gd fmla="*/ 2147483647 w 935" name="T32"/>
              <a:gd fmla="*/ 2147483647 h 935" name="T33"/>
              <a:gd fmla="*/ 2147483647 w 935" name="T34"/>
              <a:gd fmla="*/ 2147483647 h 935" name="T35"/>
              <a:gd fmla="*/ 2147483647 w 935" name="T36"/>
              <a:gd fmla="*/ 2147483647 h 935" name="T37"/>
              <a:gd fmla="*/ 0 w 935" name="T38"/>
              <a:gd fmla="*/ 2147483647 h 935" name="T39"/>
              <a:gd fmla="*/ 2147483647 w 935" name="T40"/>
              <a:gd fmla="*/ 2147483647 h 935" name="T41"/>
              <a:gd fmla="*/ 2147483647 w 935" name="T42"/>
              <a:gd fmla="*/ 2147483647 h 935" name="T43"/>
              <a:gd fmla="*/ 2147483647 w 935" name="T44"/>
              <a:gd fmla="*/ 2147483647 h 935" name="T45"/>
              <a:gd fmla="*/ 2147483647 w 935" name="T46"/>
              <a:gd fmla="*/ 2147483647 h 935" name="T47"/>
              <a:gd fmla="*/ 2147483647 w 935" name="T48"/>
              <a:gd fmla="*/ 2147483647 h 935" name="T49"/>
              <a:gd fmla="*/ 2147483647 w 935" name="T50"/>
              <a:gd fmla="*/ 2147483647 h 935" name="T51"/>
              <a:gd fmla="*/ 2147483647 w 935" name="T52"/>
              <a:gd fmla="*/ 2147483647 h 935" name="T53"/>
              <a:gd fmla="*/ 2147483647 w 935" name="T54"/>
              <a:gd fmla="*/ 2147483647 h 935" name="T55"/>
              <a:gd fmla="*/ 2147483647 w 935" name="T56"/>
              <a:gd fmla="*/ 2147483647 h 935" name="T57"/>
              <a:gd fmla="*/ 2147483647 w 935" name="T58"/>
              <a:gd fmla="*/ 2147483647 h 935" name="T59"/>
              <a:gd fmla="*/ 2147483647 w 935" name="T60"/>
              <a:gd fmla="*/ 2147483647 h 935" name="T61"/>
              <a:gd fmla="*/ 2147483647 w 935" name="T62"/>
              <a:gd fmla="*/ 2147483647 h 935" name="T63"/>
              <a:gd fmla="*/ 2147483647 w 935" name="T64"/>
              <a:gd fmla="*/ 2147483647 h 935" name="T65"/>
              <a:gd fmla="*/ 2147483647 w 935" name="T66"/>
              <a:gd fmla="*/ 2147483647 h 935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935" name="T102"/>
              <a:gd fmla="*/ 0 h 935" name="T103"/>
              <a:gd fmla="*/ 935 w 935" name="T104"/>
              <a:gd fmla="*/ 935 h 935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935" w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CBCBCD"/>
          </a:solidFill>
          <a:ln w="9525">
            <a:noFill/>
            <a:round/>
          </a:ln>
          <a:extLst/>
        </p:spPr>
        <p:txBody>
          <a:bodyPr/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45872" y="2067016"/>
            <a:ext cx="1134832" cy="1132795"/>
            <a:chOff x="4345872" y="2067016"/>
            <a:chExt cx="1134832" cy="1132795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345872" y="2067016"/>
              <a:ext cx="1134832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4643586" y="2409649"/>
              <a:ext cx="539404" cy="447528"/>
            </a:xfrm>
            <a:custGeom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b="b" l="0" r="r" t="0"/>
              <a:pathLst>
                <a:path h="301" w="364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45872" y="4430402"/>
            <a:ext cx="1134832" cy="1136870"/>
            <a:chOff x="4345872" y="4430402"/>
            <a:chExt cx="1134832" cy="1136870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45872" y="4430402"/>
              <a:ext cx="1134832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4" name="Freeform 100"/>
            <p:cNvSpPr/>
            <p:nvPr/>
          </p:nvSpPr>
          <p:spPr bwMode="auto">
            <a:xfrm>
              <a:off x="4702860" y="4761736"/>
              <a:ext cx="420855" cy="474202"/>
            </a:xfrm>
            <a:custGeom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b="b" l="0" r="r" t="0"/>
              <a:pathLst>
                <a:path h="319" w="282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1295" y="4430402"/>
            <a:ext cx="1138908" cy="1136870"/>
            <a:chOff x="6711295" y="4430402"/>
            <a:chExt cx="1138908" cy="113687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11295" y="4430402"/>
              <a:ext cx="1138908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7027346" y="4781001"/>
              <a:ext cx="506803" cy="435672"/>
            </a:xfrm>
            <a:custGeom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b="b" l="0" r="r" t="0"/>
              <a:pathLst>
                <a:path h="294" w="343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1295" y="2067016"/>
            <a:ext cx="1138908" cy="1132795"/>
            <a:chOff x="6711295" y="2067016"/>
            <a:chExt cx="1138908" cy="1132795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711295" y="2067016"/>
              <a:ext cx="1138908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6" name="AutoShape 115"/>
            <p:cNvSpPr/>
            <p:nvPr/>
          </p:nvSpPr>
          <p:spPr bwMode="auto">
            <a:xfrm>
              <a:off x="7091890" y="2381314"/>
              <a:ext cx="377717" cy="50419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bg1"/>
            </a:solidFill>
            <a:ln cap="flat" cmpd="sng" w="12700">
              <a:noFill/>
              <a:prstDash val="solid"/>
              <a:miter lim="0"/>
            </a:ln>
            <a:effectLst/>
            <a:extLst/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effectLst>
                  <a:outerShdw algn="tl" blurRad="38100" dir="2700000" dist="38100">
                    <a:srgbClr val="000000"/>
                  </a:outerShdw>
                </a:effectLst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81159" y="2033247"/>
            <a:ext cx="325307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581159" y="4398671"/>
            <a:ext cx="325307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9" name="矩形 18"/>
          <p:cNvSpPr/>
          <p:nvPr/>
        </p:nvSpPr>
        <p:spPr>
          <a:xfrm>
            <a:off x="8357769" y="4398671"/>
            <a:ext cx="325307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8357768" y="2033246"/>
            <a:ext cx="325307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</a:t>
            </a:r>
          </a:p>
        </p:txBody>
      </p:sp>
    </p:spTree>
    <p:extLst>
      <p:ext uri="{BB962C8B-B14F-4D97-AF65-F5344CB8AC3E}">
        <p14:creationId val="2018406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7"/>
      <p:bldP grpId="0" spid="18"/>
      <p:bldP grpId="0" spid="19"/>
      <p:bldP grpId="0" spid="2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 /Plan&amp;Outlook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Freeform 39"/>
          <p:cNvSpPr/>
          <p:nvPr/>
        </p:nvSpPr>
        <p:spPr>
          <a:xfrm>
            <a:off x="4304718" y="2299570"/>
            <a:ext cx="1560000" cy="1559999"/>
          </a:xfrm>
          <a:custGeom>
            <a:gdLst>
              <a:gd fmla="*/ 0 w 1193400" name="connsiteX0"/>
              <a:gd fmla="*/ 198904 h 1193400" name="connsiteY0"/>
              <a:gd fmla="*/ 198904 w 1193400" name="connsiteX1"/>
              <a:gd fmla="*/ 0 h 1193400" name="connsiteY1"/>
              <a:gd fmla="*/ 994496 w 1193400" name="connsiteX2"/>
              <a:gd fmla="*/ 0 h 1193400" name="connsiteY2"/>
              <a:gd fmla="*/ 1193400 w 1193400" name="connsiteX3"/>
              <a:gd fmla="*/ 198904 h 1193400" name="connsiteY3"/>
              <a:gd fmla="*/ 1193400 w 1193400" name="connsiteX4"/>
              <a:gd fmla="*/ 994496 h 1193400" name="connsiteY4"/>
              <a:gd fmla="*/ 994496 w 1193400" name="connsiteX5"/>
              <a:gd fmla="*/ 1193400 h 1193400" name="connsiteY5"/>
              <a:gd fmla="*/ 198904 w 1193400" name="connsiteX6"/>
              <a:gd fmla="*/ 1193400 h 1193400" name="connsiteY6"/>
              <a:gd fmla="*/ 0 w 1193400" name="connsiteX7"/>
              <a:gd fmla="*/ 994496 h 1193400" name="connsiteY7"/>
              <a:gd fmla="*/ 0 w 1193400" name="connsiteX8"/>
              <a:gd fmla="*/ 198904 h 11934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93400" w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68747" lIns="168747" numCol="1" rIns="168747" spcCol="1270" spcFirstLastPara="0" tIns="168747" vert="horz" wrap="square">
            <a:noAutofit/>
          </a:bodyPr>
          <a:lstStyle/>
          <a:p>
            <a:pPr algn="ctr" defTabSz="1289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9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8" name="Freeform 40"/>
          <p:cNvSpPr/>
          <p:nvPr/>
        </p:nvSpPr>
        <p:spPr>
          <a:xfrm>
            <a:off x="5984717" y="2299570"/>
            <a:ext cx="1560000" cy="1559999"/>
          </a:xfrm>
          <a:custGeom>
            <a:gdLst>
              <a:gd fmla="*/ 0 w 1193400" name="connsiteX0"/>
              <a:gd fmla="*/ 198904 h 1193400" name="connsiteY0"/>
              <a:gd fmla="*/ 198904 w 1193400" name="connsiteX1"/>
              <a:gd fmla="*/ 0 h 1193400" name="connsiteY1"/>
              <a:gd fmla="*/ 994496 w 1193400" name="connsiteX2"/>
              <a:gd fmla="*/ 0 h 1193400" name="connsiteY2"/>
              <a:gd fmla="*/ 1193400 w 1193400" name="connsiteX3"/>
              <a:gd fmla="*/ 198904 h 1193400" name="connsiteY3"/>
              <a:gd fmla="*/ 1193400 w 1193400" name="connsiteX4"/>
              <a:gd fmla="*/ 994496 h 1193400" name="connsiteY4"/>
              <a:gd fmla="*/ 994496 w 1193400" name="connsiteX5"/>
              <a:gd fmla="*/ 1193400 h 1193400" name="connsiteY5"/>
              <a:gd fmla="*/ 198904 w 1193400" name="connsiteX6"/>
              <a:gd fmla="*/ 1193400 h 1193400" name="connsiteY6"/>
              <a:gd fmla="*/ 0 w 1193400" name="connsiteX7"/>
              <a:gd fmla="*/ 994496 h 1193400" name="connsiteY7"/>
              <a:gd fmla="*/ 0 w 1193400" name="connsiteX8"/>
              <a:gd fmla="*/ 198904 h 11934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93400" w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68747" lIns="168747" numCol="1" rIns="168747" spcCol="1270" spcFirstLastPara="0" tIns="168747" vert="horz" wrap="square">
            <a:noAutofit/>
          </a:bodyPr>
          <a:lstStyle/>
          <a:p>
            <a:pPr algn="ctr" defTabSz="1289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9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9" name="Freeform 41"/>
          <p:cNvSpPr/>
          <p:nvPr/>
        </p:nvSpPr>
        <p:spPr>
          <a:xfrm>
            <a:off x="4304718" y="3979571"/>
            <a:ext cx="1560000" cy="1559999"/>
          </a:xfrm>
          <a:custGeom>
            <a:gdLst>
              <a:gd fmla="*/ 0 w 1193400" name="connsiteX0"/>
              <a:gd fmla="*/ 198904 h 1193400" name="connsiteY0"/>
              <a:gd fmla="*/ 198904 w 1193400" name="connsiteX1"/>
              <a:gd fmla="*/ 0 h 1193400" name="connsiteY1"/>
              <a:gd fmla="*/ 994496 w 1193400" name="connsiteX2"/>
              <a:gd fmla="*/ 0 h 1193400" name="connsiteY2"/>
              <a:gd fmla="*/ 1193400 w 1193400" name="connsiteX3"/>
              <a:gd fmla="*/ 198904 h 1193400" name="connsiteY3"/>
              <a:gd fmla="*/ 1193400 w 1193400" name="connsiteX4"/>
              <a:gd fmla="*/ 994496 h 1193400" name="connsiteY4"/>
              <a:gd fmla="*/ 994496 w 1193400" name="connsiteX5"/>
              <a:gd fmla="*/ 1193400 h 1193400" name="connsiteY5"/>
              <a:gd fmla="*/ 198904 w 1193400" name="connsiteX6"/>
              <a:gd fmla="*/ 1193400 h 1193400" name="connsiteY6"/>
              <a:gd fmla="*/ 0 w 1193400" name="connsiteX7"/>
              <a:gd fmla="*/ 994496 h 1193400" name="connsiteY7"/>
              <a:gd fmla="*/ 0 w 1193400" name="connsiteX8"/>
              <a:gd fmla="*/ 198904 h 11934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93400" w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68747" lIns="168747" numCol="1" rIns="168747" spcCol="1270" spcFirstLastPara="0" tIns="168747" vert="horz" wrap="square">
            <a:noAutofit/>
          </a:bodyPr>
          <a:lstStyle/>
          <a:p>
            <a:pPr algn="ctr" defTabSz="1289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9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0" name="Freeform 42"/>
          <p:cNvSpPr/>
          <p:nvPr/>
        </p:nvSpPr>
        <p:spPr>
          <a:xfrm>
            <a:off x="5984717" y="3979571"/>
            <a:ext cx="1560000" cy="1559999"/>
          </a:xfrm>
          <a:custGeom>
            <a:gdLst>
              <a:gd fmla="*/ 0 w 1193400" name="connsiteX0"/>
              <a:gd fmla="*/ 198904 h 1193400" name="connsiteY0"/>
              <a:gd fmla="*/ 198904 w 1193400" name="connsiteX1"/>
              <a:gd fmla="*/ 0 h 1193400" name="connsiteY1"/>
              <a:gd fmla="*/ 994496 w 1193400" name="connsiteX2"/>
              <a:gd fmla="*/ 0 h 1193400" name="connsiteY2"/>
              <a:gd fmla="*/ 1193400 w 1193400" name="connsiteX3"/>
              <a:gd fmla="*/ 198904 h 1193400" name="connsiteY3"/>
              <a:gd fmla="*/ 1193400 w 1193400" name="connsiteX4"/>
              <a:gd fmla="*/ 994496 h 1193400" name="connsiteY4"/>
              <a:gd fmla="*/ 994496 w 1193400" name="connsiteX5"/>
              <a:gd fmla="*/ 1193400 h 1193400" name="connsiteY5"/>
              <a:gd fmla="*/ 198904 w 1193400" name="connsiteX6"/>
              <a:gd fmla="*/ 1193400 h 1193400" name="connsiteY6"/>
              <a:gd fmla="*/ 0 w 1193400" name="connsiteX7"/>
              <a:gd fmla="*/ 994496 h 1193400" name="connsiteY7"/>
              <a:gd fmla="*/ 0 w 1193400" name="connsiteX8"/>
              <a:gd fmla="*/ 198904 h 11934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93400" w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68747" lIns="168747" numCol="1" rIns="168747" spcCol="1270" spcFirstLastPara="0" tIns="168747" vert="horz" wrap="square">
            <a:noAutofit/>
          </a:bodyPr>
          <a:lstStyle/>
          <a:p>
            <a:pPr algn="ctr" defTabSz="12890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29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cxnSp>
        <p:nvCxnSpPr>
          <p:cNvPr id="11" name="Straight Connector 95"/>
          <p:cNvCxnSpPr/>
          <p:nvPr/>
        </p:nvCxnSpPr>
        <p:spPr>
          <a:xfrm flipH="1">
            <a:off x="2772230" y="3037784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6"/>
          <p:cNvCxnSpPr/>
          <p:nvPr/>
        </p:nvCxnSpPr>
        <p:spPr>
          <a:xfrm>
            <a:off x="7637516" y="3027571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7"/>
          <p:cNvCxnSpPr/>
          <p:nvPr/>
        </p:nvCxnSpPr>
        <p:spPr>
          <a:xfrm flipH="1">
            <a:off x="2772230" y="4728698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8"/>
          <p:cNvCxnSpPr/>
          <p:nvPr/>
        </p:nvCxnSpPr>
        <p:spPr>
          <a:xfrm>
            <a:off x="7637516" y="4718485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5018" y="2437619"/>
            <a:ext cx="185190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9344165" y="2437618"/>
            <a:ext cx="2127399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665018" y="4128534"/>
            <a:ext cx="1851901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9344165" y="4128533"/>
            <a:ext cx="2127399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</a:t>
            </a:r>
          </a:p>
        </p:txBody>
      </p:sp>
      <p:grpSp>
        <p:nvGrpSpPr>
          <p:cNvPr id="19" name="Group 17"/>
          <p:cNvGrpSpPr/>
          <p:nvPr/>
        </p:nvGrpSpPr>
        <p:grpSpPr>
          <a:xfrm>
            <a:off x="4836223" y="2892062"/>
            <a:ext cx="497539" cy="271018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gdLst>
                <a:gd fmla="*/ 26 w 87" name="T0"/>
                <a:gd fmla="*/ 23 h 65" name="T1"/>
                <a:gd fmla="*/ 26 w 87" name="T2"/>
                <a:gd fmla="*/ 33 h 65" name="T3"/>
                <a:gd fmla="*/ 8 w 87" name="T4"/>
                <a:gd fmla="*/ 17 h 65" name="T5"/>
                <a:gd fmla="*/ 8 w 87" name="T6"/>
                <a:gd fmla="*/ 0 h 65" name="T7"/>
                <a:gd fmla="*/ 0 w 87" name="T8"/>
                <a:gd fmla="*/ 0 h 65" name="T9"/>
                <a:gd fmla="*/ 0 w 87" name="T10"/>
                <a:gd fmla="*/ 17 h 65" name="T11"/>
                <a:gd fmla="*/ 26 w 87" name="T12"/>
                <a:gd fmla="*/ 42 h 65" name="T13"/>
                <a:gd fmla="*/ 26 w 87" name="T14"/>
                <a:gd fmla="*/ 42 h 65" name="T15"/>
                <a:gd fmla="*/ 26 w 87" name="T16"/>
                <a:gd fmla="*/ 49 h 65" name="T17"/>
                <a:gd fmla="*/ 41 w 87" name="T18"/>
                <a:gd fmla="*/ 65 h 65" name="T19"/>
                <a:gd fmla="*/ 87 w 87" name="T20"/>
                <a:gd fmla="*/ 65 h 65" name="T21"/>
                <a:gd fmla="*/ 87 w 87" name="T22"/>
                <a:gd fmla="*/ 9 h 65" name="T23"/>
                <a:gd fmla="*/ 41 w 87" name="T24"/>
                <a:gd fmla="*/ 9 h 65" name="T25"/>
                <a:gd fmla="*/ 26 w 87" name="T26"/>
                <a:gd fmla="*/ 23 h 65" name="T27"/>
                <a:gd fmla="*/ 73 w 87" name="T28"/>
                <a:gd fmla="*/ 19 h 65" name="T29"/>
                <a:gd fmla="*/ 80 w 87" name="T30"/>
                <a:gd fmla="*/ 19 h 65" name="T31"/>
                <a:gd fmla="*/ 80 w 87" name="T32"/>
                <a:gd fmla="*/ 56 h 65" name="T33"/>
                <a:gd fmla="*/ 73 w 87" name="T34"/>
                <a:gd fmla="*/ 56 h 65" name="T35"/>
                <a:gd fmla="*/ 73 w 87" name="T36"/>
                <a:gd fmla="*/ 19 h 6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5" w="87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gdLst>
                <a:gd fmla="*/ 0 w 29" name="T0"/>
                <a:gd fmla="*/ 10 h 10" name="T1"/>
                <a:gd fmla="*/ 29 w 29" name="T2"/>
                <a:gd fmla="*/ 10 h 10" name="T3"/>
                <a:gd fmla="*/ 29 w 29" name="T4"/>
                <a:gd fmla="*/ 0 h 10" name="T5"/>
                <a:gd fmla="*/ 0 w 29" name="T6"/>
                <a:gd fmla="*/ 0 h 10" name="T7"/>
                <a:gd fmla="*/ 0 w 29" name="T8"/>
                <a:gd fmla="*/ 10 h 10" name="T9"/>
                <a:gd fmla="*/ 24 w 29" name="T10"/>
                <a:gd fmla="*/ 2 h 10" name="T11"/>
                <a:gd fmla="*/ 27 w 29" name="T12"/>
                <a:gd fmla="*/ 5 h 10" name="T13"/>
                <a:gd fmla="*/ 24 w 29" name="T14"/>
                <a:gd fmla="*/ 8 h 10" name="T15"/>
                <a:gd fmla="*/ 21 w 29" name="T16"/>
                <a:gd fmla="*/ 5 h 10" name="T17"/>
                <a:gd fmla="*/ 24 w 29" name="T18"/>
                <a:gd fmla="*/ 2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28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gdLst>
                <a:gd fmla="*/ 0 w 29" name="T0"/>
                <a:gd fmla="*/ 0 h 10" name="T1"/>
                <a:gd fmla="*/ 0 w 29" name="T2"/>
                <a:gd fmla="*/ 10 h 10" name="T3"/>
                <a:gd fmla="*/ 29 w 29" name="T4"/>
                <a:gd fmla="*/ 10 h 10" name="T5"/>
                <a:gd fmla="*/ 29 w 29" name="T6"/>
                <a:gd fmla="*/ 0 h 10" name="T7"/>
                <a:gd fmla="*/ 0 w 29" name="T8"/>
                <a:gd fmla="*/ 0 h 10" name="T9"/>
                <a:gd fmla="*/ 24 w 29" name="T10"/>
                <a:gd fmla="*/ 8 h 10" name="T11"/>
                <a:gd fmla="*/ 21 w 29" name="T12"/>
                <a:gd fmla="*/ 5 h 10" name="T13"/>
                <a:gd fmla="*/ 24 w 29" name="T14"/>
                <a:gd fmla="*/ 2 h 10" name="T15"/>
                <a:gd fmla="*/ 27 w 29" name="T16"/>
                <a:gd fmla="*/ 5 h 10" name="T17"/>
                <a:gd fmla="*/ 24 w 29" name="T18"/>
                <a:gd fmla="*/ 8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28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870051" y="4483898"/>
            <a:ext cx="472180" cy="469173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24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gdLst>
                <a:gd fmla="*/ 19 w 42" name="T0"/>
                <a:gd fmla="*/ 1 h 42" name="T1"/>
                <a:gd fmla="*/ 0 w 42" name="T2"/>
                <a:gd fmla="*/ 42 h 42" name="T3"/>
                <a:gd fmla="*/ 42 w 42" name="T4"/>
                <a:gd fmla="*/ 24 h 42" name="T5"/>
                <a:gd fmla="*/ 42 w 42" name="T6"/>
                <a:gd fmla="*/ 24 h 42" name="T7"/>
                <a:gd fmla="*/ 19 w 42" name="T8"/>
                <a:gd fmla="*/ 0 h 42" name="T9"/>
                <a:gd fmla="*/ 19 w 42" name="T10"/>
                <a:gd fmla="*/ 1 h 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" w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gdLst>
                <a:gd fmla="*/ 94 w 104" name="T0"/>
                <a:gd fmla="*/ 0 h 106" name="T1"/>
                <a:gd fmla="*/ 0 w 104" name="T2"/>
                <a:gd fmla="*/ 96 h 106" name="T3"/>
                <a:gd fmla="*/ 9 w 104" name="T4"/>
                <a:gd fmla="*/ 106 h 106" name="T5"/>
                <a:gd fmla="*/ 104 w 104" name="T6"/>
                <a:gd fmla="*/ 10 h 106" name="T7"/>
                <a:gd fmla="*/ 94 w 104" name="T8"/>
                <a:gd fmla="*/ 0 h 1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04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gdLst>
                <a:gd fmla="*/ 95 w 104" name="T0"/>
                <a:gd fmla="*/ 0 h 104" name="T1"/>
                <a:gd fmla="*/ 0 w 104" name="T2"/>
                <a:gd fmla="*/ 94 h 104" name="T3"/>
                <a:gd fmla="*/ 10 w 104" name="T4"/>
                <a:gd fmla="*/ 104 h 104" name="T5"/>
                <a:gd fmla="*/ 104 w 104" name="T6"/>
                <a:gd fmla="*/ 9 h 104" name="T7"/>
                <a:gd fmla="*/ 95 w 104" name="T8"/>
                <a:gd fmla="*/ 0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gdLst>
                <a:gd fmla="*/ 17 w 26" name="T0"/>
                <a:gd fmla="*/ 8 h 26" name="T1"/>
                <a:gd fmla="*/ 0 w 26" name="T2"/>
                <a:gd fmla="*/ 7 h 26" name="T3"/>
                <a:gd fmla="*/ 19 w 26" name="T4"/>
                <a:gd fmla="*/ 26 h 26" name="T5"/>
                <a:gd fmla="*/ 17 w 26" name="T6"/>
                <a:gd fmla="*/ 8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28" name="Group 26"/>
          <p:cNvGrpSpPr/>
          <p:nvPr/>
        </p:nvGrpSpPr>
        <p:grpSpPr>
          <a:xfrm>
            <a:off x="6504673" y="4501579"/>
            <a:ext cx="519539" cy="51598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gdLst>
                <a:gd fmla="*/ 61 w 122" name="T0"/>
                <a:gd fmla="*/ 0 h 122" name="T1"/>
                <a:gd fmla="*/ 0 w 122" name="T2"/>
                <a:gd fmla="*/ 61 h 122" name="T3"/>
                <a:gd fmla="*/ 61 w 122" name="T4"/>
                <a:gd fmla="*/ 122 h 122" name="T5"/>
                <a:gd fmla="*/ 122 w 122" name="T6"/>
                <a:gd fmla="*/ 61 h 122" name="T7"/>
                <a:gd fmla="*/ 61 w 122" name="T8"/>
                <a:gd fmla="*/ 0 h 122" name="T9"/>
                <a:gd fmla="*/ 64 w 122" name="T10"/>
                <a:gd fmla="*/ 109 h 122" name="T11"/>
                <a:gd fmla="*/ 64 w 122" name="T12"/>
                <a:gd fmla="*/ 102 h 122" name="T13"/>
                <a:gd fmla="*/ 57 w 122" name="T14"/>
                <a:gd fmla="*/ 102 h 122" name="T15"/>
                <a:gd fmla="*/ 57 w 122" name="T16"/>
                <a:gd fmla="*/ 109 h 122" name="T17"/>
                <a:gd fmla="*/ 29 w 122" name="T18"/>
                <a:gd fmla="*/ 97 h 122" name="T19"/>
                <a:gd fmla="*/ 28 w 122" name="T20"/>
                <a:gd fmla="*/ 97 h 122" name="T21"/>
                <a:gd fmla="*/ 27 w 122" name="T22"/>
                <a:gd fmla="*/ 95 h 122" name="T23"/>
                <a:gd fmla="*/ 25 w 122" name="T24"/>
                <a:gd fmla="*/ 93 h 122" name="T25"/>
                <a:gd fmla="*/ 24 w 122" name="T26"/>
                <a:gd fmla="*/ 93 h 122" name="T27"/>
                <a:gd fmla="*/ 13 w 122" name="T28"/>
                <a:gd fmla="*/ 65 h 122" name="T29"/>
                <a:gd fmla="*/ 20 w 122" name="T30"/>
                <a:gd fmla="*/ 65 h 122" name="T31"/>
                <a:gd fmla="*/ 20 w 122" name="T32"/>
                <a:gd fmla="*/ 58 h 122" name="T33"/>
                <a:gd fmla="*/ 13 w 122" name="T34"/>
                <a:gd fmla="*/ 58 h 122" name="T35"/>
                <a:gd fmla="*/ 57 w 122" name="T36"/>
                <a:gd fmla="*/ 13 h 122" name="T37"/>
                <a:gd fmla="*/ 57 w 122" name="T38"/>
                <a:gd fmla="*/ 20 h 122" name="T39"/>
                <a:gd fmla="*/ 64 w 122" name="T40"/>
                <a:gd fmla="*/ 20 h 122" name="T41"/>
                <a:gd fmla="*/ 64 w 122" name="T42"/>
                <a:gd fmla="*/ 13 h 122" name="T43"/>
                <a:gd fmla="*/ 83 w 122" name="T44"/>
                <a:gd fmla="*/ 18 h 122" name="T45"/>
                <a:gd fmla="*/ 83 w 122" name="T46"/>
                <a:gd fmla="*/ 19 h 122" name="T47"/>
                <a:gd fmla="*/ 86 w 122" name="T48"/>
                <a:gd fmla="*/ 21 h 122" name="T49"/>
                <a:gd fmla="*/ 87 w 122" name="T50"/>
                <a:gd fmla="*/ 21 h 122" name="T51"/>
                <a:gd fmla="*/ 90 w 122" name="T52"/>
                <a:gd fmla="*/ 23 h 122" name="T53"/>
                <a:gd fmla="*/ 91 w 122" name="T54"/>
                <a:gd fmla="*/ 24 h 122" name="T55"/>
                <a:gd fmla="*/ 93 w 122" name="T56"/>
                <a:gd fmla="*/ 26 h 122" name="T57"/>
                <a:gd fmla="*/ 94 w 122" name="T58"/>
                <a:gd fmla="*/ 27 h 122" name="T59"/>
                <a:gd fmla="*/ 96 w 122" name="T60"/>
                <a:gd fmla="*/ 29 h 122" name="T61"/>
                <a:gd fmla="*/ 98 w 122" name="T62"/>
                <a:gd fmla="*/ 31 h 122" name="T63"/>
                <a:gd fmla="*/ 99 w 122" name="T64"/>
                <a:gd fmla="*/ 32 h 122" name="T65"/>
                <a:gd fmla="*/ 101 w 122" name="T66"/>
                <a:gd fmla="*/ 35 h 122" name="T67"/>
                <a:gd fmla="*/ 101 w 122" name="T68"/>
                <a:gd fmla="*/ 36 h 122" name="T69"/>
                <a:gd fmla="*/ 103 w 122" name="T70"/>
                <a:gd fmla="*/ 39 h 122" name="T71"/>
                <a:gd fmla="*/ 103 w 122" name="T72"/>
                <a:gd fmla="*/ 39 h 122" name="T73"/>
                <a:gd fmla="*/ 108 w 122" name="T74"/>
                <a:gd fmla="*/ 58 h 122" name="T75"/>
                <a:gd fmla="*/ 102 w 122" name="T76"/>
                <a:gd fmla="*/ 58 h 122" name="T77"/>
                <a:gd fmla="*/ 102 w 122" name="T78"/>
                <a:gd fmla="*/ 65 h 122" name="T79"/>
                <a:gd fmla="*/ 108 w 122" name="T80"/>
                <a:gd fmla="*/ 65 h 122" name="T81"/>
                <a:gd fmla="*/ 64 w 122" name="T82"/>
                <a:gd fmla="*/ 109 h 12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2" w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gdLst>
                <a:gd fmla="*/ 9 w 36" name="T0"/>
                <a:gd fmla="*/ 29 h 52" name="T1"/>
                <a:gd fmla="*/ 9 w 36" name="T2"/>
                <a:gd fmla="*/ 29 h 52" name="T3"/>
                <a:gd fmla="*/ 0 w 36" name="T4"/>
                <a:gd fmla="*/ 52 h 52" name="T5"/>
                <a:gd fmla="*/ 20 w 36" name="T6"/>
                <a:gd fmla="*/ 36 h 52" name="T7"/>
                <a:gd fmla="*/ 20 w 36" name="T8"/>
                <a:gd fmla="*/ 36 h 52" name="T9"/>
                <a:gd fmla="*/ 22 w 36" name="T10"/>
                <a:gd fmla="*/ 32 h 52" name="T11"/>
                <a:gd fmla="*/ 36 w 36" name="T12"/>
                <a:gd fmla="*/ 0 h 52" name="T13"/>
                <a:gd fmla="*/ 11 w 36" name="T14"/>
                <a:gd fmla="*/ 25 h 52" name="T15"/>
                <a:gd fmla="*/ 9 w 36" name="T16"/>
                <a:gd fmla="*/ 29 h 52" name="T17"/>
                <a:gd fmla="*/ 16 w 36" name="T18"/>
                <a:gd fmla="*/ 27 h 52" name="T19"/>
                <a:gd fmla="*/ 19 w 36" name="T20"/>
                <a:gd fmla="*/ 30 h 52" name="T21"/>
                <a:gd fmla="*/ 16 w 36" name="T22"/>
                <a:gd fmla="*/ 33 h 52" name="T23"/>
                <a:gd fmla="*/ 13 w 36" name="T24"/>
                <a:gd fmla="*/ 30 h 52" name="T25"/>
                <a:gd fmla="*/ 16 w 36" name="T26"/>
                <a:gd fmla="*/ 27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36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550310" y="2831522"/>
            <a:ext cx="428265" cy="412520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gdLst>
                <a:gd fmla="*/ 124 w 133" name="T0"/>
                <a:gd fmla="*/ 0 h 127" name="T1"/>
                <a:gd fmla="*/ 9 w 133" name="T2"/>
                <a:gd fmla="*/ 0 h 127" name="T3"/>
                <a:gd fmla="*/ 0 w 133" name="T4"/>
                <a:gd fmla="*/ 9 h 127" name="T5"/>
                <a:gd fmla="*/ 0 w 133" name="T6"/>
                <a:gd fmla="*/ 91 h 127" name="T7"/>
                <a:gd fmla="*/ 9 w 133" name="T8"/>
                <a:gd fmla="*/ 100 h 127" name="T9"/>
                <a:gd fmla="*/ 53 w 133" name="T10"/>
                <a:gd fmla="*/ 100 h 127" name="T11"/>
                <a:gd fmla="*/ 39 w 133" name="T12"/>
                <a:gd fmla="*/ 118 h 127" name="T13"/>
                <a:gd fmla="*/ 39 w 133" name="T14"/>
                <a:gd fmla="*/ 127 h 127" name="T15"/>
                <a:gd fmla="*/ 53 w 133" name="T16"/>
                <a:gd fmla="*/ 127 h 127" name="T17"/>
                <a:gd fmla="*/ 80 w 133" name="T18"/>
                <a:gd fmla="*/ 127 h 127" name="T19"/>
                <a:gd fmla="*/ 93 w 133" name="T20"/>
                <a:gd fmla="*/ 127 h 127" name="T21"/>
                <a:gd fmla="*/ 93 w 133" name="T22"/>
                <a:gd fmla="*/ 118 h 127" name="T23"/>
                <a:gd fmla="*/ 80 w 133" name="T24"/>
                <a:gd fmla="*/ 100 h 127" name="T25"/>
                <a:gd fmla="*/ 124 w 133" name="T26"/>
                <a:gd fmla="*/ 100 h 127" name="T27"/>
                <a:gd fmla="*/ 133 w 133" name="T28"/>
                <a:gd fmla="*/ 91 h 127" name="T29"/>
                <a:gd fmla="*/ 133 w 133" name="T30"/>
                <a:gd fmla="*/ 9 h 127" name="T31"/>
                <a:gd fmla="*/ 124 w 133" name="T32"/>
                <a:gd fmla="*/ 0 h 127" name="T33"/>
                <a:gd fmla="*/ 59 w 133" name="T34"/>
                <a:gd fmla="*/ 89 h 127" name="T35"/>
                <a:gd fmla="*/ 67 w 133" name="T36"/>
                <a:gd fmla="*/ 82 h 127" name="T37"/>
                <a:gd fmla="*/ 75 w 133" name="T38"/>
                <a:gd fmla="*/ 89 h 127" name="T39"/>
                <a:gd fmla="*/ 67 w 133" name="T40"/>
                <a:gd fmla="*/ 97 h 127" name="T41"/>
                <a:gd fmla="*/ 59 w 133" name="T42"/>
                <a:gd fmla="*/ 89 h 127" name="T43"/>
                <a:gd fmla="*/ 123 w 133" name="T44"/>
                <a:gd fmla="*/ 79 h 127" name="T45"/>
                <a:gd fmla="*/ 9 w 133" name="T46"/>
                <a:gd fmla="*/ 79 h 127" name="T47"/>
                <a:gd fmla="*/ 9 w 133" name="T48"/>
                <a:gd fmla="*/ 10 h 127" name="T49"/>
                <a:gd fmla="*/ 123 w 133" name="T50"/>
                <a:gd fmla="*/ 10 h 127" name="T51"/>
                <a:gd fmla="*/ 123 w 133" name="T52"/>
                <a:gd fmla="*/ 79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133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</p:spTree>
    <p:extLst>
      <p:ext uri="{BB962C8B-B14F-4D97-AF65-F5344CB8AC3E}">
        <p14:creationId val="157664389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5"/>
      <p:bldP grpId="0" spid="16"/>
      <p:bldP grpId="0" spid="17"/>
      <p:bldP grpId="0" spid="1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 /Plan&amp;Outlook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980308" y="1432107"/>
            <a:ext cx="3960277" cy="4875161"/>
          </a:xfrm>
          <a:custGeom>
            <a:gdLst>
              <a:gd fmla="*/ 401 w 1218" name="T0"/>
              <a:gd fmla="*/ 1586 h 1586" name="T1"/>
              <a:gd fmla="*/ 665 w 1218" name="T2"/>
              <a:gd fmla="*/ 1586 h 1586" name="T3"/>
              <a:gd fmla="*/ 647 w 1218" name="T4"/>
              <a:gd fmla="*/ 1268 h 1586" name="T5"/>
              <a:gd fmla="*/ 765 w 1218" name="T6"/>
              <a:gd fmla="*/ 746 h 1586" name="T7"/>
              <a:gd fmla="*/ 1178 w 1218" name="T8"/>
              <a:gd fmla="*/ 746 h 1586" name="T9"/>
              <a:gd fmla="*/ 775 w 1218" name="T10"/>
              <a:gd fmla="*/ 674 h 1586" name="T11"/>
              <a:gd fmla="*/ 1218 w 1218" name="T12"/>
              <a:gd fmla="*/ 459 h 1586" name="T13"/>
              <a:gd fmla="*/ 945 w 1218" name="T14"/>
              <a:gd fmla="*/ 448 h 1586" name="T15"/>
              <a:gd fmla="*/ 952 w 1218" name="T16"/>
              <a:gd fmla="*/ 198 h 1586" name="T17"/>
              <a:gd fmla="*/ 821 w 1218" name="T18"/>
              <a:gd fmla="*/ 523 h 1586" name="T19"/>
              <a:gd fmla="*/ 632 w 1218" name="T20"/>
              <a:gd fmla="*/ 746 h 1586" name="T21"/>
              <a:gd fmla="*/ 821 w 1218" name="T22"/>
              <a:gd fmla="*/ 208 h 1586" name="T23"/>
              <a:gd fmla="*/ 608 w 1218" name="T24"/>
              <a:gd fmla="*/ 360 h 1586" name="T25"/>
              <a:gd fmla="*/ 313 w 1218" name="T26"/>
              <a:gd fmla="*/ 26 h 1586" name="T27"/>
              <a:gd fmla="*/ 541 w 1218" name="T28"/>
              <a:gd fmla="*/ 318 h 1586" name="T29"/>
              <a:gd fmla="*/ 321 w 1218" name="T30"/>
              <a:gd fmla="*/ 217 h 1586" name="T31"/>
              <a:gd fmla="*/ 113 w 1218" name="T32"/>
              <a:gd fmla="*/ 107 h 1586" name="T33"/>
              <a:gd fmla="*/ 321 w 1218" name="T34"/>
              <a:gd fmla="*/ 240 h 1586" name="T35"/>
              <a:gd fmla="*/ 557 w 1218" name="T36"/>
              <a:gd fmla="*/ 448 h 1586" name="T37"/>
              <a:gd fmla="*/ 577 w 1218" name="T38"/>
              <a:gd fmla="*/ 904 h 1586" name="T39"/>
              <a:gd fmla="*/ 377 w 1218" name="T40"/>
              <a:gd fmla="*/ 693 h 1586" name="T41"/>
              <a:gd fmla="*/ 299 w 1218" name="T42"/>
              <a:gd fmla="*/ 407 h 1586" name="T43"/>
              <a:gd fmla="*/ 275 w 1218" name="T44"/>
              <a:gd fmla="*/ 648 h 1586" name="T45"/>
              <a:gd fmla="*/ 0 w 1218" name="T46"/>
              <a:gd fmla="*/ 662 h 1586" name="T47"/>
              <a:gd fmla="*/ 321 w 1218" name="T48"/>
              <a:gd fmla="*/ 710 h 1586" name="T49"/>
              <a:gd fmla="*/ 513 w 1218" name="T50"/>
              <a:gd fmla="*/ 980 h 1586" name="T51"/>
              <a:gd fmla="*/ 125 w 1218" name="T52"/>
              <a:gd fmla="*/ 1038 h 1586" name="T53"/>
              <a:gd fmla="*/ 501 w 1218" name="T54"/>
              <a:gd fmla="*/ 1050 h 1586" name="T55"/>
              <a:gd fmla="*/ 401 w 1218" name="T56"/>
              <a:gd fmla="*/ 1586 h 158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586" w="1218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8" name="Oval 15"/>
          <p:cNvSpPr/>
          <p:nvPr/>
        </p:nvSpPr>
        <p:spPr>
          <a:xfrm>
            <a:off x="3143849" y="3865476"/>
            <a:ext cx="869351" cy="86935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9" name="Oval 16"/>
          <p:cNvSpPr/>
          <p:nvPr/>
        </p:nvSpPr>
        <p:spPr>
          <a:xfrm>
            <a:off x="1290491" y="4300152"/>
            <a:ext cx="567576" cy="567577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611396" y="2348345"/>
            <a:ext cx="515978" cy="51598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3436317" y="1921917"/>
            <a:ext cx="426428" cy="426428"/>
          </a:xfrm>
          <a:prstGeom prst="ellipse">
            <a:avLst/>
          </a:prstGeom>
          <a:solidFill>
            <a:srgbClr val="0D2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526853" y="2416001"/>
            <a:ext cx="755444" cy="755445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3" name="Oval 19"/>
          <p:cNvSpPr>
            <a:spLocks noChangeAspect="1"/>
          </p:cNvSpPr>
          <p:nvPr/>
        </p:nvSpPr>
        <p:spPr>
          <a:xfrm>
            <a:off x="4550282" y="3591889"/>
            <a:ext cx="376085" cy="376085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6594" y="2432080"/>
            <a:ext cx="3719830" cy="26517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点击此处更换文本点击此处更换文本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endParaRPr altLang="en-US" lang="zh-CN" sz="16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点击此处更换文本点击此处更换文本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endParaRPr altLang="en-US" lang="zh-CN" sz="16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点击此处更换文本点击此处更换文本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endParaRPr altLang="en-US" lang="zh-CN" sz="16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点击此处更换文本点击此处更换文本</a:t>
            </a:r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6469866" y="2383446"/>
            <a:ext cx="539404" cy="447528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6" name="Freeform 100"/>
          <p:cNvSpPr/>
          <p:nvPr/>
        </p:nvSpPr>
        <p:spPr bwMode="auto">
          <a:xfrm>
            <a:off x="6497653" y="3896039"/>
            <a:ext cx="420855" cy="474202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7" name="Freeform 107"/>
          <p:cNvSpPr>
            <a:spLocks noEditPoints="1"/>
          </p:cNvSpPr>
          <p:nvPr/>
        </p:nvSpPr>
        <p:spPr bwMode="auto">
          <a:xfrm>
            <a:off x="6497653" y="4616023"/>
            <a:ext cx="506803" cy="435672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8" name="AutoShape 115"/>
          <p:cNvSpPr/>
          <p:nvPr/>
        </p:nvSpPr>
        <p:spPr bwMode="auto">
          <a:xfrm>
            <a:off x="6513980" y="3177629"/>
            <a:ext cx="377717" cy="5041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rgbClr val="234777"/>
          </a:solidFill>
          <a:ln cap="flat" cmpd="sng" w="12700">
            <a:noFill/>
            <a:prstDash val="solid"/>
            <a:miter lim="0"/>
          </a:ln>
          <a:effectLst/>
          <a:extLst/>
        </p:spPr>
        <p:txBody>
          <a:bodyPr anchor="ctr" bIns="38100" lIns="38100" rIns="38100" tIns="38100"/>
          <a:lstStyle/>
          <a:p>
            <a:pPr defTabSz="457200"/>
            <a:endParaRPr lang="en-US" sz="3000">
              <a:effectLst>
                <a:outerShdw algn="tl" blurRad="38100" dir="2700000" dist="38100">
                  <a:srgbClr val="000000"/>
                </a:outerShdw>
              </a:effectLst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183120" y="2092960"/>
            <a:ext cx="0" cy="3271520"/>
          </a:xfrm>
          <a:prstGeom prst="line">
            <a:avLst/>
          </a:prstGeom>
          <a:ln>
            <a:solidFill>
              <a:srgbClr val="23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604602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 /Plan&amp;Outlook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Half Frame 3"/>
          <p:cNvSpPr/>
          <p:nvPr/>
        </p:nvSpPr>
        <p:spPr>
          <a:xfrm rot="8097294">
            <a:off x="3725616" y="2520158"/>
            <a:ext cx="529193" cy="581455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Half Frame 4"/>
          <p:cNvSpPr/>
          <p:nvPr/>
        </p:nvSpPr>
        <p:spPr>
          <a:xfrm rot="8106864">
            <a:off x="3812000" y="2424455"/>
            <a:ext cx="880887" cy="835242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Half Frame 6"/>
          <p:cNvSpPr/>
          <p:nvPr/>
        </p:nvSpPr>
        <p:spPr>
          <a:xfrm rot="8113247">
            <a:off x="7212446" y="2401001"/>
            <a:ext cx="804787" cy="847923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Half Frame 7"/>
          <p:cNvSpPr/>
          <p:nvPr/>
        </p:nvSpPr>
        <p:spPr>
          <a:xfrm rot="7993247">
            <a:off x="7073833" y="2590623"/>
            <a:ext cx="565413" cy="524988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Freeform 9"/>
          <p:cNvSpPr/>
          <p:nvPr/>
        </p:nvSpPr>
        <p:spPr>
          <a:xfrm>
            <a:off x="4939725" y="2176790"/>
            <a:ext cx="1363612" cy="1363612"/>
          </a:xfrm>
          <a:custGeom>
            <a:gdLst>
              <a:gd fmla="*/ 0 w 1363612" name="connsiteX0"/>
              <a:gd fmla="*/ 681806 h 1363612" name="connsiteY0"/>
              <a:gd fmla="*/ 681806 w 1363612" name="connsiteX1"/>
              <a:gd fmla="*/ 0 h 1363612" name="connsiteY1"/>
              <a:gd fmla="*/ 1363612 w 1363612" name="connsiteX2"/>
              <a:gd fmla="*/ 681806 h 1363612" name="connsiteY2"/>
              <a:gd fmla="*/ 681806 w 1363612" name="connsiteX3"/>
              <a:gd fmla="*/ 1363612 h 1363612" name="connsiteY3"/>
              <a:gd fmla="*/ 0 w 1363612" name="connsiteX4"/>
              <a:gd fmla="*/ 681806 h 13636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60800" lIns="190415" numCol="1" rIns="386971" spcCol="1270" spcFirstLastPara="0" tIns="160799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5922509" y="2176790"/>
            <a:ext cx="1363612" cy="1363612"/>
          </a:xfrm>
          <a:custGeom>
            <a:gdLst>
              <a:gd fmla="*/ 0 w 1363612" name="connsiteX0"/>
              <a:gd fmla="*/ 681806 h 1363612" name="connsiteY0"/>
              <a:gd fmla="*/ 681806 w 1363612" name="connsiteX1"/>
              <a:gd fmla="*/ 0 h 1363612" name="connsiteY1"/>
              <a:gd fmla="*/ 1363612 w 1363612" name="connsiteX2"/>
              <a:gd fmla="*/ 681806 h 1363612" name="connsiteY2"/>
              <a:gd fmla="*/ 681806 w 1363612" name="connsiteX3"/>
              <a:gd fmla="*/ 1363612 h 1363612" name="connsiteY3"/>
              <a:gd fmla="*/ 0 w 1363612" name="connsiteX4"/>
              <a:gd fmla="*/ 681806 h 13636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60800" lIns="386971" numCol="1" rIns="190415" spcCol="1270" spcFirstLastPara="0" tIns="160799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2089033" y="1774601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860020" y="2563032"/>
            <a:ext cx="463221" cy="463036"/>
          </a:xfrm>
          <a:prstGeom prst="ellipse">
            <a:avLst/>
          </a:prstGeom>
          <a:solidFill>
            <a:srgbClr val="091A36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/>
        </p:txBody>
      </p:sp>
      <p:sp>
        <p:nvSpPr>
          <p:cNvPr id="15" name="Freeform 14"/>
          <p:cNvSpPr/>
          <p:nvPr/>
        </p:nvSpPr>
        <p:spPr>
          <a:xfrm>
            <a:off x="3009286" y="2337853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05837" y="2876768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257749" y="1980124"/>
            <a:ext cx="1738244" cy="1737930"/>
          </a:xfrm>
          <a:custGeom>
            <a:gdLst>
              <a:gd fmla="*/ 0 w 1738244" name="connsiteX0"/>
              <a:gd fmla="*/ 868965 h 1737930" name="connsiteY0"/>
              <a:gd fmla="*/ 869122 w 1738244" name="connsiteX1"/>
              <a:gd fmla="*/ 0 h 1737930" name="connsiteY1"/>
              <a:gd fmla="*/ 1738244 w 1738244" name="connsiteX2"/>
              <a:gd fmla="*/ 868965 h 1737930" name="connsiteY2"/>
              <a:gd fmla="*/ 869122 w 1738244" name="connsiteX3"/>
              <a:gd fmla="*/ 1737930 h 1737930" name="connsiteY3"/>
              <a:gd fmla="*/ 0 w 1738244" name="connsiteX4"/>
              <a:gd fmla="*/ 868965 h 173793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7929" w="1738244">
                <a:moveTo>
                  <a:pt x="0" y="868965"/>
                </a:moveTo>
                <a:cubicBezTo>
                  <a:pt x="0" y="389049"/>
                  <a:pt x="389119" y="0"/>
                  <a:pt x="869122" y="0"/>
                </a:cubicBezTo>
                <a:cubicBezTo>
                  <a:pt x="1349125" y="0"/>
                  <a:pt x="1738244" y="389049"/>
                  <a:pt x="1738244" y="868965"/>
                </a:cubicBezTo>
                <a:cubicBezTo>
                  <a:pt x="1738244" y="1348881"/>
                  <a:pt x="1349125" y="1737930"/>
                  <a:pt x="869122" y="1737930"/>
                </a:cubicBezTo>
                <a:cubicBezTo>
                  <a:pt x="389119" y="1737930"/>
                  <a:pt x="0" y="1348881"/>
                  <a:pt x="0" y="86896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07854" lIns="307900" numCol="1" rIns="307900" spcCol="1270" spcFirstLastPara="0" tIns="307854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cxnSp>
        <p:nvCxnSpPr>
          <p:cNvPr id="18" name="Straight Connector 21"/>
          <p:cNvCxnSpPr/>
          <p:nvPr/>
        </p:nvCxnSpPr>
        <p:spPr>
          <a:xfrm flipH="1">
            <a:off x="4065578" y="4632305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 flipH="1">
            <a:off x="4065578" y="4155433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/>
          <p:cNvCxnSpPr/>
          <p:nvPr/>
        </p:nvCxnSpPr>
        <p:spPr>
          <a:xfrm flipH="1">
            <a:off x="1322369" y="5098424"/>
            <a:ext cx="9509761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8857169" y="2625325"/>
            <a:ext cx="539404" cy="447528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2" name="Freeform 100"/>
          <p:cNvSpPr/>
          <p:nvPr/>
        </p:nvSpPr>
        <p:spPr bwMode="auto">
          <a:xfrm>
            <a:off x="5224048" y="2611987"/>
            <a:ext cx="420855" cy="474202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3225687" y="2555716"/>
            <a:ext cx="506803" cy="435672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4" name="AutoShape 115"/>
          <p:cNvSpPr/>
          <p:nvPr/>
        </p:nvSpPr>
        <p:spPr bwMode="auto">
          <a:xfrm>
            <a:off x="6513981" y="2596990"/>
            <a:ext cx="377717" cy="5041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cap="flat" cmpd="sng" w="12700">
            <a:noFill/>
            <a:prstDash val="solid"/>
            <a:miter lim="0"/>
          </a:ln>
          <a:effectLst/>
          <a:extLst/>
        </p:spPr>
        <p:txBody>
          <a:bodyPr anchor="ctr" bIns="38100" lIns="38100" rIns="38100" tIns="38100"/>
          <a:lstStyle/>
          <a:p>
            <a:pPr defTabSz="457200"/>
            <a:endParaRPr lang="en-US" sz="3000">
              <a:effectLst>
                <a:outerShdw algn="tl" blurRad="38100" dir="2700000" dist="38100">
                  <a:srgbClr val="000000"/>
                </a:outerShdw>
              </a:effectLst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71867" y="5329718"/>
            <a:ext cx="5669585" cy="1188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点击此处更换文本编辑文字.点击此处更换文本编辑文字点击此处更换文本编辑文字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74247" y="4218913"/>
            <a:ext cx="3056346" cy="36576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输入你的标题文字</a:t>
            </a:r>
          </a:p>
        </p:txBody>
      </p:sp>
    </p:spTree>
    <p:extLst>
      <p:ext uri="{BB962C8B-B14F-4D97-AF65-F5344CB8AC3E}">
        <p14:creationId val="363138467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5"/>
      <p:bldP grpId="0" spid="16"/>
      <p:bldP grpId="0" spid="17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493"/>
            <a:ext cx="481584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5400">
                <a:solidFill>
                  <a:srgbClr val="234777"/>
                </a:solidFill>
                <a:latin charset="0" panose="020b0503020202020204" pitchFamily="34" typeface="Agency FB"/>
                <a:ea charset="-122" panose="02010604000000000000" pitchFamily="2" typeface="锐字云字库细黑体1.0"/>
              </a:rPr>
              <a:t>THANKS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600" sz="6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感谢您的聆听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76420" y="3823145"/>
            <a:ext cx="34391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Designed by 优页PPT</a:t>
            </a: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338623" y="3824088"/>
            <a:ext cx="19789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2018年X月X日</a:t>
            </a:r>
          </a:p>
        </p:txBody>
      </p:sp>
    </p:spTree>
    <p:extLst>
      <p:ext uri="{BB962C8B-B14F-4D97-AF65-F5344CB8AC3E}">
        <p14:creationId val="3813005615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http://www.youyedoc.com/article/2018/4943.html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36125"/>
            <a:ext cx="3164098" cy="646232"/>
          </a:xfrm>
          <a:prstGeom prst="rect">
            <a:avLst/>
          </a:prstGeom>
        </p:spPr>
      </p:pic>
    </p:spTree>
    <p:extLst>
      <p:ext uri="{BB962C8B-B14F-4D97-AF65-F5344CB8AC3E}">
        <p14:creationId val="339116617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600">
                <a:solidFill>
                  <a:schemeClr val="accent1">
                    <a:lumMod val="50000"/>
                  </a:schemeClr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</a:t>
            </a:r>
          </a:p>
          <a:p>
            <a:pPr algn="ctr"/>
            <a:r>
              <a:rPr altLang="en-US" lang="zh-CN" smtClean="0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Job Evaluation</a:t>
            </a: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pc="300">
                <a:latin charset="0" panose="020b0503020202020204" pitchFamily="34" typeface="Agency FB"/>
              </a:rPr>
              <a:t>PART ONE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gdLst>
              <a:gd fmla="*/ 805180 w 1610360" name="connsiteX0"/>
              <a:gd fmla="*/ 0 h 1610360" name="connsiteY0"/>
              <a:gd fmla="*/ 1610360 w 1610360" name="connsiteX1"/>
              <a:gd fmla="*/ 805180 h 1610360" name="connsiteY1"/>
              <a:gd fmla="*/ 805180 w 1610360" name="connsiteX2"/>
              <a:gd fmla="*/ 1610360 h 1610360" name="connsiteY2"/>
              <a:gd fmla="*/ 0 w 1610360" name="connsiteX3"/>
              <a:gd fmla="*/ 805180 h 1610360" name="connsiteY3"/>
              <a:gd fmla="*/ 805180 w 1610360" name="connsiteX4"/>
              <a:gd fmla="*/ 0 h 1610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10360" w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latin charset="0" panose="020b0503020202020204" pitchFamily="34" typeface="Agency FB"/>
              </a:rPr>
              <a:t>01</a:t>
            </a:r>
          </a:p>
        </p:txBody>
      </p:sp>
    </p:spTree>
    <p:extLst>
      <p:ext uri="{BB962C8B-B14F-4D97-AF65-F5344CB8AC3E}">
        <p14:creationId val="208058606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7770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4784005" y="1591377"/>
            <a:ext cx="4588013" cy="20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 ，点击此处更换文本编辑文字，点击此处更换文本编辑文字点击此处更换文本编辑文字，点击此处更换文本编辑文字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02319" y="4281236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 入 你 的 文 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479015" y="4720472"/>
            <a:ext cx="2893003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1.点击此处更换文本编辑文字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2.点击此处更换文本编辑文字 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3.点击此处更换文本编辑文字</a:t>
            </a:r>
          </a:p>
          <a:p>
            <a:pPr algn="r">
              <a:lnSpc>
                <a:spcPct val="150000"/>
              </a:lnSpc>
            </a:pPr>
            <a:r>
              <a:rPr altLang="zh-CN" lang="en-US" smtClean="0" sz="14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4.点击此处更换文本编辑文字</a:t>
            </a:r>
          </a:p>
        </p:txBody>
      </p:sp>
      <p:sp>
        <p:nvSpPr>
          <p:cNvPr id="26" name="菱形 25"/>
          <p:cNvSpPr/>
          <p:nvPr/>
        </p:nvSpPr>
        <p:spPr>
          <a:xfrm>
            <a:off x="3267805" y="2596242"/>
            <a:ext cx="486175" cy="486175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276121" y="4902749"/>
            <a:ext cx="266687" cy="266687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3567100" y="4207475"/>
            <a:ext cx="828618" cy="828618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1691400" y="3110942"/>
            <a:ext cx="393896" cy="393896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2263394" y="1570158"/>
            <a:ext cx="257216" cy="257216"/>
          </a:xfrm>
          <a:prstGeom prst="diamond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1256431" y="4217379"/>
            <a:ext cx="2497549" cy="2497549"/>
          </a:xfrm>
          <a:prstGeom prst="diamond">
            <a:avLst/>
          </a:prstGeom>
          <a:noFill/>
          <a:ln w="9525">
            <a:solidFill>
              <a:srgbClr val="09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 /Job Evaluation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4" name="圆角矩形 33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11198262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 /Job 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Freeform 414"/>
          <p:cNvSpPr>
            <a:spLocks noEditPoints="1"/>
          </p:cNvSpPr>
          <p:nvPr/>
        </p:nvSpPr>
        <p:spPr bwMode="auto">
          <a:xfrm flipH="1">
            <a:off x="4479593" y="2769092"/>
            <a:ext cx="2515552" cy="2536238"/>
          </a:xfrm>
          <a:custGeom>
            <a:gdLst>
              <a:gd fmla="*/ 137 w 274" name="T0"/>
              <a:gd fmla="*/ 0 h 274" name="T1"/>
              <a:gd fmla="*/ 0 w 274" name="T2"/>
              <a:gd fmla="*/ 137 h 274" name="T3"/>
              <a:gd fmla="*/ 137 w 274" name="T4"/>
              <a:gd fmla="*/ 274 h 274" name="T5"/>
              <a:gd fmla="*/ 274 w 274" name="T6"/>
              <a:gd fmla="*/ 137 h 274" name="T7"/>
              <a:gd fmla="*/ 137 w 274" name="T8"/>
              <a:gd fmla="*/ 0 h 274" name="T9"/>
              <a:gd fmla="*/ 137 w 274" name="T10"/>
              <a:gd fmla="*/ 239 h 274" name="T11"/>
              <a:gd fmla="*/ 34 w 274" name="T12"/>
              <a:gd fmla="*/ 137 h 274" name="T13"/>
              <a:gd fmla="*/ 137 w 274" name="T14"/>
              <a:gd fmla="*/ 34 h 274" name="T15"/>
              <a:gd fmla="*/ 240 w 274" name="T16"/>
              <a:gd fmla="*/ 137 h 274" name="T17"/>
              <a:gd fmla="*/ 137 w 274" name="T18"/>
              <a:gd fmla="*/ 239 h 27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4" w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2A558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9" name="Freeform 415"/>
          <p:cNvSpPr/>
          <p:nvPr/>
        </p:nvSpPr>
        <p:spPr bwMode="auto">
          <a:xfrm flipH="1">
            <a:off x="6264210" y="4359152"/>
            <a:ext cx="826418" cy="871826"/>
          </a:xfrm>
          <a:custGeom>
            <a:gdLst>
              <a:gd fmla="*/ 49 w 77" name="T0"/>
              <a:gd fmla="*/ 81 h 81" name="T1"/>
              <a:gd fmla="*/ 77 w 77" name="T2"/>
              <a:gd fmla="*/ 44 h 81" name="T3"/>
              <a:gd fmla="*/ 43 w 77" name="T4"/>
              <a:gd fmla="*/ 0 h 81" name="T5"/>
              <a:gd fmla="*/ 0 w 77" name="T6"/>
              <a:gd fmla="*/ 17 h 81" name="T7"/>
              <a:gd fmla="*/ 49 w 77" name="T8"/>
              <a:gd fmla="*/ 81 h 8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1" w="77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0" name="Freeform 416"/>
          <p:cNvSpPr/>
          <p:nvPr/>
        </p:nvSpPr>
        <p:spPr bwMode="auto">
          <a:xfrm flipH="1">
            <a:off x="5755645" y="4926739"/>
            <a:ext cx="508565" cy="558513"/>
          </a:xfrm>
          <a:custGeom>
            <a:gdLst>
              <a:gd fmla="*/ 15 w 47" name="T0"/>
              <a:gd fmla="*/ 0 h 52" name="T1"/>
              <a:gd fmla="*/ 0 w 47" name="T2"/>
              <a:gd fmla="*/ 44 h 52" name="T3"/>
              <a:gd fmla="*/ 47 w 47" name="T4"/>
              <a:gd fmla="*/ 52 h 52" name="T5"/>
              <a:gd fmla="*/ 47 w 47" name="T6"/>
              <a:gd fmla="*/ 5 h 52" name="T7"/>
              <a:gd fmla="*/ 15 w 47" name="T8"/>
              <a:gd fmla="*/ 0 h 5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" w="47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1" name="Freeform 417"/>
          <p:cNvSpPr/>
          <p:nvPr/>
        </p:nvSpPr>
        <p:spPr bwMode="auto">
          <a:xfrm flipH="1" rot="21045180">
            <a:off x="5742240" y="2521263"/>
            <a:ext cx="740144" cy="737897"/>
          </a:xfrm>
          <a:custGeom>
            <a:gdLst>
              <a:gd fmla="*/ 28 w 69" name="T0"/>
              <a:gd fmla="*/ 65 h 65" name="T1"/>
              <a:gd fmla="*/ 69 w 69" name="T2"/>
              <a:gd fmla="*/ 46 h 65" name="T3"/>
              <a:gd fmla="*/ 60 w 69" name="T4"/>
              <a:gd fmla="*/ 0 h 65" name="T5"/>
              <a:gd fmla="*/ 0 w 69" name="T6"/>
              <a:gd fmla="*/ 27 h 65" name="T7"/>
              <a:gd fmla="*/ 28 w 69" name="T8"/>
              <a:gd fmla="*/ 65 h 6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5" w="69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2" name="Freeform 418"/>
          <p:cNvSpPr/>
          <p:nvPr/>
        </p:nvSpPr>
        <p:spPr bwMode="auto">
          <a:xfrm flipH="1">
            <a:off x="4071840" y="3691756"/>
            <a:ext cx="1464480" cy="1917711"/>
          </a:xfrm>
          <a:custGeom>
            <a:gdLst>
              <a:gd fmla="*/ 65 w 133" name="T0"/>
              <a:gd fmla="*/ 29 h 188" name="T1"/>
              <a:gd fmla="*/ 0 w 133" name="T2"/>
              <a:gd fmla="*/ 124 h 188" name="T3"/>
              <a:gd fmla="*/ 26 w 133" name="T4"/>
              <a:gd fmla="*/ 188 h 188" name="T5"/>
              <a:gd fmla="*/ 133 w 133" name="T6"/>
              <a:gd fmla="*/ 29 h 188" name="T7"/>
              <a:gd fmla="*/ 131 w 133" name="T8"/>
              <a:gd fmla="*/ 0 h 188" name="T9"/>
              <a:gd fmla="*/ 63 w 133" name="T10"/>
              <a:gd fmla="*/ 12 h 188" name="T11"/>
              <a:gd fmla="*/ 65 w 133" name="T12"/>
              <a:gd fmla="*/ 29 h 188" name="T13"/>
              <a:gd fmla="*/ 4887 w 10000" name="connsiteX0"/>
              <a:gd fmla="*/ 1543 h 10000" name="connsiteY0"/>
              <a:gd fmla="*/ 0 w 10000" name="connsiteX1"/>
              <a:gd fmla="*/ 6596 h 10000" name="connsiteY1"/>
              <a:gd fmla="*/ 1955 w 10000" name="connsiteX2"/>
              <a:gd fmla="*/ 10000 h 10000" name="connsiteY2"/>
              <a:gd fmla="*/ 10000 w 10000" name="connsiteX3"/>
              <a:gd fmla="*/ 1543 h 10000" name="connsiteY3"/>
              <a:gd fmla="*/ 9850 w 10000" name="connsiteX4"/>
              <a:gd fmla="*/ 0 h 10000" name="connsiteY4"/>
              <a:gd fmla="*/ 4737 w 10000" name="connsiteX5"/>
              <a:gd fmla="*/ 638 h 10000" name="connsiteY5"/>
              <a:gd fmla="*/ 4887 w 10000" name="connsiteX6"/>
              <a:gd fmla="*/ 1543 h 10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000" w="10000">
                <a:moveTo>
                  <a:pt x="4887" y="1543"/>
                </a:moveTo>
                <a:cubicBezTo>
                  <a:pt x="4887" y="3830"/>
                  <a:pt x="3333" y="5662"/>
                  <a:pt x="0" y="6596"/>
                </a:cubicBezTo>
                <a:lnTo>
                  <a:pt x="1955" y="10000"/>
                </a:lnTo>
                <a:cubicBezTo>
                  <a:pt x="6692" y="8617"/>
                  <a:pt x="10000" y="5372"/>
                  <a:pt x="10000" y="1543"/>
                </a:cubicBezTo>
                <a:cubicBezTo>
                  <a:pt x="10000" y="1011"/>
                  <a:pt x="9925" y="532"/>
                  <a:pt x="9850" y="0"/>
                </a:cubicBezTo>
                <a:lnTo>
                  <a:pt x="4737" y="638"/>
                </a:lnTo>
                <a:cubicBezTo>
                  <a:pt x="4812" y="904"/>
                  <a:pt x="4887" y="1223"/>
                  <a:pt x="4887" y="1543"/>
                </a:cubicBez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3" name="Freeform 419"/>
          <p:cNvSpPr/>
          <p:nvPr/>
        </p:nvSpPr>
        <p:spPr bwMode="auto">
          <a:xfrm flipH="1" rot="210542">
            <a:off x="6450517" y="2971281"/>
            <a:ext cx="989887" cy="1185139"/>
          </a:xfrm>
          <a:custGeom>
            <a:gdLst>
              <a:gd fmla="*/ 92 w 92" name="T0"/>
              <a:gd fmla="*/ 44 h 110" name="T1"/>
              <a:gd fmla="*/ 40 w 92" name="T2"/>
              <a:gd fmla="*/ 0 h 110" name="T3"/>
              <a:gd fmla="*/ 0 w 92" name="T4"/>
              <a:gd fmla="*/ 110 h 110" name="T5"/>
              <a:gd fmla="*/ 68 w 92" name="T6"/>
              <a:gd fmla="*/ 110 h 110" name="T7"/>
              <a:gd fmla="*/ 92 w 92" name="T8"/>
              <a:gd fmla="*/ 44 h 1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0" w="92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4" name="Freeform 420"/>
          <p:cNvSpPr/>
          <p:nvPr/>
        </p:nvSpPr>
        <p:spPr bwMode="auto">
          <a:xfrm flipH="1" rot="21115016">
            <a:off x="4237020" y="2690891"/>
            <a:ext cx="1162156" cy="1072214"/>
          </a:xfrm>
          <a:custGeom>
            <a:gdLst>
              <a:gd fmla="*/ 11 w 142" name="T0"/>
              <a:gd fmla="*/ 0 h 130" name="T1"/>
              <a:gd fmla="*/ 0 w 142" name="T2"/>
              <a:gd fmla="*/ 67 h 130" name="T3"/>
              <a:gd fmla="*/ 78 w 142" name="T4"/>
              <a:gd fmla="*/ 130 h 130" name="T5"/>
              <a:gd fmla="*/ 142 w 142" name="T6"/>
              <a:gd fmla="*/ 105 h 130" name="T7"/>
              <a:gd fmla="*/ 11 w 142" name="T8"/>
              <a:gd fmla="*/ 0 h 13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0" w="142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BCBCD">
              <a:alpha val="9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3372222" y="1904810"/>
            <a:ext cx="1289496" cy="1093710"/>
          </a:xfrm>
          <a:custGeom>
            <a:gdLst>
              <a:gd fmla="*/ 0 w 1385047" name="connsiteX0"/>
              <a:gd fmla="*/ 860612 h 860612" name="connsiteY0"/>
              <a:gd fmla="*/ 699247 w 1385047" name="connsiteX1"/>
              <a:gd fmla="*/ 0 h 860612" name="connsiteY1"/>
              <a:gd fmla="*/ 1385047 w 1385047" name="connsiteX2"/>
              <a:gd fmla="*/ 0 h 860612" name="connsiteY2"/>
              <a:gd fmla="*/ 1385047 w 1385047" name="connsiteX3"/>
              <a:gd fmla="*/ 13447 h 8606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0612" w="1385047">
                <a:moveTo>
                  <a:pt x="0" y="860612"/>
                </a:moveTo>
                <a:lnTo>
                  <a:pt x="699247" y="0"/>
                </a:lnTo>
                <a:lnTo>
                  <a:pt x="1385047" y="0"/>
                </a:lnTo>
                <a:lnTo>
                  <a:pt x="1385047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3440270" y="4915046"/>
            <a:ext cx="1019677" cy="514032"/>
          </a:xfrm>
          <a:custGeom>
            <a:gdLst>
              <a:gd fmla="*/ 0 w 1210235" name="connsiteX0"/>
              <a:gd fmla="*/ 0 h 524435" name="connsiteY0"/>
              <a:gd fmla="*/ 524435 w 1210235" name="connsiteX1"/>
              <a:gd fmla="*/ 510988 h 524435" name="connsiteY1"/>
              <a:gd fmla="*/ 1210235 w 1210235" name="connsiteX2"/>
              <a:gd fmla="*/ 510988 h 524435" name="connsiteY2"/>
              <a:gd fmla="*/ 1210235 w 1210235" name="connsiteX3"/>
              <a:gd fmla="*/ 524435 h 5244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4435" w="1210235">
                <a:moveTo>
                  <a:pt x="0" y="0"/>
                </a:moveTo>
                <a:lnTo>
                  <a:pt x="524435" y="510988"/>
                </a:lnTo>
                <a:lnTo>
                  <a:pt x="1210235" y="510988"/>
                </a:lnTo>
                <a:lnTo>
                  <a:pt x="1210235" y="524435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71239" y="1651474"/>
            <a:ext cx="1093038" cy="1052597"/>
          </a:xfrm>
          <a:custGeom>
            <a:gdLst>
              <a:gd fmla="*/ 0 w 1075765" name="connsiteX0"/>
              <a:gd fmla="*/ 820271 h 820271" name="connsiteY0"/>
              <a:gd fmla="*/ 389965 w 1075765" name="connsiteX1"/>
              <a:gd fmla="*/ 0 h 820271" name="connsiteY1"/>
              <a:gd fmla="*/ 1075765 w 1075765" name="connsiteX2"/>
              <a:gd fmla="*/ 0 h 820271" name="connsiteY2"/>
              <a:gd fmla="*/ 1075765 w 1075765" name="connsiteX3"/>
              <a:gd fmla="*/ 13447 h 82027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20270" w="1075765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7264276" y="3047488"/>
            <a:ext cx="1574417" cy="549564"/>
          </a:xfrm>
          <a:custGeom>
            <a:gdLst>
              <a:gd fmla="*/ 0 w 1075765" name="connsiteX0"/>
              <a:gd fmla="*/ 820271 h 820271" name="connsiteY0"/>
              <a:gd fmla="*/ 389965 w 1075765" name="connsiteX1"/>
              <a:gd fmla="*/ 0 h 820271" name="connsiteY1"/>
              <a:gd fmla="*/ 1075765 w 1075765" name="connsiteX2"/>
              <a:gd fmla="*/ 0 h 820271" name="connsiteY2"/>
              <a:gd fmla="*/ 1075765 w 1075765" name="connsiteX3"/>
              <a:gd fmla="*/ 13447 h 82027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20270" w="1075765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789784" y="4488105"/>
            <a:ext cx="1895443" cy="303603"/>
          </a:xfrm>
          <a:custGeom>
            <a:gdLst>
              <a:gd fmla="*/ 0 w 1075765" name="connsiteX0"/>
              <a:gd fmla="*/ 820271 h 820271" name="connsiteY0"/>
              <a:gd fmla="*/ 389965 w 1075765" name="connsiteX1"/>
              <a:gd fmla="*/ 0 h 820271" name="connsiteY1"/>
              <a:gd fmla="*/ 1075765 w 1075765" name="connsiteX2"/>
              <a:gd fmla="*/ 0 h 820271" name="connsiteY2"/>
              <a:gd fmla="*/ 1075765 w 1075765" name="connsiteX3"/>
              <a:gd fmla="*/ 13447 h 82027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20270" w="1075765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5971616" y="5329852"/>
            <a:ext cx="973847" cy="854649"/>
          </a:xfrm>
          <a:custGeom>
            <a:gdLst>
              <a:gd fmla="*/ 0 w 1075765" name="connsiteX0"/>
              <a:gd fmla="*/ 820271 h 820271" name="connsiteY0"/>
              <a:gd fmla="*/ 389965 w 1075765" name="connsiteX1"/>
              <a:gd fmla="*/ 0 h 820271" name="connsiteY1"/>
              <a:gd fmla="*/ 1075765 w 1075765" name="connsiteX2"/>
              <a:gd fmla="*/ 0 h 820271" name="connsiteY2"/>
              <a:gd fmla="*/ 1075765 w 1075765" name="connsiteX3"/>
              <a:gd fmla="*/ 13447 h 82027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20270" w="1075765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4000000000000" pitchFamily="2" typeface="锐字云字库细黑体1.0"/>
              <a:ea charset="-122" panose="02010604000000000000" pitchFamily="2" typeface="锐字云字库细黑体1.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37506" y="1095744"/>
            <a:ext cx="38602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8838692" y="2614512"/>
            <a:ext cx="31945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8685228" y="3843155"/>
            <a:ext cx="300260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6945459" y="5769002"/>
            <a:ext cx="386025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322165" y="1304645"/>
            <a:ext cx="305005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590932" y="5013579"/>
            <a:ext cx="287616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</a:t>
            </a:r>
          </a:p>
        </p:txBody>
      </p:sp>
    </p:spTree>
    <p:extLst>
      <p:ext uri="{BB962C8B-B14F-4D97-AF65-F5344CB8AC3E}">
        <p14:creationId val="147941301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 /Job 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704517" y="1800359"/>
            <a:ext cx="3891163" cy="400109"/>
            <a:chOff x="2500298" y="1428744"/>
            <a:chExt cx="2835047" cy="291514"/>
          </a:xfrm>
        </p:grpSpPr>
        <p:sp>
          <p:nvSpPr>
            <p:cNvPr id="31" name="Rectangle 46"/>
            <p:cNvSpPr/>
            <p:nvPr/>
          </p:nvSpPr>
          <p:spPr>
            <a:xfrm>
              <a:off x="4079591" y="1428744"/>
              <a:ext cx="1243609" cy="288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  <p:cxnSp>
          <p:nvCxnSpPr>
            <p:cNvPr id="32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4"/>
          <p:cNvGrpSpPr/>
          <p:nvPr/>
        </p:nvGrpSpPr>
        <p:grpSpPr>
          <a:xfrm>
            <a:off x="2704517" y="2987471"/>
            <a:ext cx="3870143" cy="400109"/>
            <a:chOff x="2500298" y="2293657"/>
            <a:chExt cx="2819732" cy="291514"/>
          </a:xfrm>
        </p:grpSpPr>
        <p:cxnSp>
          <p:nvCxnSpPr>
            <p:cNvPr id="29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4"/>
            <p:cNvSpPr/>
            <p:nvPr/>
          </p:nvSpPr>
          <p:spPr>
            <a:xfrm>
              <a:off x="4064277" y="2293657"/>
              <a:ext cx="1243609" cy="288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1189389" y="1489196"/>
            <a:ext cx="2251333" cy="4825857"/>
            <a:chOff x="3753851" y="1202035"/>
            <a:chExt cx="1640290" cy="3516052"/>
          </a:xfrm>
        </p:grpSpPr>
        <p:sp>
          <p:nvSpPr>
            <p:cNvPr id="17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b="b" l="0" r="r" t="0"/>
              <a:pathLst>
                <a:path h="21" w="68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D8AC1">
                <a:alpha val="4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b="b" l="0" r="r" t="0"/>
              <a:pathLst>
                <a:path h="138" w="105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b="b" l="0" r="r" t="0"/>
              <a:pathLst>
                <a:path h="410" w="54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8AC1">
                <a:alpha val="7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b="b" l="0" r="r" t="0"/>
              <a:pathLst>
                <a:path h="144" w="205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b="b" l="0" r="r" t="0"/>
              <a:pathLst>
                <a:path h="42" w="124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b="b" l="0" r="r" t="0"/>
              <a:pathLst>
                <a:path h="42" w="125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b="b" l="0" r="r" t="0"/>
              <a:pathLst>
                <a:path h="144" w="206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b="b" l="0" r="r" t="0"/>
              <a:pathLst>
                <a:path h="125" w="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b="b" l="0" r="r" t="0"/>
              <a:pathLst>
                <a:path h="410" w="56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rgbClr val="2A558E">
                <a:alpha val="7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b="b" l="0" r="r" t="0"/>
              <a:pathLst>
                <a:path h="21" w="70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2A558E">
                <a:alpha val="90000"/>
              </a:srgb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b="b" l="0" r="r" t="0"/>
              <a:pathLst>
                <a:path h="138" w="105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3488918" y="5786351"/>
            <a:ext cx="3096252" cy="400109"/>
            <a:chOff x="3071802" y="4332882"/>
            <a:chExt cx="2255886" cy="291514"/>
          </a:xfrm>
        </p:grpSpPr>
        <p:cxnSp>
          <p:nvCxnSpPr>
            <p:cNvPr id="15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5"/>
            <p:cNvSpPr/>
            <p:nvPr/>
          </p:nvSpPr>
          <p:spPr>
            <a:xfrm>
              <a:off x="4071934" y="4332882"/>
              <a:ext cx="1243609" cy="288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2998667" y="4424159"/>
            <a:ext cx="3586502" cy="400109"/>
            <a:chOff x="2714612" y="3340408"/>
            <a:chExt cx="2613075" cy="291514"/>
          </a:xfrm>
        </p:grpSpPr>
        <p:sp>
          <p:nvSpPr>
            <p:cNvPr id="13" name="Rectangle 64"/>
            <p:cNvSpPr/>
            <p:nvPr/>
          </p:nvSpPr>
          <p:spPr>
            <a:xfrm>
              <a:off x="4071933" y="3340408"/>
              <a:ext cx="1243609" cy="288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latin charset="-122" panose="02010604000000000000" pitchFamily="2" typeface="锐字云字库细黑体1.0"/>
                  <a:ea charset="-122" panose="02010604000000000000" pitchFamily="2" typeface="锐字云字库细黑体1.0"/>
                  <a:cs charset="0" pitchFamily="34" typeface="Open Sans"/>
                </a:rPr>
                <a:t>点击输入标题</a:t>
              </a:r>
            </a:p>
          </p:txBody>
        </p:sp>
        <p:cxnSp>
          <p:nvCxnSpPr>
            <p:cNvPr id="14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7164393" y="1580958"/>
            <a:ext cx="44110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7164393" y="4208714"/>
            <a:ext cx="44110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5" name="矩形 34"/>
          <p:cNvSpPr/>
          <p:nvPr/>
        </p:nvSpPr>
        <p:spPr>
          <a:xfrm>
            <a:off x="7164393" y="5505159"/>
            <a:ext cx="44110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7164393" y="2772026"/>
            <a:ext cx="44110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</p:spTree>
    <p:extLst>
      <p:ext uri="{BB962C8B-B14F-4D97-AF65-F5344CB8AC3E}">
        <p14:creationId val="4163004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工 作 评 价 /Job 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77063" y="2071468"/>
            <a:ext cx="5254281" cy="35028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729132"/>
            <a:ext cx="3477063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733696" y="2729132"/>
            <a:ext cx="3458304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045696" y="3337000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55835" y="3333484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点击此处更换文本编辑文字，点击此处更换文本编辑文字。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5461" y="2888065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输入你的文本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25601" y="2887525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输入你的文本</a:t>
            </a:r>
          </a:p>
        </p:txBody>
      </p:sp>
    </p:spTree>
    <p:extLst>
      <p:ext uri="{BB962C8B-B14F-4D97-AF65-F5344CB8AC3E}">
        <p14:creationId val="13013211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1600">
                <a:solidFill>
                  <a:schemeClr val="accent1">
                    <a:lumMod val="50000"/>
                  </a:schemeClr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ADD YOUR TITLE HERE.ADD YOUR TITLE HERE.</a:t>
            </a: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</a:t>
            </a:r>
          </a:p>
          <a:p>
            <a:pPr algn="ctr"/>
            <a:r>
              <a:rPr altLang="en-US" lang="zh-CN" sz="4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Self-evaluation</a:t>
            </a: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pc="300">
                <a:latin charset="0" panose="020b0503020202020204" pitchFamily="34" typeface="Agency FB"/>
              </a:rPr>
              <a:t>PART TWO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gdLst>
              <a:gd fmla="*/ 805180 w 1610360" name="connsiteX0"/>
              <a:gd fmla="*/ 0 h 1610360" name="connsiteY0"/>
              <a:gd fmla="*/ 1610360 w 1610360" name="connsiteX1"/>
              <a:gd fmla="*/ 805180 h 1610360" name="connsiteY1"/>
              <a:gd fmla="*/ 805180 w 1610360" name="connsiteX2"/>
              <a:gd fmla="*/ 1610360 h 1610360" name="connsiteY2"/>
              <a:gd fmla="*/ 0 w 1610360" name="connsiteX3"/>
              <a:gd fmla="*/ 805180 h 1610360" name="connsiteY3"/>
              <a:gd fmla="*/ 805180 w 1610360" name="connsiteX4"/>
              <a:gd fmla="*/ 0 h 1610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10360" w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200">
                <a:latin charset="0" panose="020b0503020202020204" pitchFamily="34" typeface="Agency FB"/>
              </a:rPr>
              <a:t>02</a:t>
            </a:r>
          </a:p>
        </p:txBody>
      </p:sp>
    </p:spTree>
    <p:extLst>
      <p:ext uri="{BB962C8B-B14F-4D97-AF65-F5344CB8AC3E}">
        <p14:creationId val="5381010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自 我 评 价 /Self-evaluation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7006370" y="1845302"/>
            <a:ext cx="1211372" cy="1683590"/>
            <a:chOff x="5214942" y="1428742"/>
            <a:chExt cx="883120" cy="1227378"/>
          </a:xfrm>
          <a:solidFill>
            <a:srgbClr val="2A558E"/>
          </a:solidFill>
        </p:grpSpPr>
        <p:cxnSp>
          <p:nvCxnSpPr>
            <p:cNvPr id="28" name="Straight Connector 31"/>
            <p:cNvCxnSpPr/>
            <p:nvPr/>
          </p:nvCxnSpPr>
          <p:spPr>
            <a:xfrm flipH="1">
              <a:off x="564357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grpSp>
          <p:nvGrpSpPr>
            <p:cNvPr id="3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grpFill/>
          </p:grpSpPr>
          <p:sp>
            <p:nvSpPr>
              <p:cNvPr id="31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2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3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4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5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6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7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8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39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40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</p:grpSp>
      </p:grpSp>
      <p:grpSp>
        <p:nvGrpSpPr>
          <p:cNvPr id="9" name="Group 86"/>
          <p:cNvGrpSpPr/>
          <p:nvPr/>
        </p:nvGrpSpPr>
        <p:grpSpPr>
          <a:xfrm>
            <a:off x="9946107" y="1845302"/>
            <a:ext cx="1211372" cy="1683590"/>
            <a:chOff x="7358082" y="1428742"/>
            <a:chExt cx="883120" cy="1227378"/>
          </a:xfrm>
          <a:solidFill>
            <a:srgbClr val="2A558E"/>
          </a:solidFill>
        </p:grpSpPr>
        <p:cxnSp>
          <p:nvCxnSpPr>
            <p:cNvPr id="23" name="Straight Connector 43"/>
            <p:cNvCxnSpPr/>
            <p:nvPr/>
          </p:nvCxnSpPr>
          <p:spPr>
            <a:xfrm flipH="1">
              <a:off x="778671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grpSp>
          <p:nvGrpSpPr>
            <p:cNvPr id="25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grpFill/>
          </p:grpSpPr>
          <p:sp>
            <p:nvSpPr>
              <p:cNvPr id="26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27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</p:grpSp>
      </p:grpSp>
      <p:grpSp>
        <p:nvGrpSpPr>
          <p:cNvPr id="10" name="Group 47"/>
          <p:cNvGrpSpPr/>
          <p:nvPr/>
        </p:nvGrpSpPr>
        <p:grpSpPr>
          <a:xfrm>
            <a:off x="3968642" y="1845302"/>
            <a:ext cx="1211372" cy="1683590"/>
            <a:chOff x="3000364" y="1428742"/>
            <a:chExt cx="883120" cy="1227378"/>
          </a:xfrm>
          <a:solidFill>
            <a:srgbClr val="2A558E"/>
          </a:solidFill>
        </p:grpSpPr>
        <p:cxnSp>
          <p:nvCxnSpPr>
            <p:cNvPr id="17" name="Straight Connector 19"/>
            <p:cNvCxnSpPr/>
            <p:nvPr/>
          </p:nvCxnSpPr>
          <p:spPr>
            <a:xfrm flipH="1">
              <a:off x="342899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grpSp>
          <p:nvGrpSpPr>
            <p:cNvPr id="19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grpFill/>
          </p:grpSpPr>
          <p:sp>
            <p:nvSpPr>
              <p:cNvPr id="20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21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22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</p:grpSp>
      </p:grpSp>
      <p:grpSp>
        <p:nvGrpSpPr>
          <p:cNvPr id="11" name="Group 45"/>
          <p:cNvGrpSpPr/>
          <p:nvPr/>
        </p:nvGrpSpPr>
        <p:grpSpPr>
          <a:xfrm>
            <a:off x="1028905" y="1845302"/>
            <a:ext cx="1211372" cy="1683590"/>
            <a:chOff x="857224" y="1428742"/>
            <a:chExt cx="883120" cy="1227378"/>
          </a:xfrm>
          <a:solidFill>
            <a:srgbClr val="2A558E"/>
          </a:solidFill>
        </p:grpSpPr>
        <p:cxnSp>
          <p:nvCxnSpPr>
            <p:cNvPr id="12" name="Straight Connector 7"/>
            <p:cNvCxnSpPr/>
            <p:nvPr/>
          </p:nvCxnSpPr>
          <p:spPr>
            <a:xfrm flipH="1">
              <a:off x="128585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/>
                </a:solidFill>
                <a:latin charset="-122" panose="02010604000000000000" pitchFamily="2" typeface="锐字云字库细黑体1.0"/>
                <a:ea charset="-122" panose="02010604000000000000" pitchFamily="2" typeface="锐字云字库细黑体1.0"/>
              </a:endParaRPr>
            </a:p>
          </p:txBody>
        </p:sp>
        <p:grpSp>
          <p:nvGrpSpPr>
            <p:cNvPr id="14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grpFill/>
          </p:grpSpPr>
          <p:sp>
            <p:nvSpPr>
              <p:cNvPr id="15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  <p:sp>
            <p:nvSpPr>
              <p:cNvPr id="16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cap="flat" cmpd="sng"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10604000000000000" pitchFamily="2" typeface="锐字云字库细黑体1.0"/>
                  <a:ea charset="-122" panose="02010604000000000000" pitchFamily="2" typeface="锐字云字库细黑体1.0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665787" y="3861350"/>
            <a:ext cx="190212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3600612" y="3861350"/>
            <a:ext cx="190212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43" name="矩形 42"/>
          <p:cNvSpPr/>
          <p:nvPr/>
        </p:nvSpPr>
        <p:spPr>
          <a:xfrm>
            <a:off x="6660992" y="3861350"/>
            <a:ext cx="190212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9590217" y="3864652"/>
            <a:ext cx="190212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云字库细黑体1.0"/>
                <a:ea charset="-122" panose="02010604000000000000" pitchFamily="2" typeface="锐字云字库细黑体1.0"/>
              </a:rPr>
              <a:t>点击此处更换文本编辑文字点击此处更换文本编辑文字 点击此处更换文本编辑文字</a:t>
            </a:r>
          </a:p>
        </p:txBody>
      </p:sp>
    </p:spTree>
    <p:extLst>
      <p:ext uri="{BB962C8B-B14F-4D97-AF65-F5344CB8AC3E}">
        <p14:creationId val="30204208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蓝色欧美风创意述职报告PPT演示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172</Paragraphs>
  <Slides>25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9">
      <vt:lpstr>Arial</vt:lpstr>
      <vt:lpstr>等线 Light</vt:lpstr>
      <vt:lpstr>等线</vt:lpstr>
      <vt:lpstr>Calibri Light</vt:lpstr>
      <vt:lpstr>Calibri</vt:lpstr>
      <vt:lpstr>Agency FB</vt:lpstr>
      <vt:lpstr>锐字云字库细黑体1.0</vt:lpstr>
      <vt:lpstr>Open Sans</vt:lpstr>
      <vt:lpstr>微软雅黑 Light</vt:lpstr>
      <vt:lpstr>锐字工房云字库细圆GBK</vt:lpstr>
      <vt:lpstr>宋体</vt:lpstr>
      <vt:lpstr>Wingdings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2021-08-22T11:58:28Z</dcterms:created>
  <cp:lastPrinted>2021-08-22T11:58:28Z</cp:lastPrinted>
  <dcterms:modified xsi:type="dcterms:W3CDTF">2021-08-22T05:52:14Z</dcterms:modified>
  <cp:revision>1</cp:revision>
</cp:coreProperties>
</file>